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1" r:id="rId2"/>
    <p:sldId id="272" r:id="rId3"/>
    <p:sldId id="303" r:id="rId4"/>
    <p:sldId id="286" r:id="rId5"/>
    <p:sldId id="279" r:id="rId6"/>
    <p:sldId id="288" r:id="rId7"/>
    <p:sldId id="307" r:id="rId8"/>
    <p:sldId id="287" r:id="rId9"/>
    <p:sldId id="275" r:id="rId10"/>
    <p:sldId id="306" r:id="rId11"/>
    <p:sldId id="291" r:id="rId12"/>
    <p:sldId id="318" r:id="rId13"/>
    <p:sldId id="317" r:id="rId14"/>
    <p:sldId id="319" r:id="rId15"/>
    <p:sldId id="296" r:id="rId16"/>
    <p:sldId id="312" r:id="rId17"/>
    <p:sldId id="292" r:id="rId18"/>
    <p:sldId id="299" r:id="rId19"/>
    <p:sldId id="321" r:id="rId20"/>
    <p:sldId id="322" r:id="rId21"/>
    <p:sldId id="320" r:id="rId22"/>
    <p:sldId id="314" r:id="rId23"/>
    <p:sldId id="301" r:id="rId24"/>
    <p:sldId id="316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27" autoAdjust="0"/>
    <p:restoredTop sz="95171" autoAdjust="0"/>
  </p:normalViewPr>
  <p:slideViewPr>
    <p:cSldViewPr>
      <p:cViewPr>
        <p:scale>
          <a:sx n="90" d="100"/>
          <a:sy n="90" d="100"/>
        </p:scale>
        <p:origin x="-122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1-luli.polytechnique.fr\profiles_data\legat.l\Bureau\test.TXT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gat.l\Bureau\phase142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1-luli.polytechnique.fr\profiles_data\legat.l\Bureau\phase_1450_avec_materiaux_23sept2010.xlt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1-luli.polytechnique.fr\profiles_data\legat.l\Bureau\impulsion1450_1480_avec_materiaux.xlt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gat.l\Bureau\phase142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1-luli.polytechnique.fr\profiles_data\legat.l\Bureau\duration_1450_input30fs.txt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etapp1-luli.polytechnique.fr\profiles_data\legat.l\Bureau\duration_1450_input30fs.txt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gat.l\Bureau\phase1429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gat.l\Bureau\phase142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1-luli.polytechnique.fr\profiles_data\legat.l\Bureau\test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gat.l\Bureau\phase.tx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etapp1-luli.polytechnique.fr\profiles_data\legat.l\Bureau\impulsion1480x2_sans_materiaux.xl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1-luli.polytechnique.fr\profiles_data\legat.l\Bureau\Nouveau%20Document%20texte.tx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1-luli.polytechnique.fr\profiles_data\legat.l\Bureau\impulsion1480x2_avec_materiaux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gat.l\Bureau\phase1429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etapp1-luli.polytechnique.fr\profiles_data\legat.l\Bureau\impulsion1429_1480_avec_materiau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gat.l\Bureau\phase14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test!$I$1:$I$1001</c:f>
              <c:numCache>
                <c:formatCode>General</c:formatCode>
                <c:ptCount val="1001"/>
                <c:pt idx="0">
                  <c:v>-1</c:v>
                </c:pt>
                <c:pt idx="1">
                  <c:v>-0.998</c:v>
                </c:pt>
                <c:pt idx="2">
                  <c:v>-0.996</c:v>
                </c:pt>
                <c:pt idx="3">
                  <c:v>-0.99399999999999999</c:v>
                </c:pt>
                <c:pt idx="4">
                  <c:v>-0.99199999999999999</c:v>
                </c:pt>
                <c:pt idx="5">
                  <c:v>-0.99</c:v>
                </c:pt>
                <c:pt idx="6">
                  <c:v>-0.98799999999999999</c:v>
                </c:pt>
                <c:pt idx="7">
                  <c:v>-0.98599999999999999</c:v>
                </c:pt>
                <c:pt idx="8">
                  <c:v>-0.98399999999999999</c:v>
                </c:pt>
                <c:pt idx="9">
                  <c:v>-0.98199999999999998</c:v>
                </c:pt>
                <c:pt idx="10">
                  <c:v>-0.98</c:v>
                </c:pt>
                <c:pt idx="11">
                  <c:v>-0.97800000000000054</c:v>
                </c:pt>
                <c:pt idx="12">
                  <c:v>-0.97600000000000053</c:v>
                </c:pt>
                <c:pt idx="13">
                  <c:v>-0.97400000000000053</c:v>
                </c:pt>
                <c:pt idx="14">
                  <c:v>-0.97200000000000053</c:v>
                </c:pt>
                <c:pt idx="15">
                  <c:v>-0.97000000000000053</c:v>
                </c:pt>
                <c:pt idx="16">
                  <c:v>-0.96800000000000064</c:v>
                </c:pt>
                <c:pt idx="17">
                  <c:v>-0.96600000000000064</c:v>
                </c:pt>
                <c:pt idx="18">
                  <c:v>-0.96400000000000063</c:v>
                </c:pt>
                <c:pt idx="19">
                  <c:v>-0.96200000000000063</c:v>
                </c:pt>
                <c:pt idx="20">
                  <c:v>-0.96000000000000063</c:v>
                </c:pt>
                <c:pt idx="21">
                  <c:v>-0.95800000000000063</c:v>
                </c:pt>
                <c:pt idx="22">
                  <c:v>-0.95600000000000063</c:v>
                </c:pt>
                <c:pt idx="23">
                  <c:v>-0.95400000000000063</c:v>
                </c:pt>
                <c:pt idx="24">
                  <c:v>-0.95200000000000062</c:v>
                </c:pt>
                <c:pt idx="25">
                  <c:v>-0.95000000000000062</c:v>
                </c:pt>
                <c:pt idx="26">
                  <c:v>-0.94799999999999995</c:v>
                </c:pt>
                <c:pt idx="27">
                  <c:v>-0.94599999999999995</c:v>
                </c:pt>
                <c:pt idx="28">
                  <c:v>-0.94399999999999995</c:v>
                </c:pt>
                <c:pt idx="29">
                  <c:v>-0.94199999999999995</c:v>
                </c:pt>
                <c:pt idx="30">
                  <c:v>-0.94000000000000061</c:v>
                </c:pt>
                <c:pt idx="31">
                  <c:v>-0.93799999999999994</c:v>
                </c:pt>
                <c:pt idx="32">
                  <c:v>-0.93600000000000005</c:v>
                </c:pt>
                <c:pt idx="33">
                  <c:v>-0.93400000000000005</c:v>
                </c:pt>
                <c:pt idx="34">
                  <c:v>-0.93200000000000005</c:v>
                </c:pt>
                <c:pt idx="35">
                  <c:v>-0.93</c:v>
                </c:pt>
                <c:pt idx="36">
                  <c:v>-0.92800000000000005</c:v>
                </c:pt>
                <c:pt idx="37">
                  <c:v>-0.92600000000000005</c:v>
                </c:pt>
                <c:pt idx="38">
                  <c:v>-0.92400000000000004</c:v>
                </c:pt>
                <c:pt idx="39">
                  <c:v>-0.92200000000000004</c:v>
                </c:pt>
                <c:pt idx="40">
                  <c:v>-0.92</c:v>
                </c:pt>
                <c:pt idx="41">
                  <c:v>-0.91800000000000004</c:v>
                </c:pt>
                <c:pt idx="42">
                  <c:v>-0.91600000000000004</c:v>
                </c:pt>
                <c:pt idx="43">
                  <c:v>-0.91400000000000003</c:v>
                </c:pt>
                <c:pt idx="44">
                  <c:v>-0.91200000000000003</c:v>
                </c:pt>
                <c:pt idx="45">
                  <c:v>-0.91</c:v>
                </c:pt>
                <c:pt idx="46">
                  <c:v>-0.90800000000000003</c:v>
                </c:pt>
                <c:pt idx="47">
                  <c:v>-0.90600000000000003</c:v>
                </c:pt>
                <c:pt idx="48">
                  <c:v>-0.90400000000000003</c:v>
                </c:pt>
                <c:pt idx="49">
                  <c:v>-0.90200000000000002</c:v>
                </c:pt>
                <c:pt idx="50">
                  <c:v>-0.9</c:v>
                </c:pt>
                <c:pt idx="51">
                  <c:v>-0.89800000000000246</c:v>
                </c:pt>
                <c:pt idx="52">
                  <c:v>-0.89600000000000246</c:v>
                </c:pt>
                <c:pt idx="53">
                  <c:v>-0.89400000000000246</c:v>
                </c:pt>
                <c:pt idx="54">
                  <c:v>-0.89200000000000246</c:v>
                </c:pt>
                <c:pt idx="55">
                  <c:v>-0.89000000000000246</c:v>
                </c:pt>
                <c:pt idx="56">
                  <c:v>-0.88800000000000245</c:v>
                </c:pt>
                <c:pt idx="57">
                  <c:v>-0.88600000000000245</c:v>
                </c:pt>
                <c:pt idx="58">
                  <c:v>-0.88400000000000245</c:v>
                </c:pt>
                <c:pt idx="59">
                  <c:v>-0.88200000000000245</c:v>
                </c:pt>
                <c:pt idx="60">
                  <c:v>-0.88000000000000245</c:v>
                </c:pt>
                <c:pt idx="61">
                  <c:v>-0.87800000000000378</c:v>
                </c:pt>
                <c:pt idx="62">
                  <c:v>-0.87600000000000355</c:v>
                </c:pt>
                <c:pt idx="63">
                  <c:v>-0.87400000000000333</c:v>
                </c:pt>
                <c:pt idx="64">
                  <c:v>-0.87200000000000333</c:v>
                </c:pt>
                <c:pt idx="65">
                  <c:v>-0.87000000000000333</c:v>
                </c:pt>
                <c:pt idx="66">
                  <c:v>-0.86800000000000332</c:v>
                </c:pt>
                <c:pt idx="67">
                  <c:v>-0.86600000000000332</c:v>
                </c:pt>
                <c:pt idx="68">
                  <c:v>-0.86400000000000265</c:v>
                </c:pt>
                <c:pt idx="69">
                  <c:v>-0.86200000000000065</c:v>
                </c:pt>
                <c:pt idx="70">
                  <c:v>-0.86000000000000065</c:v>
                </c:pt>
                <c:pt idx="71">
                  <c:v>-0.85800000000000065</c:v>
                </c:pt>
                <c:pt idx="72">
                  <c:v>-0.85600000000000065</c:v>
                </c:pt>
                <c:pt idx="73">
                  <c:v>-0.85400000000000065</c:v>
                </c:pt>
                <c:pt idx="74">
                  <c:v>-0.85200000000000065</c:v>
                </c:pt>
                <c:pt idx="75">
                  <c:v>-0.85000000000000064</c:v>
                </c:pt>
                <c:pt idx="76">
                  <c:v>-0.84800000000000064</c:v>
                </c:pt>
                <c:pt idx="77">
                  <c:v>-0.84600000000000064</c:v>
                </c:pt>
                <c:pt idx="78">
                  <c:v>-0.84400000000000064</c:v>
                </c:pt>
                <c:pt idx="79">
                  <c:v>-0.84200000000000064</c:v>
                </c:pt>
                <c:pt idx="80">
                  <c:v>-0.84000000000000064</c:v>
                </c:pt>
                <c:pt idx="81">
                  <c:v>-0.83800000000000063</c:v>
                </c:pt>
                <c:pt idx="82">
                  <c:v>-0.83600000000000063</c:v>
                </c:pt>
                <c:pt idx="83">
                  <c:v>-0.83400000000000063</c:v>
                </c:pt>
                <c:pt idx="84">
                  <c:v>-0.83200000000000063</c:v>
                </c:pt>
                <c:pt idx="85">
                  <c:v>-0.83000000000000063</c:v>
                </c:pt>
                <c:pt idx="86">
                  <c:v>-0.82800000000000062</c:v>
                </c:pt>
                <c:pt idx="87">
                  <c:v>-0.82600000000000062</c:v>
                </c:pt>
                <c:pt idx="88">
                  <c:v>-0.82399999999999995</c:v>
                </c:pt>
                <c:pt idx="89">
                  <c:v>-0.82199999999999995</c:v>
                </c:pt>
                <c:pt idx="90">
                  <c:v>-0.82000000000000062</c:v>
                </c:pt>
                <c:pt idx="91">
                  <c:v>-0.81799999999999995</c:v>
                </c:pt>
                <c:pt idx="92">
                  <c:v>-0.81599999999999995</c:v>
                </c:pt>
                <c:pt idx="93">
                  <c:v>-0.81399999999999995</c:v>
                </c:pt>
                <c:pt idx="94">
                  <c:v>-0.81200000000000061</c:v>
                </c:pt>
                <c:pt idx="95">
                  <c:v>-0.81</c:v>
                </c:pt>
                <c:pt idx="96">
                  <c:v>-0.80800000000000005</c:v>
                </c:pt>
                <c:pt idx="97">
                  <c:v>-0.80600000000000005</c:v>
                </c:pt>
                <c:pt idx="98">
                  <c:v>-0.80400000000000005</c:v>
                </c:pt>
                <c:pt idx="99">
                  <c:v>-0.80200000000000005</c:v>
                </c:pt>
                <c:pt idx="100">
                  <c:v>-0.8</c:v>
                </c:pt>
                <c:pt idx="101">
                  <c:v>-0.79800000000000004</c:v>
                </c:pt>
                <c:pt idx="102">
                  <c:v>-0.79600000000000004</c:v>
                </c:pt>
                <c:pt idx="103">
                  <c:v>-0.79400000000000004</c:v>
                </c:pt>
                <c:pt idx="104">
                  <c:v>-0.79200000000000004</c:v>
                </c:pt>
                <c:pt idx="105">
                  <c:v>-0.79</c:v>
                </c:pt>
                <c:pt idx="106">
                  <c:v>-0.78800000000000003</c:v>
                </c:pt>
                <c:pt idx="107">
                  <c:v>-0.78600000000000003</c:v>
                </c:pt>
                <c:pt idx="108">
                  <c:v>-0.78400000000000003</c:v>
                </c:pt>
                <c:pt idx="109">
                  <c:v>-0.78200000000000003</c:v>
                </c:pt>
                <c:pt idx="110">
                  <c:v>-0.78</c:v>
                </c:pt>
                <c:pt idx="111">
                  <c:v>-0.77800000000000169</c:v>
                </c:pt>
                <c:pt idx="112">
                  <c:v>-0.77600000000000169</c:v>
                </c:pt>
                <c:pt idx="113">
                  <c:v>-0.77400000000000124</c:v>
                </c:pt>
                <c:pt idx="114">
                  <c:v>-0.77200000000000124</c:v>
                </c:pt>
                <c:pt idx="115">
                  <c:v>-0.77000000000000124</c:v>
                </c:pt>
                <c:pt idx="116">
                  <c:v>-0.76800000000000379</c:v>
                </c:pt>
                <c:pt idx="117">
                  <c:v>-0.76600000000000379</c:v>
                </c:pt>
                <c:pt idx="118">
                  <c:v>-0.76400000000000379</c:v>
                </c:pt>
                <c:pt idx="119">
                  <c:v>-0.76200000000000379</c:v>
                </c:pt>
                <c:pt idx="120">
                  <c:v>-0.76000000000000378</c:v>
                </c:pt>
                <c:pt idx="121">
                  <c:v>-0.75800000000000378</c:v>
                </c:pt>
                <c:pt idx="122">
                  <c:v>-0.75600000000000378</c:v>
                </c:pt>
                <c:pt idx="123">
                  <c:v>-0.75400000000000378</c:v>
                </c:pt>
                <c:pt idx="124">
                  <c:v>-0.75200000000000367</c:v>
                </c:pt>
                <c:pt idx="125">
                  <c:v>-0.75000000000000344</c:v>
                </c:pt>
                <c:pt idx="126">
                  <c:v>-0.74800000000000333</c:v>
                </c:pt>
                <c:pt idx="127">
                  <c:v>-0.74600000000000333</c:v>
                </c:pt>
                <c:pt idx="128">
                  <c:v>-0.74400000000000333</c:v>
                </c:pt>
                <c:pt idx="129">
                  <c:v>-0.74200000000000332</c:v>
                </c:pt>
                <c:pt idx="130">
                  <c:v>-0.74000000000000332</c:v>
                </c:pt>
                <c:pt idx="131">
                  <c:v>-0.73800000000000165</c:v>
                </c:pt>
                <c:pt idx="132">
                  <c:v>-0.73600000000000065</c:v>
                </c:pt>
                <c:pt idx="133">
                  <c:v>-0.73400000000000065</c:v>
                </c:pt>
                <c:pt idx="134">
                  <c:v>-0.73200000000000065</c:v>
                </c:pt>
                <c:pt idx="135">
                  <c:v>-0.73000000000000065</c:v>
                </c:pt>
                <c:pt idx="136">
                  <c:v>-0.72800000000000065</c:v>
                </c:pt>
                <c:pt idx="137">
                  <c:v>-0.72600000000000064</c:v>
                </c:pt>
                <c:pt idx="138">
                  <c:v>-0.72400000000000064</c:v>
                </c:pt>
                <c:pt idx="139">
                  <c:v>-0.72200000000000064</c:v>
                </c:pt>
                <c:pt idx="140">
                  <c:v>-0.72000000000000064</c:v>
                </c:pt>
                <c:pt idx="141">
                  <c:v>-0.71800000000000064</c:v>
                </c:pt>
                <c:pt idx="142">
                  <c:v>-0.71600000000000064</c:v>
                </c:pt>
                <c:pt idx="143">
                  <c:v>-0.71400000000000063</c:v>
                </c:pt>
                <c:pt idx="144">
                  <c:v>-0.71200000000000063</c:v>
                </c:pt>
                <c:pt idx="145">
                  <c:v>-0.71000000000000063</c:v>
                </c:pt>
                <c:pt idx="146">
                  <c:v>-0.70800000000000063</c:v>
                </c:pt>
                <c:pt idx="147">
                  <c:v>-0.70600000000000063</c:v>
                </c:pt>
                <c:pt idx="148">
                  <c:v>-0.70400000000000063</c:v>
                </c:pt>
                <c:pt idx="149">
                  <c:v>-0.70200000000000062</c:v>
                </c:pt>
                <c:pt idx="150">
                  <c:v>-0.70000000000000062</c:v>
                </c:pt>
                <c:pt idx="151">
                  <c:v>-0.69800000000000328</c:v>
                </c:pt>
                <c:pt idx="152">
                  <c:v>-0.69600000000000328</c:v>
                </c:pt>
                <c:pt idx="153">
                  <c:v>-0.69400000000000328</c:v>
                </c:pt>
                <c:pt idx="154">
                  <c:v>-0.69200000000000328</c:v>
                </c:pt>
                <c:pt idx="155">
                  <c:v>-0.69000000000000383</c:v>
                </c:pt>
                <c:pt idx="156">
                  <c:v>-0.68800000000000305</c:v>
                </c:pt>
                <c:pt idx="157">
                  <c:v>-0.68600000000000305</c:v>
                </c:pt>
                <c:pt idx="158">
                  <c:v>-0.68400000000000305</c:v>
                </c:pt>
                <c:pt idx="159">
                  <c:v>-0.68200000000000305</c:v>
                </c:pt>
                <c:pt idx="160">
                  <c:v>-0.68000000000000305</c:v>
                </c:pt>
                <c:pt idx="161">
                  <c:v>-0.67800000000000427</c:v>
                </c:pt>
                <c:pt idx="162">
                  <c:v>-0.67600000000000426</c:v>
                </c:pt>
                <c:pt idx="163">
                  <c:v>-0.67400000000000426</c:v>
                </c:pt>
                <c:pt idx="164">
                  <c:v>-0.67200000000000426</c:v>
                </c:pt>
                <c:pt idx="165">
                  <c:v>-0.67000000000000426</c:v>
                </c:pt>
                <c:pt idx="166">
                  <c:v>-0.66800000000000426</c:v>
                </c:pt>
                <c:pt idx="167">
                  <c:v>-0.66600000000000426</c:v>
                </c:pt>
                <c:pt idx="168">
                  <c:v>-0.66400000000000425</c:v>
                </c:pt>
                <c:pt idx="169">
                  <c:v>-0.66200000000000425</c:v>
                </c:pt>
                <c:pt idx="170">
                  <c:v>-0.66000000000000425</c:v>
                </c:pt>
                <c:pt idx="171">
                  <c:v>-0.65800000000000425</c:v>
                </c:pt>
                <c:pt idx="172">
                  <c:v>-0.65600000000000425</c:v>
                </c:pt>
                <c:pt idx="173">
                  <c:v>-0.65400000000000424</c:v>
                </c:pt>
                <c:pt idx="174">
                  <c:v>-0.65200000000000413</c:v>
                </c:pt>
                <c:pt idx="175">
                  <c:v>-0.65000000000000391</c:v>
                </c:pt>
                <c:pt idx="176">
                  <c:v>-0.6480000000000038</c:v>
                </c:pt>
                <c:pt idx="177">
                  <c:v>-0.64600000000000379</c:v>
                </c:pt>
                <c:pt idx="178">
                  <c:v>-0.64400000000000379</c:v>
                </c:pt>
                <c:pt idx="179">
                  <c:v>-0.64200000000000379</c:v>
                </c:pt>
                <c:pt idx="180">
                  <c:v>-0.64000000000000379</c:v>
                </c:pt>
                <c:pt idx="181">
                  <c:v>-0.63800000000000379</c:v>
                </c:pt>
                <c:pt idx="182">
                  <c:v>-0.63600000000000378</c:v>
                </c:pt>
                <c:pt idx="183">
                  <c:v>-0.63400000000000378</c:v>
                </c:pt>
                <c:pt idx="184">
                  <c:v>-0.63200000000000378</c:v>
                </c:pt>
                <c:pt idx="185">
                  <c:v>-0.63000000000000378</c:v>
                </c:pt>
                <c:pt idx="186">
                  <c:v>-0.62800000000000378</c:v>
                </c:pt>
                <c:pt idx="187">
                  <c:v>-0.62600000000000355</c:v>
                </c:pt>
                <c:pt idx="188">
                  <c:v>-0.62400000000000333</c:v>
                </c:pt>
                <c:pt idx="189">
                  <c:v>-0.62200000000000333</c:v>
                </c:pt>
                <c:pt idx="190">
                  <c:v>-0.62000000000000333</c:v>
                </c:pt>
                <c:pt idx="191">
                  <c:v>-0.61800000000000332</c:v>
                </c:pt>
                <c:pt idx="192">
                  <c:v>-0.61600000000000332</c:v>
                </c:pt>
                <c:pt idx="193">
                  <c:v>-0.61400000000000265</c:v>
                </c:pt>
                <c:pt idx="194">
                  <c:v>-0.61200000000000065</c:v>
                </c:pt>
                <c:pt idx="195">
                  <c:v>-0.61000000000000065</c:v>
                </c:pt>
                <c:pt idx="196">
                  <c:v>-0.60800000000000065</c:v>
                </c:pt>
                <c:pt idx="197">
                  <c:v>-0.60600000000000065</c:v>
                </c:pt>
                <c:pt idx="198">
                  <c:v>-0.60400000000000065</c:v>
                </c:pt>
                <c:pt idx="199">
                  <c:v>-0.60200000000000065</c:v>
                </c:pt>
                <c:pt idx="200">
                  <c:v>-0.60000000000000064</c:v>
                </c:pt>
                <c:pt idx="201">
                  <c:v>-0.59800000000000064</c:v>
                </c:pt>
                <c:pt idx="202">
                  <c:v>-0.59600000000000064</c:v>
                </c:pt>
                <c:pt idx="203">
                  <c:v>-0.59400000000000064</c:v>
                </c:pt>
                <c:pt idx="204">
                  <c:v>-0.59200000000000064</c:v>
                </c:pt>
                <c:pt idx="205">
                  <c:v>-0.59000000000000064</c:v>
                </c:pt>
                <c:pt idx="206">
                  <c:v>-0.58800000000000063</c:v>
                </c:pt>
                <c:pt idx="207">
                  <c:v>-0.58600000000000063</c:v>
                </c:pt>
                <c:pt idx="208">
                  <c:v>-0.58400000000000063</c:v>
                </c:pt>
                <c:pt idx="209">
                  <c:v>-0.58200000000000063</c:v>
                </c:pt>
                <c:pt idx="210">
                  <c:v>-0.58000000000000063</c:v>
                </c:pt>
                <c:pt idx="211">
                  <c:v>-0.57800000000000062</c:v>
                </c:pt>
                <c:pt idx="212">
                  <c:v>-0.57600000000000062</c:v>
                </c:pt>
                <c:pt idx="213">
                  <c:v>-0.57399999999999995</c:v>
                </c:pt>
                <c:pt idx="214">
                  <c:v>-0.57199999999999995</c:v>
                </c:pt>
                <c:pt idx="215">
                  <c:v>-0.56999999999999995</c:v>
                </c:pt>
                <c:pt idx="216">
                  <c:v>-0.56799999999999995</c:v>
                </c:pt>
                <c:pt idx="217">
                  <c:v>-0.56599999999999995</c:v>
                </c:pt>
                <c:pt idx="218">
                  <c:v>-0.56399999999999995</c:v>
                </c:pt>
                <c:pt idx="219">
                  <c:v>-0.56200000000000061</c:v>
                </c:pt>
                <c:pt idx="220">
                  <c:v>-0.56000000000000005</c:v>
                </c:pt>
                <c:pt idx="221">
                  <c:v>-0.55800000000000005</c:v>
                </c:pt>
                <c:pt idx="222">
                  <c:v>-0.55600000000000005</c:v>
                </c:pt>
                <c:pt idx="223">
                  <c:v>-0.55400000000000005</c:v>
                </c:pt>
                <c:pt idx="224">
                  <c:v>-0.55200000000000005</c:v>
                </c:pt>
                <c:pt idx="225">
                  <c:v>-0.55000000000000004</c:v>
                </c:pt>
                <c:pt idx="226">
                  <c:v>-0.54800000000000004</c:v>
                </c:pt>
                <c:pt idx="227">
                  <c:v>-0.54600000000000004</c:v>
                </c:pt>
                <c:pt idx="228">
                  <c:v>-0.54400000000000004</c:v>
                </c:pt>
                <c:pt idx="229">
                  <c:v>-0.54200000000000004</c:v>
                </c:pt>
                <c:pt idx="230">
                  <c:v>-0.54</c:v>
                </c:pt>
                <c:pt idx="231">
                  <c:v>-0.53800000000000003</c:v>
                </c:pt>
                <c:pt idx="232">
                  <c:v>-0.53600000000000003</c:v>
                </c:pt>
                <c:pt idx="233">
                  <c:v>-0.53400000000000003</c:v>
                </c:pt>
                <c:pt idx="234">
                  <c:v>-0.53200000000000003</c:v>
                </c:pt>
                <c:pt idx="235">
                  <c:v>-0.53</c:v>
                </c:pt>
                <c:pt idx="236">
                  <c:v>-0.52800000000000002</c:v>
                </c:pt>
                <c:pt idx="237">
                  <c:v>-0.52600000000000002</c:v>
                </c:pt>
                <c:pt idx="238">
                  <c:v>-0.52400000000000002</c:v>
                </c:pt>
                <c:pt idx="239">
                  <c:v>-0.52200000000000002</c:v>
                </c:pt>
                <c:pt idx="240">
                  <c:v>-0.52</c:v>
                </c:pt>
                <c:pt idx="241">
                  <c:v>-0.51800000000000002</c:v>
                </c:pt>
                <c:pt idx="242">
                  <c:v>-0.51600000000000001</c:v>
                </c:pt>
                <c:pt idx="243">
                  <c:v>-0.51400000000000001</c:v>
                </c:pt>
                <c:pt idx="244">
                  <c:v>-0.51200000000000001</c:v>
                </c:pt>
                <c:pt idx="245">
                  <c:v>-0.51</c:v>
                </c:pt>
                <c:pt idx="246">
                  <c:v>-0.50800000000000001</c:v>
                </c:pt>
                <c:pt idx="247">
                  <c:v>-0.50600000000000001</c:v>
                </c:pt>
                <c:pt idx="248">
                  <c:v>-0.504</c:v>
                </c:pt>
                <c:pt idx="249">
                  <c:v>-0.502</c:v>
                </c:pt>
                <c:pt idx="250">
                  <c:v>-0.5</c:v>
                </c:pt>
                <c:pt idx="251">
                  <c:v>-0.49800000000000166</c:v>
                </c:pt>
                <c:pt idx="252">
                  <c:v>-0.49600000000000088</c:v>
                </c:pt>
                <c:pt idx="253">
                  <c:v>-0.49400000000000038</c:v>
                </c:pt>
                <c:pt idx="254">
                  <c:v>-0.49200000000000038</c:v>
                </c:pt>
                <c:pt idx="255">
                  <c:v>-0.49000000000000032</c:v>
                </c:pt>
                <c:pt idx="256">
                  <c:v>-0.48800000000000032</c:v>
                </c:pt>
                <c:pt idx="257">
                  <c:v>-0.48600000000000032</c:v>
                </c:pt>
                <c:pt idx="258">
                  <c:v>-0.48400000000000032</c:v>
                </c:pt>
                <c:pt idx="259">
                  <c:v>-0.48200000000000032</c:v>
                </c:pt>
                <c:pt idx="260">
                  <c:v>-0.48000000000000032</c:v>
                </c:pt>
                <c:pt idx="261">
                  <c:v>-0.47800000000000031</c:v>
                </c:pt>
                <c:pt idx="262">
                  <c:v>-0.47600000000000031</c:v>
                </c:pt>
                <c:pt idx="263">
                  <c:v>-0.47400000000000031</c:v>
                </c:pt>
                <c:pt idx="264">
                  <c:v>-0.47200000000000031</c:v>
                </c:pt>
                <c:pt idx="265">
                  <c:v>-0.47000000000000008</c:v>
                </c:pt>
                <c:pt idx="266">
                  <c:v>-0.46800000000000008</c:v>
                </c:pt>
                <c:pt idx="267">
                  <c:v>-0.46600000000000008</c:v>
                </c:pt>
                <c:pt idx="268">
                  <c:v>-0.46400000000000002</c:v>
                </c:pt>
                <c:pt idx="269">
                  <c:v>-0.46200000000000002</c:v>
                </c:pt>
                <c:pt idx="270">
                  <c:v>-0.46</c:v>
                </c:pt>
                <c:pt idx="271">
                  <c:v>-0.45800000000000002</c:v>
                </c:pt>
                <c:pt idx="272">
                  <c:v>-0.45600000000000002</c:v>
                </c:pt>
                <c:pt idx="273">
                  <c:v>-0.45400000000000001</c:v>
                </c:pt>
                <c:pt idx="274">
                  <c:v>-0.45200000000000001</c:v>
                </c:pt>
                <c:pt idx="275">
                  <c:v>-0.45</c:v>
                </c:pt>
                <c:pt idx="276">
                  <c:v>-0.44800000000000123</c:v>
                </c:pt>
                <c:pt idx="277">
                  <c:v>-0.44600000000000123</c:v>
                </c:pt>
                <c:pt idx="278">
                  <c:v>-0.44400000000000123</c:v>
                </c:pt>
                <c:pt idx="279">
                  <c:v>-0.44200000000000123</c:v>
                </c:pt>
                <c:pt idx="280">
                  <c:v>-0.44000000000000111</c:v>
                </c:pt>
                <c:pt idx="281">
                  <c:v>-0.43800000000000167</c:v>
                </c:pt>
                <c:pt idx="282">
                  <c:v>-0.43600000000000166</c:v>
                </c:pt>
                <c:pt idx="283">
                  <c:v>-0.43400000000000138</c:v>
                </c:pt>
                <c:pt idx="284">
                  <c:v>-0.43200000000000038</c:v>
                </c:pt>
                <c:pt idx="285">
                  <c:v>-0.43000000000000038</c:v>
                </c:pt>
                <c:pt idx="286">
                  <c:v>-0.42800000000000032</c:v>
                </c:pt>
                <c:pt idx="287">
                  <c:v>-0.42600000000000032</c:v>
                </c:pt>
                <c:pt idx="288">
                  <c:v>-0.42400000000000032</c:v>
                </c:pt>
                <c:pt idx="289">
                  <c:v>-0.42200000000000032</c:v>
                </c:pt>
                <c:pt idx="290">
                  <c:v>-0.42000000000000032</c:v>
                </c:pt>
                <c:pt idx="291">
                  <c:v>-0.41800000000000032</c:v>
                </c:pt>
                <c:pt idx="292">
                  <c:v>-0.41600000000000031</c:v>
                </c:pt>
                <c:pt idx="293">
                  <c:v>-0.41400000000000031</c:v>
                </c:pt>
                <c:pt idx="294">
                  <c:v>-0.41200000000000031</c:v>
                </c:pt>
                <c:pt idx="295">
                  <c:v>-0.41000000000000031</c:v>
                </c:pt>
                <c:pt idx="296">
                  <c:v>-0.40800000000000008</c:v>
                </c:pt>
                <c:pt idx="297">
                  <c:v>-0.40600000000000008</c:v>
                </c:pt>
                <c:pt idx="298">
                  <c:v>-0.40400000000000008</c:v>
                </c:pt>
                <c:pt idx="299">
                  <c:v>-0.40200000000000002</c:v>
                </c:pt>
                <c:pt idx="300">
                  <c:v>-0.4</c:v>
                </c:pt>
                <c:pt idx="301">
                  <c:v>-0.39800000000000213</c:v>
                </c:pt>
                <c:pt idx="302">
                  <c:v>-0.39600000000000213</c:v>
                </c:pt>
                <c:pt idx="303">
                  <c:v>-0.39400000000000213</c:v>
                </c:pt>
                <c:pt idx="304">
                  <c:v>-0.39200000000000207</c:v>
                </c:pt>
                <c:pt idx="305">
                  <c:v>-0.3900000000000019</c:v>
                </c:pt>
                <c:pt idx="306">
                  <c:v>-0.3880000000000019</c:v>
                </c:pt>
                <c:pt idx="307">
                  <c:v>-0.3860000000000019</c:v>
                </c:pt>
                <c:pt idx="308">
                  <c:v>-0.3840000000000019</c:v>
                </c:pt>
                <c:pt idx="309">
                  <c:v>-0.38200000000000189</c:v>
                </c:pt>
                <c:pt idx="310">
                  <c:v>-0.38000000000000189</c:v>
                </c:pt>
                <c:pt idx="311">
                  <c:v>-0.37800000000000167</c:v>
                </c:pt>
                <c:pt idx="312">
                  <c:v>-0.37600000000000167</c:v>
                </c:pt>
                <c:pt idx="313">
                  <c:v>-0.37400000000000166</c:v>
                </c:pt>
                <c:pt idx="314">
                  <c:v>-0.37200000000000166</c:v>
                </c:pt>
                <c:pt idx="315">
                  <c:v>-0.37000000000000038</c:v>
                </c:pt>
                <c:pt idx="316">
                  <c:v>-0.36800000000000038</c:v>
                </c:pt>
                <c:pt idx="317">
                  <c:v>-0.36600000000000038</c:v>
                </c:pt>
                <c:pt idx="318">
                  <c:v>-0.36400000000000032</c:v>
                </c:pt>
                <c:pt idx="319">
                  <c:v>-0.36200000000000032</c:v>
                </c:pt>
                <c:pt idx="320">
                  <c:v>-0.36000000000000032</c:v>
                </c:pt>
                <c:pt idx="321">
                  <c:v>-0.35800000000000032</c:v>
                </c:pt>
                <c:pt idx="322">
                  <c:v>-0.35600000000000032</c:v>
                </c:pt>
                <c:pt idx="323">
                  <c:v>-0.35400000000000031</c:v>
                </c:pt>
                <c:pt idx="324">
                  <c:v>-0.35200000000000031</c:v>
                </c:pt>
                <c:pt idx="325">
                  <c:v>-0.35000000000000031</c:v>
                </c:pt>
                <c:pt idx="326">
                  <c:v>-0.34800000000000192</c:v>
                </c:pt>
                <c:pt idx="327">
                  <c:v>-0.34600000000000192</c:v>
                </c:pt>
                <c:pt idx="328">
                  <c:v>-0.34400000000000175</c:v>
                </c:pt>
                <c:pt idx="329">
                  <c:v>-0.34200000000000175</c:v>
                </c:pt>
                <c:pt idx="330">
                  <c:v>-0.34000000000000147</c:v>
                </c:pt>
                <c:pt idx="331">
                  <c:v>-0.33800000000000213</c:v>
                </c:pt>
                <c:pt idx="332">
                  <c:v>-0.33600000000000213</c:v>
                </c:pt>
                <c:pt idx="333">
                  <c:v>-0.33400000000000213</c:v>
                </c:pt>
                <c:pt idx="334">
                  <c:v>-0.33200000000000213</c:v>
                </c:pt>
                <c:pt idx="335">
                  <c:v>-0.33000000000000212</c:v>
                </c:pt>
                <c:pt idx="336">
                  <c:v>-0.3280000000000019</c:v>
                </c:pt>
                <c:pt idx="337">
                  <c:v>-0.3260000000000019</c:v>
                </c:pt>
                <c:pt idx="338">
                  <c:v>-0.3240000000000019</c:v>
                </c:pt>
                <c:pt idx="339">
                  <c:v>-0.3220000000000019</c:v>
                </c:pt>
                <c:pt idx="340">
                  <c:v>-0.32000000000000189</c:v>
                </c:pt>
                <c:pt idx="341">
                  <c:v>-0.31800000000000189</c:v>
                </c:pt>
                <c:pt idx="342">
                  <c:v>-0.31600000000000172</c:v>
                </c:pt>
                <c:pt idx="343">
                  <c:v>-0.31400000000000167</c:v>
                </c:pt>
                <c:pt idx="344">
                  <c:v>-0.31200000000000166</c:v>
                </c:pt>
                <c:pt idx="345">
                  <c:v>-0.31000000000000166</c:v>
                </c:pt>
                <c:pt idx="346">
                  <c:v>-0.30800000000000038</c:v>
                </c:pt>
                <c:pt idx="347">
                  <c:v>-0.30600000000000038</c:v>
                </c:pt>
                <c:pt idx="348">
                  <c:v>-0.30400000000000038</c:v>
                </c:pt>
                <c:pt idx="349">
                  <c:v>-0.30200000000000032</c:v>
                </c:pt>
                <c:pt idx="350">
                  <c:v>-0.30000000000000032</c:v>
                </c:pt>
                <c:pt idx="351">
                  <c:v>-0.29800000000000032</c:v>
                </c:pt>
                <c:pt idx="352">
                  <c:v>-0.29600000000000032</c:v>
                </c:pt>
                <c:pt idx="353">
                  <c:v>-0.29400000000000032</c:v>
                </c:pt>
                <c:pt idx="354">
                  <c:v>-0.29200000000000031</c:v>
                </c:pt>
                <c:pt idx="355">
                  <c:v>-0.29000000000000031</c:v>
                </c:pt>
                <c:pt idx="356">
                  <c:v>-0.28800000000000031</c:v>
                </c:pt>
                <c:pt idx="357">
                  <c:v>-0.28600000000000031</c:v>
                </c:pt>
                <c:pt idx="358">
                  <c:v>-0.28400000000000031</c:v>
                </c:pt>
                <c:pt idx="359">
                  <c:v>-0.28200000000000008</c:v>
                </c:pt>
                <c:pt idx="360">
                  <c:v>-0.28000000000000008</c:v>
                </c:pt>
                <c:pt idx="361">
                  <c:v>-0.27800000000000002</c:v>
                </c:pt>
                <c:pt idx="362">
                  <c:v>-0.27600000000000002</c:v>
                </c:pt>
                <c:pt idx="363">
                  <c:v>-0.27400000000000002</c:v>
                </c:pt>
                <c:pt idx="364">
                  <c:v>-0.27200000000000002</c:v>
                </c:pt>
                <c:pt idx="365">
                  <c:v>-0.27</c:v>
                </c:pt>
                <c:pt idx="366">
                  <c:v>-0.26800000000000002</c:v>
                </c:pt>
                <c:pt idx="367">
                  <c:v>-0.26600000000000001</c:v>
                </c:pt>
                <c:pt idx="368">
                  <c:v>-0.26400000000000001</c:v>
                </c:pt>
                <c:pt idx="369">
                  <c:v>-0.26200000000000001</c:v>
                </c:pt>
                <c:pt idx="370">
                  <c:v>-0.26</c:v>
                </c:pt>
                <c:pt idx="371">
                  <c:v>-0.25800000000000001</c:v>
                </c:pt>
                <c:pt idx="372">
                  <c:v>-0.25600000000000001</c:v>
                </c:pt>
                <c:pt idx="373">
                  <c:v>-0.254</c:v>
                </c:pt>
                <c:pt idx="374">
                  <c:v>-0.252</c:v>
                </c:pt>
                <c:pt idx="375">
                  <c:v>-0.25</c:v>
                </c:pt>
                <c:pt idx="376">
                  <c:v>-0.24800000000000041</c:v>
                </c:pt>
                <c:pt idx="377">
                  <c:v>-0.24600000000000041</c:v>
                </c:pt>
                <c:pt idx="378">
                  <c:v>-0.24400000000000024</c:v>
                </c:pt>
                <c:pt idx="379">
                  <c:v>-0.24200000000000021</c:v>
                </c:pt>
                <c:pt idx="380">
                  <c:v>-0.24000000000000021</c:v>
                </c:pt>
                <c:pt idx="381">
                  <c:v>-0.23800000000000004</c:v>
                </c:pt>
                <c:pt idx="382">
                  <c:v>-0.23600000000000004</c:v>
                </c:pt>
                <c:pt idx="383">
                  <c:v>-0.23400000000000001</c:v>
                </c:pt>
                <c:pt idx="384">
                  <c:v>-0.23200000000000001</c:v>
                </c:pt>
                <c:pt idx="385">
                  <c:v>-0.23</c:v>
                </c:pt>
                <c:pt idx="386">
                  <c:v>-0.22800000000000067</c:v>
                </c:pt>
                <c:pt idx="387">
                  <c:v>-0.22600000000000067</c:v>
                </c:pt>
                <c:pt idx="388">
                  <c:v>-0.22400000000000067</c:v>
                </c:pt>
                <c:pt idx="389">
                  <c:v>-0.22200000000000059</c:v>
                </c:pt>
                <c:pt idx="390">
                  <c:v>-0.22000000000000058</c:v>
                </c:pt>
                <c:pt idx="391">
                  <c:v>-0.21800000000000044</c:v>
                </c:pt>
                <c:pt idx="392">
                  <c:v>-0.21600000000000041</c:v>
                </c:pt>
                <c:pt idx="393">
                  <c:v>-0.21400000000000041</c:v>
                </c:pt>
                <c:pt idx="394">
                  <c:v>-0.21200000000000024</c:v>
                </c:pt>
                <c:pt idx="395">
                  <c:v>-0.21000000000000021</c:v>
                </c:pt>
                <c:pt idx="396">
                  <c:v>-0.20800000000000021</c:v>
                </c:pt>
                <c:pt idx="397">
                  <c:v>-0.20600000000000004</c:v>
                </c:pt>
                <c:pt idx="398">
                  <c:v>-0.20400000000000001</c:v>
                </c:pt>
                <c:pt idx="399">
                  <c:v>-0.20200000000000001</c:v>
                </c:pt>
                <c:pt idx="400">
                  <c:v>-0.2</c:v>
                </c:pt>
                <c:pt idx="401">
                  <c:v>-0.19800000000000068</c:v>
                </c:pt>
                <c:pt idx="402">
                  <c:v>-0.19600000000000067</c:v>
                </c:pt>
                <c:pt idx="403">
                  <c:v>-0.19400000000000067</c:v>
                </c:pt>
                <c:pt idx="404">
                  <c:v>-0.19200000000000061</c:v>
                </c:pt>
                <c:pt idx="405">
                  <c:v>-0.19000000000000059</c:v>
                </c:pt>
                <c:pt idx="406">
                  <c:v>-0.18800000000000044</c:v>
                </c:pt>
                <c:pt idx="407">
                  <c:v>-0.18600000000000044</c:v>
                </c:pt>
                <c:pt idx="408">
                  <c:v>-0.18400000000000041</c:v>
                </c:pt>
                <c:pt idx="409">
                  <c:v>-0.18200000000000024</c:v>
                </c:pt>
                <c:pt idx="410">
                  <c:v>-0.18000000000000024</c:v>
                </c:pt>
                <c:pt idx="411">
                  <c:v>-0.17800000000000021</c:v>
                </c:pt>
                <c:pt idx="412">
                  <c:v>-0.17600000000000021</c:v>
                </c:pt>
                <c:pt idx="413">
                  <c:v>-0.17400000000000004</c:v>
                </c:pt>
                <c:pt idx="414">
                  <c:v>-0.17200000000000001</c:v>
                </c:pt>
                <c:pt idx="415">
                  <c:v>-0.17</c:v>
                </c:pt>
                <c:pt idx="416">
                  <c:v>-0.16800000000000079</c:v>
                </c:pt>
                <c:pt idx="417">
                  <c:v>-0.16600000000000067</c:v>
                </c:pt>
                <c:pt idx="418">
                  <c:v>-0.16400000000000067</c:v>
                </c:pt>
                <c:pt idx="419">
                  <c:v>-0.16200000000000067</c:v>
                </c:pt>
                <c:pt idx="420">
                  <c:v>-0.16000000000000059</c:v>
                </c:pt>
                <c:pt idx="421">
                  <c:v>-0.15800000000000089</c:v>
                </c:pt>
                <c:pt idx="422">
                  <c:v>-0.15600000000000044</c:v>
                </c:pt>
                <c:pt idx="423">
                  <c:v>-0.15400000000000041</c:v>
                </c:pt>
                <c:pt idx="424">
                  <c:v>-0.15200000000000041</c:v>
                </c:pt>
                <c:pt idx="425">
                  <c:v>-0.15000000000000024</c:v>
                </c:pt>
                <c:pt idx="426">
                  <c:v>-0.14800000000000021</c:v>
                </c:pt>
                <c:pt idx="427">
                  <c:v>-0.14600000000000021</c:v>
                </c:pt>
                <c:pt idx="428">
                  <c:v>-0.14400000000000004</c:v>
                </c:pt>
                <c:pt idx="429">
                  <c:v>-0.14200000000000004</c:v>
                </c:pt>
                <c:pt idx="430">
                  <c:v>-0.14000000000000001</c:v>
                </c:pt>
                <c:pt idx="431">
                  <c:v>-0.13800000000000001</c:v>
                </c:pt>
                <c:pt idx="432">
                  <c:v>-0.13600000000000001</c:v>
                </c:pt>
                <c:pt idx="433">
                  <c:v>-0.13400000000000001</c:v>
                </c:pt>
                <c:pt idx="434">
                  <c:v>-0.13200000000000001</c:v>
                </c:pt>
                <c:pt idx="435">
                  <c:v>-0.13</c:v>
                </c:pt>
                <c:pt idx="436">
                  <c:v>-0.128</c:v>
                </c:pt>
                <c:pt idx="437">
                  <c:v>-0.126</c:v>
                </c:pt>
                <c:pt idx="438">
                  <c:v>-0.12400000000000012</c:v>
                </c:pt>
                <c:pt idx="439">
                  <c:v>-0.12200000000000009</c:v>
                </c:pt>
                <c:pt idx="440">
                  <c:v>-0.12000000000000002</c:v>
                </c:pt>
                <c:pt idx="441">
                  <c:v>-0.11799999999999999</c:v>
                </c:pt>
                <c:pt idx="442">
                  <c:v>-0.11600000000000035</c:v>
                </c:pt>
                <c:pt idx="443">
                  <c:v>-0.1140000000000003</c:v>
                </c:pt>
                <c:pt idx="444">
                  <c:v>-0.11200000000000022</c:v>
                </c:pt>
                <c:pt idx="445">
                  <c:v>-0.11000000000000019</c:v>
                </c:pt>
                <c:pt idx="446">
                  <c:v>-0.10800000000000012</c:v>
                </c:pt>
                <c:pt idx="447">
                  <c:v>-0.10600000000000002</c:v>
                </c:pt>
                <c:pt idx="448">
                  <c:v>-0.10400000000000002</c:v>
                </c:pt>
                <c:pt idx="449">
                  <c:v>-0.10199999999999998</c:v>
                </c:pt>
                <c:pt idx="450">
                  <c:v>-0.1</c:v>
                </c:pt>
                <c:pt idx="451">
                  <c:v>-9.8000000000000739E-2</c:v>
                </c:pt>
                <c:pt idx="452">
                  <c:v>-9.6000000000000224E-2</c:v>
                </c:pt>
                <c:pt idx="453">
                  <c:v>-9.4000000000000264E-2</c:v>
                </c:pt>
                <c:pt idx="454">
                  <c:v>-9.2000000000000026E-2</c:v>
                </c:pt>
                <c:pt idx="455">
                  <c:v>-9.0000000000000066E-2</c:v>
                </c:pt>
                <c:pt idx="456">
                  <c:v>-8.8000000000000592E-2</c:v>
                </c:pt>
                <c:pt idx="457">
                  <c:v>-8.6000000000000063E-2</c:v>
                </c:pt>
                <c:pt idx="458">
                  <c:v>-8.4000000000000227E-2</c:v>
                </c:pt>
                <c:pt idx="459">
                  <c:v>-8.2000000000000003E-2</c:v>
                </c:pt>
                <c:pt idx="460">
                  <c:v>-8.0000000000000224E-2</c:v>
                </c:pt>
                <c:pt idx="461">
                  <c:v>-7.8000000000000194E-2</c:v>
                </c:pt>
                <c:pt idx="462">
                  <c:v>-7.6000000000000123E-2</c:v>
                </c:pt>
                <c:pt idx="463">
                  <c:v>-7.4000000000000371E-2</c:v>
                </c:pt>
                <c:pt idx="464">
                  <c:v>-7.2000000000000133E-2</c:v>
                </c:pt>
                <c:pt idx="465">
                  <c:v>-7.0000000000000034E-2</c:v>
                </c:pt>
                <c:pt idx="466">
                  <c:v>-6.8000000000000033E-2</c:v>
                </c:pt>
                <c:pt idx="467">
                  <c:v>-6.6000000000000003E-2</c:v>
                </c:pt>
                <c:pt idx="468">
                  <c:v>-6.4000000000000473E-2</c:v>
                </c:pt>
                <c:pt idx="469">
                  <c:v>-6.200000000000034E-2</c:v>
                </c:pt>
                <c:pt idx="470">
                  <c:v>-6.0000000000000261E-2</c:v>
                </c:pt>
                <c:pt idx="471">
                  <c:v>-5.8000000000000114E-2</c:v>
                </c:pt>
                <c:pt idx="472">
                  <c:v>-5.6000000000000022E-2</c:v>
                </c:pt>
                <c:pt idx="473">
                  <c:v>-5.4000000000000298E-2</c:v>
                </c:pt>
                <c:pt idx="474">
                  <c:v>-5.200000000000024E-2</c:v>
                </c:pt>
                <c:pt idx="475">
                  <c:v>-5.0000000000000114E-2</c:v>
                </c:pt>
                <c:pt idx="476">
                  <c:v>-4.8000000000000084E-2</c:v>
                </c:pt>
                <c:pt idx="477">
                  <c:v>-4.6000000000000013E-2</c:v>
                </c:pt>
                <c:pt idx="478">
                  <c:v>-4.4000000000000226E-2</c:v>
                </c:pt>
                <c:pt idx="479">
                  <c:v>-4.2000000000000114E-2</c:v>
                </c:pt>
                <c:pt idx="480">
                  <c:v>-4.0000000000000112E-2</c:v>
                </c:pt>
                <c:pt idx="481">
                  <c:v>-3.8000000000000082E-2</c:v>
                </c:pt>
                <c:pt idx="482">
                  <c:v>-3.6000000000000178E-2</c:v>
                </c:pt>
                <c:pt idx="483">
                  <c:v>-3.4000000000000002E-2</c:v>
                </c:pt>
                <c:pt idx="484">
                  <c:v>-3.200000000000025E-2</c:v>
                </c:pt>
                <c:pt idx="485">
                  <c:v>-3.0000000000000131E-2</c:v>
                </c:pt>
                <c:pt idx="486">
                  <c:v>-2.8000000000000011E-2</c:v>
                </c:pt>
                <c:pt idx="487">
                  <c:v>-2.600000000000012E-2</c:v>
                </c:pt>
                <c:pt idx="488">
                  <c:v>-2.4000000000000042E-2</c:v>
                </c:pt>
                <c:pt idx="489">
                  <c:v>-2.2000000000000131E-2</c:v>
                </c:pt>
                <c:pt idx="490">
                  <c:v>-2.0000000000000052E-2</c:v>
                </c:pt>
                <c:pt idx="491">
                  <c:v>-1.8000000000000078E-2</c:v>
                </c:pt>
                <c:pt idx="492">
                  <c:v>-1.6000000000000111E-2</c:v>
                </c:pt>
                <c:pt idx="493">
                  <c:v>-1.4000000000000005E-2</c:v>
                </c:pt>
                <c:pt idx="494">
                  <c:v>-1.2000000000000021E-2</c:v>
                </c:pt>
                <c:pt idx="495">
                  <c:v>-1.0000000000000051E-2</c:v>
                </c:pt>
                <c:pt idx="496">
                  <c:v>-8.0000000000000227E-3</c:v>
                </c:pt>
                <c:pt idx="497">
                  <c:v>-6.0000000000000392E-3</c:v>
                </c:pt>
                <c:pt idx="498">
                  <c:v>-4.0000000000000114E-3</c:v>
                </c:pt>
                <c:pt idx="499">
                  <c:v>-2.0000000000000052E-3</c:v>
                </c:pt>
                <c:pt idx="500">
                  <c:v>0</c:v>
                </c:pt>
                <c:pt idx="501">
                  <c:v>2.0000000000000052E-3</c:v>
                </c:pt>
                <c:pt idx="502">
                  <c:v>4.0000000000000114E-3</c:v>
                </c:pt>
                <c:pt idx="503">
                  <c:v>6.0000000000000392E-3</c:v>
                </c:pt>
                <c:pt idx="504">
                  <c:v>8.0000000000000227E-3</c:v>
                </c:pt>
                <c:pt idx="505">
                  <c:v>1.0000000000000051E-2</c:v>
                </c:pt>
                <c:pt idx="506">
                  <c:v>1.2000000000000021E-2</c:v>
                </c:pt>
                <c:pt idx="507">
                  <c:v>1.4000000000000005E-2</c:v>
                </c:pt>
                <c:pt idx="508">
                  <c:v>1.6000000000000111E-2</c:v>
                </c:pt>
                <c:pt idx="509">
                  <c:v>1.8000000000000078E-2</c:v>
                </c:pt>
                <c:pt idx="510">
                  <c:v>2.0000000000000052E-2</c:v>
                </c:pt>
                <c:pt idx="511">
                  <c:v>2.2000000000000131E-2</c:v>
                </c:pt>
                <c:pt idx="512">
                  <c:v>2.4000000000000042E-2</c:v>
                </c:pt>
                <c:pt idx="513">
                  <c:v>2.600000000000012E-2</c:v>
                </c:pt>
                <c:pt idx="514">
                  <c:v>2.8000000000000011E-2</c:v>
                </c:pt>
                <c:pt idx="515">
                  <c:v>3.0000000000000131E-2</c:v>
                </c:pt>
                <c:pt idx="516">
                  <c:v>3.200000000000025E-2</c:v>
                </c:pt>
                <c:pt idx="517">
                  <c:v>3.4000000000000002E-2</c:v>
                </c:pt>
                <c:pt idx="518">
                  <c:v>3.6000000000000178E-2</c:v>
                </c:pt>
                <c:pt idx="519">
                  <c:v>3.8000000000000082E-2</c:v>
                </c:pt>
                <c:pt idx="520">
                  <c:v>4.0000000000000112E-2</c:v>
                </c:pt>
                <c:pt idx="521">
                  <c:v>4.2000000000000114E-2</c:v>
                </c:pt>
                <c:pt idx="522">
                  <c:v>4.4000000000000226E-2</c:v>
                </c:pt>
                <c:pt idx="523">
                  <c:v>4.6000000000000013E-2</c:v>
                </c:pt>
                <c:pt idx="524">
                  <c:v>4.8000000000000084E-2</c:v>
                </c:pt>
                <c:pt idx="525">
                  <c:v>5.0000000000000114E-2</c:v>
                </c:pt>
                <c:pt idx="526">
                  <c:v>5.200000000000024E-2</c:v>
                </c:pt>
                <c:pt idx="527">
                  <c:v>5.4000000000000298E-2</c:v>
                </c:pt>
                <c:pt idx="528">
                  <c:v>5.6000000000000022E-2</c:v>
                </c:pt>
                <c:pt idx="529">
                  <c:v>5.8000000000000114E-2</c:v>
                </c:pt>
                <c:pt idx="530">
                  <c:v>6.0000000000000261E-2</c:v>
                </c:pt>
                <c:pt idx="531">
                  <c:v>6.200000000000034E-2</c:v>
                </c:pt>
                <c:pt idx="532">
                  <c:v>6.4000000000000473E-2</c:v>
                </c:pt>
                <c:pt idx="533">
                  <c:v>6.6000000000000003E-2</c:v>
                </c:pt>
                <c:pt idx="534">
                  <c:v>6.8000000000000033E-2</c:v>
                </c:pt>
                <c:pt idx="535">
                  <c:v>7.0000000000000034E-2</c:v>
                </c:pt>
                <c:pt idx="536">
                  <c:v>7.2000000000000133E-2</c:v>
                </c:pt>
                <c:pt idx="537">
                  <c:v>7.4000000000000371E-2</c:v>
                </c:pt>
                <c:pt idx="538">
                  <c:v>7.6000000000000123E-2</c:v>
                </c:pt>
                <c:pt idx="539">
                  <c:v>7.8000000000000194E-2</c:v>
                </c:pt>
                <c:pt idx="540">
                  <c:v>8.0000000000000224E-2</c:v>
                </c:pt>
                <c:pt idx="541">
                  <c:v>8.2000000000000003E-2</c:v>
                </c:pt>
                <c:pt idx="542">
                  <c:v>8.4000000000000227E-2</c:v>
                </c:pt>
                <c:pt idx="543">
                  <c:v>8.6000000000000063E-2</c:v>
                </c:pt>
                <c:pt idx="544">
                  <c:v>8.8000000000000592E-2</c:v>
                </c:pt>
                <c:pt idx="545">
                  <c:v>9.0000000000000066E-2</c:v>
                </c:pt>
                <c:pt idx="546">
                  <c:v>9.2000000000000026E-2</c:v>
                </c:pt>
                <c:pt idx="547">
                  <c:v>9.4000000000000264E-2</c:v>
                </c:pt>
                <c:pt idx="548">
                  <c:v>9.6000000000000224E-2</c:v>
                </c:pt>
                <c:pt idx="549">
                  <c:v>9.8000000000000739E-2</c:v>
                </c:pt>
                <c:pt idx="550">
                  <c:v>0.1</c:v>
                </c:pt>
                <c:pt idx="551">
                  <c:v>0.10199999999999998</c:v>
                </c:pt>
                <c:pt idx="552">
                  <c:v>0.10400000000000002</c:v>
                </c:pt>
                <c:pt idx="553">
                  <c:v>0.10600000000000002</c:v>
                </c:pt>
                <c:pt idx="554">
                  <c:v>0.10800000000000012</c:v>
                </c:pt>
                <c:pt idx="555">
                  <c:v>0.11000000000000019</c:v>
                </c:pt>
                <c:pt idx="556">
                  <c:v>0.11200000000000022</c:v>
                </c:pt>
                <c:pt idx="557">
                  <c:v>0.1140000000000003</c:v>
                </c:pt>
                <c:pt idx="558">
                  <c:v>0.11600000000000035</c:v>
                </c:pt>
                <c:pt idx="559">
                  <c:v>0.11799999999999999</c:v>
                </c:pt>
                <c:pt idx="560">
                  <c:v>0.12000000000000002</c:v>
                </c:pt>
                <c:pt idx="561">
                  <c:v>0.12200000000000009</c:v>
                </c:pt>
                <c:pt idx="562">
                  <c:v>0.12400000000000012</c:v>
                </c:pt>
                <c:pt idx="563">
                  <c:v>0.126</c:v>
                </c:pt>
                <c:pt idx="564">
                  <c:v>0.128</c:v>
                </c:pt>
                <c:pt idx="565">
                  <c:v>0.13</c:v>
                </c:pt>
                <c:pt idx="566">
                  <c:v>0.13200000000000001</c:v>
                </c:pt>
                <c:pt idx="567">
                  <c:v>0.13400000000000001</c:v>
                </c:pt>
                <c:pt idx="568">
                  <c:v>0.13600000000000001</c:v>
                </c:pt>
                <c:pt idx="569">
                  <c:v>0.13800000000000001</c:v>
                </c:pt>
                <c:pt idx="570">
                  <c:v>0.14000000000000001</c:v>
                </c:pt>
                <c:pt idx="571">
                  <c:v>0.14200000000000004</c:v>
                </c:pt>
                <c:pt idx="572">
                  <c:v>0.14400000000000004</c:v>
                </c:pt>
                <c:pt idx="573">
                  <c:v>0.14600000000000021</c:v>
                </c:pt>
                <c:pt idx="574">
                  <c:v>0.14800000000000021</c:v>
                </c:pt>
                <c:pt idx="575">
                  <c:v>0.15000000000000024</c:v>
                </c:pt>
                <c:pt idx="576">
                  <c:v>0.15200000000000041</c:v>
                </c:pt>
                <c:pt idx="577">
                  <c:v>0.15400000000000041</c:v>
                </c:pt>
                <c:pt idx="578">
                  <c:v>0.15600000000000044</c:v>
                </c:pt>
                <c:pt idx="579">
                  <c:v>0.15800000000000089</c:v>
                </c:pt>
                <c:pt idx="580">
                  <c:v>0.16000000000000059</c:v>
                </c:pt>
                <c:pt idx="581">
                  <c:v>0.16200000000000067</c:v>
                </c:pt>
                <c:pt idx="582">
                  <c:v>0.16400000000000067</c:v>
                </c:pt>
                <c:pt idx="583">
                  <c:v>0.16600000000000067</c:v>
                </c:pt>
                <c:pt idx="584">
                  <c:v>0.16800000000000079</c:v>
                </c:pt>
                <c:pt idx="585">
                  <c:v>0.17</c:v>
                </c:pt>
                <c:pt idx="586">
                  <c:v>0.17200000000000001</c:v>
                </c:pt>
                <c:pt idx="587">
                  <c:v>0.17400000000000004</c:v>
                </c:pt>
                <c:pt idx="588">
                  <c:v>0.17600000000000021</c:v>
                </c:pt>
                <c:pt idx="589">
                  <c:v>0.17800000000000021</c:v>
                </c:pt>
                <c:pt idx="590">
                  <c:v>0.18000000000000024</c:v>
                </c:pt>
                <c:pt idx="591">
                  <c:v>0.18200000000000024</c:v>
                </c:pt>
                <c:pt idx="592">
                  <c:v>0.18400000000000041</c:v>
                </c:pt>
                <c:pt idx="593">
                  <c:v>0.18600000000000044</c:v>
                </c:pt>
                <c:pt idx="594">
                  <c:v>0.18800000000000044</c:v>
                </c:pt>
                <c:pt idx="595">
                  <c:v>0.19000000000000059</c:v>
                </c:pt>
                <c:pt idx="596">
                  <c:v>0.19200000000000061</c:v>
                </c:pt>
                <c:pt idx="597">
                  <c:v>0.19400000000000067</c:v>
                </c:pt>
                <c:pt idx="598">
                  <c:v>0.19600000000000067</c:v>
                </c:pt>
                <c:pt idx="599">
                  <c:v>0.19800000000000068</c:v>
                </c:pt>
                <c:pt idx="600">
                  <c:v>0.2</c:v>
                </c:pt>
                <c:pt idx="601">
                  <c:v>0.20200000000000001</c:v>
                </c:pt>
                <c:pt idx="602">
                  <c:v>0.20400000000000001</c:v>
                </c:pt>
                <c:pt idx="603">
                  <c:v>0.20600000000000004</c:v>
                </c:pt>
                <c:pt idx="604">
                  <c:v>0.20800000000000021</c:v>
                </c:pt>
                <c:pt idx="605">
                  <c:v>0.21000000000000021</c:v>
                </c:pt>
                <c:pt idx="606">
                  <c:v>0.21200000000000024</c:v>
                </c:pt>
                <c:pt idx="607">
                  <c:v>0.21400000000000041</c:v>
                </c:pt>
                <c:pt idx="608">
                  <c:v>0.21600000000000041</c:v>
                </c:pt>
                <c:pt idx="609">
                  <c:v>0.21800000000000044</c:v>
                </c:pt>
                <c:pt idx="610">
                  <c:v>0.22000000000000058</c:v>
                </c:pt>
                <c:pt idx="611">
                  <c:v>0.22200000000000059</c:v>
                </c:pt>
                <c:pt idx="612">
                  <c:v>0.22400000000000067</c:v>
                </c:pt>
                <c:pt idx="613">
                  <c:v>0.22600000000000067</c:v>
                </c:pt>
                <c:pt idx="614">
                  <c:v>0.22800000000000067</c:v>
                </c:pt>
                <c:pt idx="615">
                  <c:v>0.23</c:v>
                </c:pt>
                <c:pt idx="616">
                  <c:v>0.23200000000000001</c:v>
                </c:pt>
                <c:pt idx="617">
                  <c:v>0.23400000000000001</c:v>
                </c:pt>
                <c:pt idx="618">
                  <c:v>0.23600000000000004</c:v>
                </c:pt>
                <c:pt idx="619">
                  <c:v>0.23800000000000004</c:v>
                </c:pt>
                <c:pt idx="620">
                  <c:v>0.24000000000000021</c:v>
                </c:pt>
                <c:pt idx="621">
                  <c:v>0.24200000000000021</c:v>
                </c:pt>
                <c:pt idx="622">
                  <c:v>0.24400000000000024</c:v>
                </c:pt>
                <c:pt idx="623">
                  <c:v>0.24600000000000041</c:v>
                </c:pt>
                <c:pt idx="624">
                  <c:v>0.24800000000000041</c:v>
                </c:pt>
                <c:pt idx="625">
                  <c:v>0.25</c:v>
                </c:pt>
                <c:pt idx="626">
                  <c:v>0.252</c:v>
                </c:pt>
                <c:pt idx="627">
                  <c:v>0.254</c:v>
                </c:pt>
                <c:pt idx="628">
                  <c:v>0.25600000000000001</c:v>
                </c:pt>
                <c:pt idx="629">
                  <c:v>0.25800000000000001</c:v>
                </c:pt>
                <c:pt idx="630">
                  <c:v>0.26</c:v>
                </c:pt>
                <c:pt idx="631">
                  <c:v>0.26200000000000001</c:v>
                </c:pt>
                <c:pt idx="632">
                  <c:v>0.26400000000000001</c:v>
                </c:pt>
                <c:pt idx="633">
                  <c:v>0.26600000000000001</c:v>
                </c:pt>
                <c:pt idx="634">
                  <c:v>0.26800000000000002</c:v>
                </c:pt>
                <c:pt idx="635">
                  <c:v>0.27</c:v>
                </c:pt>
                <c:pt idx="636">
                  <c:v>0.27200000000000002</c:v>
                </c:pt>
                <c:pt idx="637">
                  <c:v>0.27400000000000002</c:v>
                </c:pt>
                <c:pt idx="638">
                  <c:v>0.27600000000000002</c:v>
                </c:pt>
                <c:pt idx="639">
                  <c:v>0.27800000000000002</c:v>
                </c:pt>
                <c:pt idx="640">
                  <c:v>0.28000000000000008</c:v>
                </c:pt>
                <c:pt idx="641">
                  <c:v>0.28200000000000008</c:v>
                </c:pt>
                <c:pt idx="642">
                  <c:v>0.28400000000000031</c:v>
                </c:pt>
                <c:pt idx="643">
                  <c:v>0.28600000000000031</c:v>
                </c:pt>
                <c:pt idx="644">
                  <c:v>0.28800000000000031</c:v>
                </c:pt>
                <c:pt idx="645">
                  <c:v>0.29000000000000031</c:v>
                </c:pt>
                <c:pt idx="646">
                  <c:v>0.29200000000000031</c:v>
                </c:pt>
                <c:pt idx="647">
                  <c:v>0.29400000000000032</c:v>
                </c:pt>
                <c:pt idx="648">
                  <c:v>0.29600000000000032</c:v>
                </c:pt>
                <c:pt idx="649">
                  <c:v>0.29800000000000032</c:v>
                </c:pt>
                <c:pt idx="650">
                  <c:v>0.30000000000000032</c:v>
                </c:pt>
                <c:pt idx="651">
                  <c:v>0.30200000000000032</c:v>
                </c:pt>
                <c:pt idx="652">
                  <c:v>0.30400000000000038</c:v>
                </c:pt>
                <c:pt idx="653">
                  <c:v>0.30600000000000038</c:v>
                </c:pt>
                <c:pt idx="654">
                  <c:v>0.30800000000000038</c:v>
                </c:pt>
                <c:pt idx="655">
                  <c:v>0.31000000000000166</c:v>
                </c:pt>
                <c:pt idx="656">
                  <c:v>0.31200000000000166</c:v>
                </c:pt>
                <c:pt idx="657">
                  <c:v>0.31400000000000167</c:v>
                </c:pt>
                <c:pt idx="658">
                  <c:v>0.31600000000000172</c:v>
                </c:pt>
                <c:pt idx="659">
                  <c:v>0.31800000000000189</c:v>
                </c:pt>
                <c:pt idx="660">
                  <c:v>0.32000000000000189</c:v>
                </c:pt>
                <c:pt idx="661">
                  <c:v>0.3220000000000019</c:v>
                </c:pt>
                <c:pt idx="662">
                  <c:v>0.3240000000000019</c:v>
                </c:pt>
                <c:pt idx="663">
                  <c:v>0.3260000000000019</c:v>
                </c:pt>
                <c:pt idx="664">
                  <c:v>0.3280000000000019</c:v>
                </c:pt>
                <c:pt idx="665">
                  <c:v>0.33000000000000212</c:v>
                </c:pt>
                <c:pt idx="666">
                  <c:v>0.33200000000000213</c:v>
                </c:pt>
                <c:pt idx="667">
                  <c:v>0.33400000000000213</c:v>
                </c:pt>
                <c:pt idx="668">
                  <c:v>0.33600000000000213</c:v>
                </c:pt>
                <c:pt idx="669">
                  <c:v>0.33800000000000213</c:v>
                </c:pt>
                <c:pt idx="670">
                  <c:v>0.34000000000000147</c:v>
                </c:pt>
                <c:pt idx="671">
                  <c:v>0.34200000000000175</c:v>
                </c:pt>
                <c:pt idx="672">
                  <c:v>0.34400000000000175</c:v>
                </c:pt>
                <c:pt idx="673">
                  <c:v>0.34600000000000192</c:v>
                </c:pt>
                <c:pt idx="674">
                  <c:v>0.34800000000000192</c:v>
                </c:pt>
                <c:pt idx="675">
                  <c:v>0.35000000000000031</c:v>
                </c:pt>
                <c:pt idx="676">
                  <c:v>0.35200000000000031</c:v>
                </c:pt>
                <c:pt idx="677">
                  <c:v>0.35400000000000031</c:v>
                </c:pt>
                <c:pt idx="678">
                  <c:v>0.35600000000000032</c:v>
                </c:pt>
                <c:pt idx="679">
                  <c:v>0.35800000000000032</c:v>
                </c:pt>
                <c:pt idx="680">
                  <c:v>0.36000000000000032</c:v>
                </c:pt>
                <c:pt idx="681">
                  <c:v>0.36200000000000032</c:v>
                </c:pt>
                <c:pt idx="682">
                  <c:v>0.36400000000000032</c:v>
                </c:pt>
                <c:pt idx="683">
                  <c:v>0.36600000000000038</c:v>
                </c:pt>
                <c:pt idx="684">
                  <c:v>0.36800000000000038</c:v>
                </c:pt>
                <c:pt idx="685">
                  <c:v>0.37000000000000038</c:v>
                </c:pt>
                <c:pt idx="686">
                  <c:v>0.37200000000000166</c:v>
                </c:pt>
                <c:pt idx="687">
                  <c:v>0.37400000000000166</c:v>
                </c:pt>
                <c:pt idx="688">
                  <c:v>0.37600000000000167</c:v>
                </c:pt>
                <c:pt idx="689">
                  <c:v>0.37800000000000167</c:v>
                </c:pt>
                <c:pt idx="690">
                  <c:v>0.38000000000000189</c:v>
                </c:pt>
                <c:pt idx="691">
                  <c:v>0.38200000000000189</c:v>
                </c:pt>
                <c:pt idx="692">
                  <c:v>0.3840000000000019</c:v>
                </c:pt>
                <c:pt idx="693">
                  <c:v>0.3860000000000019</c:v>
                </c:pt>
                <c:pt idx="694">
                  <c:v>0.3880000000000019</c:v>
                </c:pt>
                <c:pt idx="695">
                  <c:v>0.3900000000000019</c:v>
                </c:pt>
                <c:pt idx="696">
                  <c:v>0.39200000000000207</c:v>
                </c:pt>
                <c:pt idx="697">
                  <c:v>0.39400000000000213</c:v>
                </c:pt>
                <c:pt idx="698">
                  <c:v>0.39600000000000213</c:v>
                </c:pt>
                <c:pt idx="699">
                  <c:v>0.39800000000000213</c:v>
                </c:pt>
                <c:pt idx="700">
                  <c:v>0.4</c:v>
                </c:pt>
                <c:pt idx="701">
                  <c:v>0.40200000000000002</c:v>
                </c:pt>
                <c:pt idx="702">
                  <c:v>0.40400000000000008</c:v>
                </c:pt>
                <c:pt idx="703">
                  <c:v>0.40600000000000008</c:v>
                </c:pt>
                <c:pt idx="704">
                  <c:v>0.40800000000000008</c:v>
                </c:pt>
                <c:pt idx="705">
                  <c:v>0.41000000000000031</c:v>
                </c:pt>
                <c:pt idx="706">
                  <c:v>0.41200000000000031</c:v>
                </c:pt>
                <c:pt idx="707">
                  <c:v>0.41400000000000031</c:v>
                </c:pt>
                <c:pt idx="708">
                  <c:v>0.41600000000000031</c:v>
                </c:pt>
                <c:pt idx="709">
                  <c:v>0.41800000000000032</c:v>
                </c:pt>
                <c:pt idx="710">
                  <c:v>0.42000000000000032</c:v>
                </c:pt>
                <c:pt idx="711">
                  <c:v>0.42200000000000032</c:v>
                </c:pt>
                <c:pt idx="712">
                  <c:v>0.42400000000000032</c:v>
                </c:pt>
                <c:pt idx="713">
                  <c:v>0.42600000000000032</c:v>
                </c:pt>
                <c:pt idx="714">
                  <c:v>0.42800000000000032</c:v>
                </c:pt>
                <c:pt idx="715">
                  <c:v>0.43000000000000038</c:v>
                </c:pt>
                <c:pt idx="716">
                  <c:v>0.43200000000000038</c:v>
                </c:pt>
                <c:pt idx="717">
                  <c:v>0.43400000000000138</c:v>
                </c:pt>
                <c:pt idx="718">
                  <c:v>0.43600000000000166</c:v>
                </c:pt>
                <c:pt idx="719">
                  <c:v>0.43800000000000167</c:v>
                </c:pt>
                <c:pt idx="720">
                  <c:v>0.44000000000000111</c:v>
                </c:pt>
                <c:pt idx="721">
                  <c:v>0.44200000000000123</c:v>
                </c:pt>
                <c:pt idx="722">
                  <c:v>0.44400000000000123</c:v>
                </c:pt>
                <c:pt idx="723">
                  <c:v>0.44600000000000123</c:v>
                </c:pt>
                <c:pt idx="724">
                  <c:v>0.44800000000000123</c:v>
                </c:pt>
                <c:pt idx="725">
                  <c:v>0.45</c:v>
                </c:pt>
                <c:pt idx="726">
                  <c:v>0.45200000000000001</c:v>
                </c:pt>
                <c:pt idx="727">
                  <c:v>0.45400000000000001</c:v>
                </c:pt>
                <c:pt idx="728">
                  <c:v>0.45600000000000002</c:v>
                </c:pt>
                <c:pt idx="729">
                  <c:v>0.45800000000000002</c:v>
                </c:pt>
                <c:pt idx="730">
                  <c:v>0.46</c:v>
                </c:pt>
                <c:pt idx="731">
                  <c:v>0.46200000000000002</c:v>
                </c:pt>
                <c:pt idx="732">
                  <c:v>0.46400000000000002</c:v>
                </c:pt>
                <c:pt idx="733">
                  <c:v>0.46600000000000008</c:v>
                </c:pt>
                <c:pt idx="734">
                  <c:v>0.46800000000000008</c:v>
                </c:pt>
                <c:pt idx="735">
                  <c:v>0.47000000000000008</c:v>
                </c:pt>
                <c:pt idx="736">
                  <c:v>0.47200000000000031</c:v>
                </c:pt>
                <c:pt idx="737">
                  <c:v>0.47400000000000031</c:v>
                </c:pt>
                <c:pt idx="738">
                  <c:v>0.47600000000000031</c:v>
                </c:pt>
                <c:pt idx="739">
                  <c:v>0.47800000000000031</c:v>
                </c:pt>
                <c:pt idx="740">
                  <c:v>0.48000000000000032</c:v>
                </c:pt>
                <c:pt idx="741">
                  <c:v>0.48200000000000032</c:v>
                </c:pt>
                <c:pt idx="742">
                  <c:v>0.48400000000000032</c:v>
                </c:pt>
                <c:pt idx="743">
                  <c:v>0.48600000000000032</c:v>
                </c:pt>
                <c:pt idx="744">
                  <c:v>0.48800000000000032</c:v>
                </c:pt>
                <c:pt idx="745">
                  <c:v>0.49000000000000032</c:v>
                </c:pt>
                <c:pt idx="746">
                  <c:v>0.49200000000000038</c:v>
                </c:pt>
                <c:pt idx="747">
                  <c:v>0.49400000000000038</c:v>
                </c:pt>
                <c:pt idx="748">
                  <c:v>0.49600000000000088</c:v>
                </c:pt>
                <c:pt idx="749">
                  <c:v>0.49800000000000166</c:v>
                </c:pt>
                <c:pt idx="750">
                  <c:v>0.5</c:v>
                </c:pt>
                <c:pt idx="751">
                  <c:v>0.502</c:v>
                </c:pt>
                <c:pt idx="752">
                  <c:v>0.504</c:v>
                </c:pt>
                <c:pt idx="753">
                  <c:v>0.50600000000000001</c:v>
                </c:pt>
                <c:pt idx="754">
                  <c:v>0.50800000000000001</c:v>
                </c:pt>
                <c:pt idx="755">
                  <c:v>0.51</c:v>
                </c:pt>
                <c:pt idx="756">
                  <c:v>0.51200000000000001</c:v>
                </c:pt>
                <c:pt idx="757">
                  <c:v>0.51400000000000001</c:v>
                </c:pt>
                <c:pt idx="758">
                  <c:v>0.51600000000000001</c:v>
                </c:pt>
                <c:pt idx="759">
                  <c:v>0.51800000000000002</c:v>
                </c:pt>
                <c:pt idx="760">
                  <c:v>0.52</c:v>
                </c:pt>
                <c:pt idx="761">
                  <c:v>0.52200000000000002</c:v>
                </c:pt>
                <c:pt idx="762">
                  <c:v>0.52400000000000002</c:v>
                </c:pt>
                <c:pt idx="763">
                  <c:v>0.52600000000000002</c:v>
                </c:pt>
                <c:pt idx="764">
                  <c:v>0.52800000000000002</c:v>
                </c:pt>
                <c:pt idx="765">
                  <c:v>0.53</c:v>
                </c:pt>
                <c:pt idx="766">
                  <c:v>0.53200000000000003</c:v>
                </c:pt>
                <c:pt idx="767">
                  <c:v>0.53400000000000003</c:v>
                </c:pt>
                <c:pt idx="768">
                  <c:v>0.53600000000000003</c:v>
                </c:pt>
                <c:pt idx="769">
                  <c:v>0.53800000000000003</c:v>
                </c:pt>
                <c:pt idx="770">
                  <c:v>0.54</c:v>
                </c:pt>
                <c:pt idx="771">
                  <c:v>0.54200000000000004</c:v>
                </c:pt>
                <c:pt idx="772">
                  <c:v>0.54400000000000004</c:v>
                </c:pt>
                <c:pt idx="773">
                  <c:v>0.54600000000000004</c:v>
                </c:pt>
                <c:pt idx="774">
                  <c:v>0.54800000000000004</c:v>
                </c:pt>
                <c:pt idx="775">
                  <c:v>0.55000000000000004</c:v>
                </c:pt>
                <c:pt idx="776">
                  <c:v>0.55200000000000005</c:v>
                </c:pt>
                <c:pt idx="777">
                  <c:v>0.55400000000000005</c:v>
                </c:pt>
                <c:pt idx="778">
                  <c:v>0.55600000000000005</c:v>
                </c:pt>
                <c:pt idx="779">
                  <c:v>0.55800000000000005</c:v>
                </c:pt>
                <c:pt idx="780">
                  <c:v>0.56000000000000005</c:v>
                </c:pt>
                <c:pt idx="781">
                  <c:v>0.56200000000000061</c:v>
                </c:pt>
                <c:pt idx="782">
                  <c:v>0.56399999999999995</c:v>
                </c:pt>
                <c:pt idx="783">
                  <c:v>0.56599999999999995</c:v>
                </c:pt>
                <c:pt idx="784">
                  <c:v>0.56799999999999995</c:v>
                </c:pt>
                <c:pt idx="785">
                  <c:v>0.56999999999999995</c:v>
                </c:pt>
                <c:pt idx="786">
                  <c:v>0.57199999999999995</c:v>
                </c:pt>
                <c:pt idx="787">
                  <c:v>0.57399999999999995</c:v>
                </c:pt>
                <c:pt idx="788">
                  <c:v>0.57600000000000062</c:v>
                </c:pt>
                <c:pt idx="789">
                  <c:v>0.57800000000000062</c:v>
                </c:pt>
                <c:pt idx="790">
                  <c:v>0.58000000000000063</c:v>
                </c:pt>
                <c:pt idx="791">
                  <c:v>0.58200000000000063</c:v>
                </c:pt>
                <c:pt idx="792">
                  <c:v>0.58400000000000063</c:v>
                </c:pt>
                <c:pt idx="793">
                  <c:v>0.58600000000000063</c:v>
                </c:pt>
                <c:pt idx="794">
                  <c:v>0.58800000000000063</c:v>
                </c:pt>
                <c:pt idx="795">
                  <c:v>0.59000000000000064</c:v>
                </c:pt>
                <c:pt idx="796">
                  <c:v>0.59200000000000064</c:v>
                </c:pt>
                <c:pt idx="797">
                  <c:v>0.59400000000000064</c:v>
                </c:pt>
                <c:pt idx="798">
                  <c:v>0.59600000000000064</c:v>
                </c:pt>
                <c:pt idx="799">
                  <c:v>0.59800000000000064</c:v>
                </c:pt>
                <c:pt idx="800">
                  <c:v>0.60000000000000064</c:v>
                </c:pt>
                <c:pt idx="801">
                  <c:v>0.60200000000000065</c:v>
                </c:pt>
                <c:pt idx="802">
                  <c:v>0.60400000000000065</c:v>
                </c:pt>
                <c:pt idx="803">
                  <c:v>0.60600000000000065</c:v>
                </c:pt>
                <c:pt idx="804">
                  <c:v>0.60800000000000065</c:v>
                </c:pt>
                <c:pt idx="805">
                  <c:v>0.61000000000000065</c:v>
                </c:pt>
                <c:pt idx="806">
                  <c:v>0.61200000000000065</c:v>
                </c:pt>
                <c:pt idx="807">
                  <c:v>0.61400000000000265</c:v>
                </c:pt>
                <c:pt idx="808">
                  <c:v>0.61600000000000332</c:v>
                </c:pt>
                <c:pt idx="809">
                  <c:v>0.61800000000000332</c:v>
                </c:pt>
                <c:pt idx="810">
                  <c:v>0.62000000000000333</c:v>
                </c:pt>
                <c:pt idx="811">
                  <c:v>0.62200000000000333</c:v>
                </c:pt>
                <c:pt idx="812">
                  <c:v>0.62400000000000333</c:v>
                </c:pt>
                <c:pt idx="813">
                  <c:v>0.62600000000000355</c:v>
                </c:pt>
                <c:pt idx="814">
                  <c:v>0.62800000000000378</c:v>
                </c:pt>
                <c:pt idx="815">
                  <c:v>0.63000000000000378</c:v>
                </c:pt>
                <c:pt idx="816">
                  <c:v>0.63200000000000378</c:v>
                </c:pt>
                <c:pt idx="817">
                  <c:v>0.63400000000000378</c:v>
                </c:pt>
                <c:pt idx="818">
                  <c:v>0.63600000000000378</c:v>
                </c:pt>
                <c:pt idx="819">
                  <c:v>0.63800000000000379</c:v>
                </c:pt>
                <c:pt idx="820">
                  <c:v>0.64000000000000379</c:v>
                </c:pt>
                <c:pt idx="821">
                  <c:v>0.64200000000000379</c:v>
                </c:pt>
                <c:pt idx="822">
                  <c:v>0.64400000000000379</c:v>
                </c:pt>
                <c:pt idx="823">
                  <c:v>0.64600000000000379</c:v>
                </c:pt>
                <c:pt idx="824">
                  <c:v>0.6480000000000038</c:v>
                </c:pt>
                <c:pt idx="825">
                  <c:v>0.65000000000000391</c:v>
                </c:pt>
                <c:pt idx="826">
                  <c:v>0.65200000000000413</c:v>
                </c:pt>
                <c:pt idx="827">
                  <c:v>0.65400000000000424</c:v>
                </c:pt>
                <c:pt idx="828">
                  <c:v>0.65600000000000425</c:v>
                </c:pt>
                <c:pt idx="829">
                  <c:v>0.65800000000000425</c:v>
                </c:pt>
                <c:pt idx="830">
                  <c:v>0.66000000000000425</c:v>
                </c:pt>
                <c:pt idx="831">
                  <c:v>0.66200000000000425</c:v>
                </c:pt>
                <c:pt idx="832">
                  <c:v>0.66400000000000425</c:v>
                </c:pt>
                <c:pt idx="833">
                  <c:v>0.66600000000000426</c:v>
                </c:pt>
                <c:pt idx="834">
                  <c:v>0.66800000000000426</c:v>
                </c:pt>
                <c:pt idx="835">
                  <c:v>0.67000000000000426</c:v>
                </c:pt>
                <c:pt idx="836">
                  <c:v>0.67200000000000426</c:v>
                </c:pt>
                <c:pt idx="837">
                  <c:v>0.67400000000000426</c:v>
                </c:pt>
                <c:pt idx="838">
                  <c:v>0.67600000000000426</c:v>
                </c:pt>
                <c:pt idx="839">
                  <c:v>0.67800000000000427</c:v>
                </c:pt>
                <c:pt idx="840">
                  <c:v>0.68000000000000305</c:v>
                </c:pt>
                <c:pt idx="841">
                  <c:v>0.68200000000000305</c:v>
                </c:pt>
                <c:pt idx="842">
                  <c:v>0.68400000000000305</c:v>
                </c:pt>
                <c:pt idx="843">
                  <c:v>0.68600000000000305</c:v>
                </c:pt>
                <c:pt idx="844">
                  <c:v>0.68800000000000305</c:v>
                </c:pt>
                <c:pt idx="845">
                  <c:v>0.69000000000000383</c:v>
                </c:pt>
                <c:pt idx="846">
                  <c:v>0.69200000000000328</c:v>
                </c:pt>
                <c:pt idx="847">
                  <c:v>0.69400000000000328</c:v>
                </c:pt>
                <c:pt idx="848">
                  <c:v>0.69600000000000328</c:v>
                </c:pt>
                <c:pt idx="849">
                  <c:v>0.69800000000000328</c:v>
                </c:pt>
                <c:pt idx="850">
                  <c:v>0.70000000000000062</c:v>
                </c:pt>
                <c:pt idx="851">
                  <c:v>0.70200000000000062</c:v>
                </c:pt>
                <c:pt idx="852">
                  <c:v>0.70400000000000063</c:v>
                </c:pt>
                <c:pt idx="853">
                  <c:v>0.70600000000000063</c:v>
                </c:pt>
                <c:pt idx="854">
                  <c:v>0.70800000000000063</c:v>
                </c:pt>
                <c:pt idx="855">
                  <c:v>0.71000000000000063</c:v>
                </c:pt>
                <c:pt idx="856">
                  <c:v>0.71200000000000063</c:v>
                </c:pt>
                <c:pt idx="857">
                  <c:v>0.71400000000000063</c:v>
                </c:pt>
                <c:pt idx="858">
                  <c:v>0.71600000000000064</c:v>
                </c:pt>
                <c:pt idx="859">
                  <c:v>0.71800000000000064</c:v>
                </c:pt>
                <c:pt idx="860">
                  <c:v>0.72000000000000064</c:v>
                </c:pt>
                <c:pt idx="861">
                  <c:v>0.72200000000000064</c:v>
                </c:pt>
                <c:pt idx="862">
                  <c:v>0.72400000000000064</c:v>
                </c:pt>
                <c:pt idx="863">
                  <c:v>0.72600000000000064</c:v>
                </c:pt>
                <c:pt idx="864">
                  <c:v>0.72800000000000065</c:v>
                </c:pt>
                <c:pt idx="865">
                  <c:v>0.73000000000000065</c:v>
                </c:pt>
                <c:pt idx="866">
                  <c:v>0.73200000000000065</c:v>
                </c:pt>
                <c:pt idx="867">
                  <c:v>0.73400000000000065</c:v>
                </c:pt>
                <c:pt idx="868">
                  <c:v>0.73600000000000065</c:v>
                </c:pt>
                <c:pt idx="869">
                  <c:v>0.73800000000000165</c:v>
                </c:pt>
                <c:pt idx="870">
                  <c:v>0.74000000000000332</c:v>
                </c:pt>
                <c:pt idx="871">
                  <c:v>0.74200000000000332</c:v>
                </c:pt>
                <c:pt idx="872">
                  <c:v>0.74400000000000333</c:v>
                </c:pt>
                <c:pt idx="873">
                  <c:v>0.74600000000000333</c:v>
                </c:pt>
                <c:pt idx="874">
                  <c:v>0.74800000000000333</c:v>
                </c:pt>
                <c:pt idx="875">
                  <c:v>0.75000000000000344</c:v>
                </c:pt>
                <c:pt idx="876">
                  <c:v>0.75200000000000367</c:v>
                </c:pt>
                <c:pt idx="877">
                  <c:v>0.75400000000000378</c:v>
                </c:pt>
                <c:pt idx="878">
                  <c:v>0.75600000000000378</c:v>
                </c:pt>
                <c:pt idx="879">
                  <c:v>0.75800000000000378</c:v>
                </c:pt>
                <c:pt idx="880">
                  <c:v>0.76000000000000378</c:v>
                </c:pt>
                <c:pt idx="881">
                  <c:v>0.76200000000000379</c:v>
                </c:pt>
                <c:pt idx="882">
                  <c:v>0.76400000000000379</c:v>
                </c:pt>
                <c:pt idx="883">
                  <c:v>0.76600000000000379</c:v>
                </c:pt>
                <c:pt idx="884">
                  <c:v>0.76800000000000379</c:v>
                </c:pt>
                <c:pt idx="885">
                  <c:v>0.77000000000000124</c:v>
                </c:pt>
                <c:pt idx="886">
                  <c:v>0.77200000000000124</c:v>
                </c:pt>
                <c:pt idx="887">
                  <c:v>0.77400000000000124</c:v>
                </c:pt>
                <c:pt idx="888">
                  <c:v>0.77600000000000169</c:v>
                </c:pt>
                <c:pt idx="889">
                  <c:v>0.77800000000000169</c:v>
                </c:pt>
                <c:pt idx="890">
                  <c:v>0.78</c:v>
                </c:pt>
                <c:pt idx="891">
                  <c:v>0.78200000000000003</c:v>
                </c:pt>
                <c:pt idx="892">
                  <c:v>0.78400000000000003</c:v>
                </c:pt>
                <c:pt idx="893">
                  <c:v>0.78600000000000003</c:v>
                </c:pt>
                <c:pt idx="894">
                  <c:v>0.78800000000000003</c:v>
                </c:pt>
                <c:pt idx="895">
                  <c:v>0.79</c:v>
                </c:pt>
                <c:pt idx="896">
                  <c:v>0.79200000000000004</c:v>
                </c:pt>
                <c:pt idx="897">
                  <c:v>0.79400000000000004</c:v>
                </c:pt>
                <c:pt idx="898">
                  <c:v>0.79600000000000004</c:v>
                </c:pt>
                <c:pt idx="899">
                  <c:v>0.79800000000000004</c:v>
                </c:pt>
                <c:pt idx="900">
                  <c:v>0.8</c:v>
                </c:pt>
                <c:pt idx="901">
                  <c:v>0.80200000000000005</c:v>
                </c:pt>
                <c:pt idx="902">
                  <c:v>0.80400000000000005</c:v>
                </c:pt>
                <c:pt idx="903">
                  <c:v>0.80600000000000005</c:v>
                </c:pt>
                <c:pt idx="904">
                  <c:v>0.80800000000000005</c:v>
                </c:pt>
                <c:pt idx="905">
                  <c:v>0.81</c:v>
                </c:pt>
                <c:pt idx="906">
                  <c:v>0.81200000000000061</c:v>
                </c:pt>
                <c:pt idx="907">
                  <c:v>0.81399999999999995</c:v>
                </c:pt>
                <c:pt idx="908">
                  <c:v>0.81599999999999995</c:v>
                </c:pt>
                <c:pt idx="909">
                  <c:v>0.81799999999999995</c:v>
                </c:pt>
                <c:pt idx="910">
                  <c:v>0.82000000000000062</c:v>
                </c:pt>
                <c:pt idx="911">
                  <c:v>0.82199999999999995</c:v>
                </c:pt>
                <c:pt idx="912">
                  <c:v>0.82399999999999995</c:v>
                </c:pt>
                <c:pt idx="913">
                  <c:v>0.82600000000000062</c:v>
                </c:pt>
                <c:pt idx="914">
                  <c:v>0.82800000000000062</c:v>
                </c:pt>
                <c:pt idx="915">
                  <c:v>0.83000000000000063</c:v>
                </c:pt>
                <c:pt idx="916">
                  <c:v>0.83200000000000063</c:v>
                </c:pt>
                <c:pt idx="917">
                  <c:v>0.83400000000000063</c:v>
                </c:pt>
                <c:pt idx="918">
                  <c:v>0.83600000000000063</c:v>
                </c:pt>
                <c:pt idx="919">
                  <c:v>0.83800000000000063</c:v>
                </c:pt>
                <c:pt idx="920">
                  <c:v>0.84000000000000064</c:v>
                </c:pt>
                <c:pt idx="921">
                  <c:v>0.84200000000000064</c:v>
                </c:pt>
                <c:pt idx="922">
                  <c:v>0.84400000000000064</c:v>
                </c:pt>
                <c:pt idx="923">
                  <c:v>0.84600000000000064</c:v>
                </c:pt>
                <c:pt idx="924">
                  <c:v>0.84800000000000064</c:v>
                </c:pt>
                <c:pt idx="925">
                  <c:v>0.85000000000000064</c:v>
                </c:pt>
                <c:pt idx="926">
                  <c:v>0.85200000000000065</c:v>
                </c:pt>
                <c:pt idx="927">
                  <c:v>0.85400000000000065</c:v>
                </c:pt>
                <c:pt idx="928">
                  <c:v>0.85600000000000065</c:v>
                </c:pt>
                <c:pt idx="929">
                  <c:v>0.85800000000000065</c:v>
                </c:pt>
                <c:pt idx="930">
                  <c:v>0.86000000000000065</c:v>
                </c:pt>
                <c:pt idx="931">
                  <c:v>0.86200000000000065</c:v>
                </c:pt>
                <c:pt idx="932">
                  <c:v>0.86400000000000265</c:v>
                </c:pt>
                <c:pt idx="933">
                  <c:v>0.86600000000000332</c:v>
                </c:pt>
                <c:pt idx="934">
                  <c:v>0.86800000000000332</c:v>
                </c:pt>
                <c:pt idx="935">
                  <c:v>0.87000000000000333</c:v>
                </c:pt>
                <c:pt idx="936">
                  <c:v>0.87200000000000333</c:v>
                </c:pt>
                <c:pt idx="937">
                  <c:v>0.87400000000000333</c:v>
                </c:pt>
                <c:pt idx="938">
                  <c:v>0.87600000000000355</c:v>
                </c:pt>
                <c:pt idx="939">
                  <c:v>0.87800000000000378</c:v>
                </c:pt>
                <c:pt idx="940">
                  <c:v>0.88000000000000245</c:v>
                </c:pt>
                <c:pt idx="941">
                  <c:v>0.88200000000000245</c:v>
                </c:pt>
                <c:pt idx="942">
                  <c:v>0.88400000000000245</c:v>
                </c:pt>
                <c:pt idx="943">
                  <c:v>0.88600000000000245</c:v>
                </c:pt>
                <c:pt idx="944">
                  <c:v>0.88800000000000245</c:v>
                </c:pt>
                <c:pt idx="945">
                  <c:v>0.89000000000000246</c:v>
                </c:pt>
                <c:pt idx="946">
                  <c:v>0.89200000000000246</c:v>
                </c:pt>
                <c:pt idx="947">
                  <c:v>0.89400000000000246</c:v>
                </c:pt>
                <c:pt idx="948">
                  <c:v>0.89600000000000246</c:v>
                </c:pt>
                <c:pt idx="949">
                  <c:v>0.89800000000000246</c:v>
                </c:pt>
                <c:pt idx="950">
                  <c:v>0.9</c:v>
                </c:pt>
                <c:pt idx="951">
                  <c:v>0.90200000000000002</c:v>
                </c:pt>
                <c:pt idx="952">
                  <c:v>0.90400000000000003</c:v>
                </c:pt>
                <c:pt idx="953">
                  <c:v>0.90600000000000003</c:v>
                </c:pt>
                <c:pt idx="954">
                  <c:v>0.90800000000000003</c:v>
                </c:pt>
                <c:pt idx="955">
                  <c:v>0.91</c:v>
                </c:pt>
                <c:pt idx="956">
                  <c:v>0.91200000000000003</c:v>
                </c:pt>
                <c:pt idx="957">
                  <c:v>0.91400000000000003</c:v>
                </c:pt>
                <c:pt idx="958">
                  <c:v>0.91600000000000004</c:v>
                </c:pt>
                <c:pt idx="959">
                  <c:v>0.91800000000000004</c:v>
                </c:pt>
                <c:pt idx="960">
                  <c:v>0.92</c:v>
                </c:pt>
                <c:pt idx="961">
                  <c:v>0.92200000000000004</c:v>
                </c:pt>
                <c:pt idx="962">
                  <c:v>0.92400000000000004</c:v>
                </c:pt>
                <c:pt idx="963">
                  <c:v>0.92600000000000005</c:v>
                </c:pt>
                <c:pt idx="964">
                  <c:v>0.92800000000000005</c:v>
                </c:pt>
                <c:pt idx="965">
                  <c:v>0.93</c:v>
                </c:pt>
                <c:pt idx="966">
                  <c:v>0.93200000000000005</c:v>
                </c:pt>
                <c:pt idx="967">
                  <c:v>0.93400000000000005</c:v>
                </c:pt>
                <c:pt idx="968">
                  <c:v>0.93600000000000005</c:v>
                </c:pt>
                <c:pt idx="969">
                  <c:v>0.93799999999999994</c:v>
                </c:pt>
                <c:pt idx="970">
                  <c:v>0.94000000000000061</c:v>
                </c:pt>
                <c:pt idx="971">
                  <c:v>0.94199999999999995</c:v>
                </c:pt>
                <c:pt idx="972">
                  <c:v>0.94399999999999995</c:v>
                </c:pt>
                <c:pt idx="973">
                  <c:v>0.94599999999999995</c:v>
                </c:pt>
                <c:pt idx="974">
                  <c:v>0.94799999999999995</c:v>
                </c:pt>
                <c:pt idx="975">
                  <c:v>0.95000000000000062</c:v>
                </c:pt>
                <c:pt idx="976">
                  <c:v>0.95200000000000062</c:v>
                </c:pt>
                <c:pt idx="977">
                  <c:v>0.95400000000000063</c:v>
                </c:pt>
                <c:pt idx="978">
                  <c:v>0.95600000000000063</c:v>
                </c:pt>
                <c:pt idx="979">
                  <c:v>0.95800000000000063</c:v>
                </c:pt>
                <c:pt idx="980">
                  <c:v>0.96000000000000063</c:v>
                </c:pt>
                <c:pt idx="981">
                  <c:v>0.96200000000000063</c:v>
                </c:pt>
                <c:pt idx="982">
                  <c:v>0.96400000000000063</c:v>
                </c:pt>
                <c:pt idx="983">
                  <c:v>0.96600000000000064</c:v>
                </c:pt>
                <c:pt idx="984">
                  <c:v>0.96800000000000064</c:v>
                </c:pt>
                <c:pt idx="985">
                  <c:v>0.97000000000000053</c:v>
                </c:pt>
                <c:pt idx="986">
                  <c:v>0.97200000000000053</c:v>
                </c:pt>
                <c:pt idx="987">
                  <c:v>0.97400000000000053</c:v>
                </c:pt>
                <c:pt idx="988">
                  <c:v>0.97600000000000053</c:v>
                </c:pt>
                <c:pt idx="989">
                  <c:v>0.97800000000000054</c:v>
                </c:pt>
                <c:pt idx="990">
                  <c:v>0.98</c:v>
                </c:pt>
                <c:pt idx="991">
                  <c:v>0.98199999999999998</c:v>
                </c:pt>
                <c:pt idx="992">
                  <c:v>0.98399999999999999</c:v>
                </c:pt>
                <c:pt idx="993">
                  <c:v>0.98599999999999999</c:v>
                </c:pt>
                <c:pt idx="994">
                  <c:v>0.98799999999999999</c:v>
                </c:pt>
                <c:pt idx="995">
                  <c:v>0.99</c:v>
                </c:pt>
                <c:pt idx="996">
                  <c:v>0.99199999999999999</c:v>
                </c:pt>
                <c:pt idx="997">
                  <c:v>0.99399999999999999</c:v>
                </c:pt>
                <c:pt idx="998">
                  <c:v>0.996</c:v>
                </c:pt>
                <c:pt idx="999">
                  <c:v>0.998</c:v>
                </c:pt>
                <c:pt idx="1000">
                  <c:v>1</c:v>
                </c:pt>
              </c:numCache>
            </c:numRef>
          </c:xVal>
          <c:yVal>
            <c:numRef>
              <c:f>test!$J$1:$J$1001</c:f>
              <c:numCache>
                <c:formatCode>General</c:formatCode>
                <c:ptCount val="1001"/>
                <c:pt idx="0">
                  <c:v>109.17341999999998</c:v>
                </c:pt>
                <c:pt idx="1">
                  <c:v>108.942176</c:v>
                </c:pt>
                <c:pt idx="2">
                  <c:v>108.710992</c:v>
                </c:pt>
                <c:pt idx="3">
                  <c:v>108.479867</c:v>
                </c:pt>
                <c:pt idx="4">
                  <c:v>108.248802</c:v>
                </c:pt>
                <c:pt idx="5">
                  <c:v>108.017796</c:v>
                </c:pt>
                <c:pt idx="6">
                  <c:v>107.78685</c:v>
                </c:pt>
                <c:pt idx="7">
                  <c:v>107.55596300000002</c:v>
                </c:pt>
                <c:pt idx="8">
                  <c:v>107.32513599999965</c:v>
                </c:pt>
                <c:pt idx="9">
                  <c:v>107.094368</c:v>
                </c:pt>
                <c:pt idx="10">
                  <c:v>106.86365900000042</c:v>
                </c:pt>
                <c:pt idx="11">
                  <c:v>106.633009</c:v>
                </c:pt>
                <c:pt idx="12">
                  <c:v>106.40241899999998</c:v>
                </c:pt>
                <c:pt idx="13">
                  <c:v>106.17188799999956</c:v>
                </c:pt>
                <c:pt idx="14">
                  <c:v>105.94141500000063</c:v>
                </c:pt>
                <c:pt idx="15">
                  <c:v>105.71100199999999</c:v>
                </c:pt>
                <c:pt idx="16">
                  <c:v>105.480648</c:v>
                </c:pt>
                <c:pt idx="17">
                  <c:v>105.250353</c:v>
                </c:pt>
                <c:pt idx="18">
                  <c:v>105.020116</c:v>
                </c:pt>
                <c:pt idx="19">
                  <c:v>104.789939</c:v>
                </c:pt>
                <c:pt idx="20">
                  <c:v>104.55982</c:v>
                </c:pt>
                <c:pt idx="21">
                  <c:v>104.32975999999998</c:v>
                </c:pt>
                <c:pt idx="22">
                  <c:v>104.09975900000002</c:v>
                </c:pt>
                <c:pt idx="23">
                  <c:v>103.869817</c:v>
                </c:pt>
                <c:pt idx="24">
                  <c:v>103.639933</c:v>
                </c:pt>
                <c:pt idx="25">
                  <c:v>103.41010700000002</c:v>
                </c:pt>
                <c:pt idx="26">
                  <c:v>103.18033999999975</c:v>
                </c:pt>
                <c:pt idx="27">
                  <c:v>102.950632</c:v>
                </c:pt>
                <c:pt idx="28">
                  <c:v>102.72098200000001</c:v>
                </c:pt>
                <c:pt idx="29">
                  <c:v>102.49139000000002</c:v>
                </c:pt>
                <c:pt idx="30">
                  <c:v>102.26185700000002</c:v>
                </c:pt>
                <c:pt idx="31">
                  <c:v>102.03238199999957</c:v>
                </c:pt>
                <c:pt idx="32">
                  <c:v>101.802965</c:v>
                </c:pt>
                <c:pt idx="33">
                  <c:v>101.573606</c:v>
                </c:pt>
                <c:pt idx="34">
                  <c:v>101.344306</c:v>
                </c:pt>
                <c:pt idx="35">
                  <c:v>101.11506300000002</c:v>
                </c:pt>
                <c:pt idx="36">
                  <c:v>100.88587899999926</c:v>
                </c:pt>
                <c:pt idx="37">
                  <c:v>100.65675299999951</c:v>
                </c:pt>
                <c:pt idx="38">
                  <c:v>100.42768400000043</c:v>
                </c:pt>
                <c:pt idx="39">
                  <c:v>100.198673</c:v>
                </c:pt>
                <c:pt idx="40">
                  <c:v>99.969721000000007</c:v>
                </c:pt>
                <c:pt idx="41">
                  <c:v>99.740826000000027</c:v>
                </c:pt>
                <c:pt idx="42">
                  <c:v>99.511988000000002</c:v>
                </c:pt>
                <c:pt idx="43">
                  <c:v>99.283208999999999</c:v>
                </c:pt>
                <c:pt idx="44">
                  <c:v>99.05448699999998</c:v>
                </c:pt>
                <c:pt idx="45">
                  <c:v>98.825823</c:v>
                </c:pt>
                <c:pt idx="46">
                  <c:v>98.597216000000515</c:v>
                </c:pt>
                <c:pt idx="47">
                  <c:v>98.368667000000002</c:v>
                </c:pt>
                <c:pt idx="48">
                  <c:v>98.140174999999999</c:v>
                </c:pt>
                <c:pt idx="49">
                  <c:v>97.911739999999995</c:v>
                </c:pt>
                <c:pt idx="50">
                  <c:v>97.683363</c:v>
                </c:pt>
                <c:pt idx="51">
                  <c:v>97.455044000000001</c:v>
                </c:pt>
                <c:pt idx="52">
                  <c:v>97.226780999999988</c:v>
                </c:pt>
                <c:pt idx="53">
                  <c:v>96.998576</c:v>
                </c:pt>
                <c:pt idx="54">
                  <c:v>96.770427999999981</c:v>
                </c:pt>
                <c:pt idx="55">
                  <c:v>96.542336999999989</c:v>
                </c:pt>
                <c:pt idx="56">
                  <c:v>96.314302999999981</c:v>
                </c:pt>
                <c:pt idx="57">
                  <c:v>96.086326</c:v>
                </c:pt>
                <c:pt idx="58">
                  <c:v>95.858405999999988</c:v>
                </c:pt>
                <c:pt idx="59">
                  <c:v>95.630543000000003</c:v>
                </c:pt>
                <c:pt idx="60">
                  <c:v>95.402736999999988</c:v>
                </c:pt>
                <c:pt idx="61">
                  <c:v>95.174987999999658</c:v>
                </c:pt>
                <c:pt idx="62">
                  <c:v>94.94729600000062</c:v>
                </c:pt>
                <c:pt idx="63">
                  <c:v>94.719660000000545</c:v>
                </c:pt>
                <c:pt idx="64">
                  <c:v>94.492080999999999</c:v>
                </c:pt>
                <c:pt idx="65">
                  <c:v>94.264559000000546</c:v>
                </c:pt>
                <c:pt idx="66">
                  <c:v>94.037092999999999</c:v>
                </c:pt>
                <c:pt idx="67">
                  <c:v>93.809683000000007</c:v>
                </c:pt>
                <c:pt idx="68">
                  <c:v>93.582330999999456</c:v>
                </c:pt>
                <c:pt idx="69">
                  <c:v>93.355033999999989</c:v>
                </c:pt>
                <c:pt idx="70">
                  <c:v>93.12779399999998</c:v>
                </c:pt>
                <c:pt idx="71">
                  <c:v>92.900611000000026</c:v>
                </c:pt>
                <c:pt idx="72">
                  <c:v>92.673483999999988</c:v>
                </c:pt>
                <c:pt idx="73">
                  <c:v>92.446413000000547</c:v>
                </c:pt>
                <c:pt idx="74">
                  <c:v>92.219397999999998</c:v>
                </c:pt>
                <c:pt idx="75">
                  <c:v>91.992439000000005</c:v>
                </c:pt>
                <c:pt idx="76">
                  <c:v>91.765536999999981</c:v>
                </c:pt>
                <c:pt idx="77">
                  <c:v>91.538690000000003</c:v>
                </c:pt>
                <c:pt idx="78">
                  <c:v>91.311899999999994</c:v>
                </c:pt>
                <c:pt idx="79">
                  <c:v>91.085165000000003</c:v>
                </c:pt>
                <c:pt idx="80">
                  <c:v>90.858486999999485</c:v>
                </c:pt>
                <c:pt idx="81">
                  <c:v>90.631863999999993</c:v>
                </c:pt>
                <c:pt idx="82">
                  <c:v>90.405297000000004</c:v>
                </c:pt>
                <c:pt idx="83">
                  <c:v>90.178785999999263</c:v>
                </c:pt>
                <c:pt idx="84">
                  <c:v>89.952330999999958</c:v>
                </c:pt>
                <c:pt idx="85">
                  <c:v>89.725930999999989</c:v>
                </c:pt>
                <c:pt idx="86">
                  <c:v>89.499587000000005</c:v>
                </c:pt>
                <c:pt idx="87">
                  <c:v>89.27329899999998</c:v>
                </c:pt>
                <c:pt idx="88">
                  <c:v>89.047066000000427</c:v>
                </c:pt>
                <c:pt idx="89">
                  <c:v>88.820887999999485</c:v>
                </c:pt>
                <c:pt idx="90">
                  <c:v>88.594766000000007</c:v>
                </c:pt>
                <c:pt idx="91">
                  <c:v>88.36869999999999</c:v>
                </c:pt>
                <c:pt idx="92">
                  <c:v>88.142689000000004</c:v>
                </c:pt>
                <c:pt idx="93">
                  <c:v>87.916732999999979</c:v>
                </c:pt>
                <c:pt idx="94">
                  <c:v>87.690831999999958</c:v>
                </c:pt>
                <c:pt idx="95">
                  <c:v>87.464985999999996</c:v>
                </c:pt>
                <c:pt idx="96">
                  <c:v>87.239196000000007</c:v>
                </c:pt>
                <c:pt idx="97">
                  <c:v>87.013461000000007</c:v>
                </c:pt>
                <c:pt idx="98">
                  <c:v>86.787780999999981</c:v>
                </c:pt>
                <c:pt idx="99">
                  <c:v>86.562155000000004</c:v>
                </c:pt>
                <c:pt idx="100">
                  <c:v>86.336584999999999</c:v>
                </c:pt>
                <c:pt idx="101">
                  <c:v>86.111070000000012</c:v>
                </c:pt>
                <c:pt idx="102">
                  <c:v>85.885609000000002</c:v>
                </c:pt>
                <c:pt idx="103">
                  <c:v>85.660203999999993</c:v>
                </c:pt>
                <c:pt idx="104">
                  <c:v>85.434853000000544</c:v>
                </c:pt>
                <c:pt idx="105">
                  <c:v>85.209557000000004</c:v>
                </c:pt>
                <c:pt idx="106">
                  <c:v>84.984314999999995</c:v>
                </c:pt>
                <c:pt idx="107">
                  <c:v>84.759128000000004</c:v>
                </c:pt>
                <c:pt idx="108">
                  <c:v>84.533996000000002</c:v>
                </c:pt>
                <c:pt idx="109">
                  <c:v>84.308917999999949</c:v>
                </c:pt>
                <c:pt idx="110">
                  <c:v>84.083894999999998</c:v>
                </c:pt>
                <c:pt idx="111">
                  <c:v>83.858925999999983</c:v>
                </c:pt>
                <c:pt idx="112">
                  <c:v>83.634011999999998</c:v>
                </c:pt>
                <c:pt idx="113">
                  <c:v>83.409152000000006</c:v>
                </c:pt>
                <c:pt idx="114">
                  <c:v>83.184345999999948</c:v>
                </c:pt>
                <c:pt idx="115">
                  <c:v>82.959593999999996</c:v>
                </c:pt>
                <c:pt idx="116">
                  <c:v>82.734897000000004</c:v>
                </c:pt>
                <c:pt idx="117">
                  <c:v>82.510254000000529</c:v>
                </c:pt>
                <c:pt idx="118">
                  <c:v>82.285664999999995</c:v>
                </c:pt>
                <c:pt idx="119">
                  <c:v>82.061130000000006</c:v>
                </c:pt>
                <c:pt idx="120">
                  <c:v>81.836647999999983</c:v>
                </c:pt>
                <c:pt idx="121">
                  <c:v>81.612221000000005</c:v>
                </c:pt>
                <c:pt idx="122">
                  <c:v>81.387847999999948</c:v>
                </c:pt>
                <c:pt idx="123">
                  <c:v>81.163528999999983</c:v>
                </c:pt>
                <c:pt idx="124">
                  <c:v>80.939262999999997</c:v>
                </c:pt>
                <c:pt idx="125">
                  <c:v>80.715051000000003</c:v>
                </c:pt>
                <c:pt idx="126">
                  <c:v>80.490893000000227</c:v>
                </c:pt>
                <c:pt idx="127">
                  <c:v>80.266789000000003</c:v>
                </c:pt>
                <c:pt idx="128">
                  <c:v>80.042737999999858</c:v>
                </c:pt>
                <c:pt idx="129">
                  <c:v>79.818740999999989</c:v>
                </c:pt>
                <c:pt idx="130">
                  <c:v>79.594797</c:v>
                </c:pt>
                <c:pt idx="131">
                  <c:v>79.370906999999988</c:v>
                </c:pt>
                <c:pt idx="132">
                  <c:v>79.147070000000014</c:v>
                </c:pt>
                <c:pt idx="133">
                  <c:v>78.923286000000004</c:v>
                </c:pt>
                <c:pt idx="134">
                  <c:v>78.699556000000001</c:v>
                </c:pt>
                <c:pt idx="135">
                  <c:v>78.475878999999267</c:v>
                </c:pt>
                <c:pt idx="136">
                  <c:v>78.252256000000003</c:v>
                </c:pt>
                <c:pt idx="137">
                  <c:v>78.028684999999982</c:v>
                </c:pt>
                <c:pt idx="138">
                  <c:v>77.805167999999981</c:v>
                </c:pt>
                <c:pt idx="139">
                  <c:v>77.581704000000002</c:v>
                </c:pt>
                <c:pt idx="140">
                  <c:v>77.358293000000003</c:v>
                </c:pt>
                <c:pt idx="141">
                  <c:v>77.134934999999999</c:v>
                </c:pt>
                <c:pt idx="142">
                  <c:v>76.911629000000985</c:v>
                </c:pt>
                <c:pt idx="143">
                  <c:v>76.688376999999264</c:v>
                </c:pt>
                <c:pt idx="144">
                  <c:v>76.46517799999998</c:v>
                </c:pt>
                <c:pt idx="145">
                  <c:v>76.242030999999983</c:v>
                </c:pt>
                <c:pt idx="146">
                  <c:v>76.01893699999998</c:v>
                </c:pt>
                <c:pt idx="147">
                  <c:v>75.795895999999999</c:v>
                </c:pt>
                <c:pt idx="148">
                  <c:v>75.572906999999958</c:v>
                </c:pt>
                <c:pt idx="149">
                  <c:v>75.349970999999982</c:v>
                </c:pt>
                <c:pt idx="150">
                  <c:v>75.127087999999958</c:v>
                </c:pt>
                <c:pt idx="151">
                  <c:v>74.904257000000456</c:v>
                </c:pt>
                <c:pt idx="152">
                  <c:v>74.681477999999558</c:v>
                </c:pt>
                <c:pt idx="153">
                  <c:v>74.458751999999919</c:v>
                </c:pt>
                <c:pt idx="154">
                  <c:v>74.236079000000004</c:v>
                </c:pt>
                <c:pt idx="155">
                  <c:v>74.013457000000002</c:v>
                </c:pt>
                <c:pt idx="156">
                  <c:v>73.790887999999981</c:v>
                </c:pt>
                <c:pt idx="157">
                  <c:v>73.568371999999485</c:v>
                </c:pt>
                <c:pt idx="158">
                  <c:v>73.345906999999983</c:v>
                </c:pt>
                <c:pt idx="159">
                  <c:v>73.12349399999998</c:v>
                </c:pt>
                <c:pt idx="160">
                  <c:v>72.901134000000027</c:v>
                </c:pt>
                <c:pt idx="161">
                  <c:v>72.678825999999958</c:v>
                </c:pt>
                <c:pt idx="162">
                  <c:v>72.456569000000471</c:v>
                </c:pt>
                <c:pt idx="163">
                  <c:v>72.234364999999997</c:v>
                </c:pt>
                <c:pt idx="164">
                  <c:v>72.012212000000005</c:v>
                </c:pt>
                <c:pt idx="165">
                  <c:v>71.790110999999996</c:v>
                </c:pt>
                <c:pt idx="166">
                  <c:v>71.568061999999998</c:v>
                </c:pt>
                <c:pt idx="167">
                  <c:v>71.346064999999996</c:v>
                </c:pt>
                <c:pt idx="168">
                  <c:v>71.124118999999979</c:v>
                </c:pt>
                <c:pt idx="169">
                  <c:v>70.902226000000027</c:v>
                </c:pt>
                <c:pt idx="170">
                  <c:v>70.680382999999267</c:v>
                </c:pt>
                <c:pt idx="171">
                  <c:v>70.458592999999979</c:v>
                </c:pt>
                <c:pt idx="172">
                  <c:v>70.236852999999982</c:v>
                </c:pt>
                <c:pt idx="173">
                  <c:v>70.015165999999994</c:v>
                </c:pt>
                <c:pt idx="174">
                  <c:v>69.793529000000547</c:v>
                </c:pt>
                <c:pt idx="175">
                  <c:v>69.571944000000002</c:v>
                </c:pt>
                <c:pt idx="176">
                  <c:v>69.350409999999982</c:v>
                </c:pt>
                <c:pt idx="177">
                  <c:v>69.128927999999988</c:v>
                </c:pt>
                <c:pt idx="178">
                  <c:v>68.907497000000006</c:v>
                </c:pt>
                <c:pt idx="179">
                  <c:v>68.686116999999982</c:v>
                </c:pt>
                <c:pt idx="180">
                  <c:v>68.464787999999999</c:v>
                </c:pt>
                <c:pt idx="181">
                  <c:v>68.243510000000327</c:v>
                </c:pt>
                <c:pt idx="182">
                  <c:v>68.022283000000002</c:v>
                </c:pt>
                <c:pt idx="183">
                  <c:v>67.801107000000002</c:v>
                </c:pt>
                <c:pt idx="184">
                  <c:v>67.579981999999958</c:v>
                </c:pt>
                <c:pt idx="185">
                  <c:v>67.358907999999758</c:v>
                </c:pt>
                <c:pt idx="186">
                  <c:v>67.137884999999983</c:v>
                </c:pt>
                <c:pt idx="187">
                  <c:v>66.916912999999994</c:v>
                </c:pt>
                <c:pt idx="188">
                  <c:v>66.695990999999978</c:v>
                </c:pt>
                <c:pt idx="189">
                  <c:v>66.475120000000004</c:v>
                </c:pt>
                <c:pt idx="190">
                  <c:v>66.254299000000515</c:v>
                </c:pt>
                <c:pt idx="191">
                  <c:v>66.033530000000013</c:v>
                </c:pt>
                <c:pt idx="192">
                  <c:v>65.812809999999999</c:v>
                </c:pt>
                <c:pt idx="193">
                  <c:v>65.592141999999981</c:v>
                </c:pt>
                <c:pt idx="194">
                  <c:v>65.371522999999982</c:v>
                </c:pt>
                <c:pt idx="195">
                  <c:v>65.150954999999982</c:v>
                </c:pt>
                <c:pt idx="196">
                  <c:v>64.930437999999981</c:v>
                </c:pt>
                <c:pt idx="197">
                  <c:v>64.709970999999982</c:v>
                </c:pt>
                <c:pt idx="198">
                  <c:v>64.489554000000027</c:v>
                </c:pt>
                <c:pt idx="199">
                  <c:v>64.269187000000002</c:v>
                </c:pt>
                <c:pt idx="200">
                  <c:v>64.048869999999994</c:v>
                </c:pt>
                <c:pt idx="201">
                  <c:v>63.828604000000006</c:v>
                </c:pt>
                <c:pt idx="202">
                  <c:v>63.608387</c:v>
                </c:pt>
                <c:pt idx="203">
                  <c:v>63.388221000000001</c:v>
                </c:pt>
                <c:pt idx="204">
                  <c:v>63.168104000000113</c:v>
                </c:pt>
                <c:pt idx="205">
                  <c:v>62.948038000000011</c:v>
                </c:pt>
                <c:pt idx="206">
                  <c:v>62.728021000000012</c:v>
                </c:pt>
                <c:pt idx="207">
                  <c:v>62.508054000000001</c:v>
                </c:pt>
                <c:pt idx="208">
                  <c:v>62.288137000000013</c:v>
                </c:pt>
                <c:pt idx="209">
                  <c:v>62.068270000000012</c:v>
                </c:pt>
                <c:pt idx="210">
                  <c:v>61.848452000000002</c:v>
                </c:pt>
                <c:pt idx="211">
                  <c:v>61.628684</c:v>
                </c:pt>
                <c:pt idx="212">
                  <c:v>61.408965000000002</c:v>
                </c:pt>
                <c:pt idx="213">
                  <c:v>61.189297000000003</c:v>
                </c:pt>
                <c:pt idx="214">
                  <c:v>60.969677000000004</c:v>
                </c:pt>
                <c:pt idx="215">
                  <c:v>60.750107</c:v>
                </c:pt>
                <c:pt idx="216">
                  <c:v>60.530586</c:v>
                </c:pt>
                <c:pt idx="217">
                  <c:v>60.311115000000001</c:v>
                </c:pt>
                <c:pt idx="218">
                  <c:v>60.091693000000006</c:v>
                </c:pt>
                <c:pt idx="219">
                  <c:v>59.872320000000002</c:v>
                </c:pt>
                <c:pt idx="220">
                  <c:v>59.652997000000006</c:v>
                </c:pt>
                <c:pt idx="221">
                  <c:v>59.433722000000003</c:v>
                </c:pt>
                <c:pt idx="222">
                  <c:v>59.214497000000001</c:v>
                </c:pt>
                <c:pt idx="223">
                  <c:v>58.995321000000011</c:v>
                </c:pt>
                <c:pt idx="224">
                  <c:v>58.776194000000011</c:v>
                </c:pt>
                <c:pt idx="225">
                  <c:v>58.557115000000003</c:v>
                </c:pt>
                <c:pt idx="226">
                  <c:v>58.338086000000004</c:v>
                </c:pt>
                <c:pt idx="227">
                  <c:v>58.119105000000012</c:v>
                </c:pt>
                <c:pt idx="228">
                  <c:v>57.900174</c:v>
                </c:pt>
                <c:pt idx="229">
                  <c:v>57.681291000000002</c:v>
                </c:pt>
                <c:pt idx="230">
                  <c:v>57.462457000000001</c:v>
                </c:pt>
                <c:pt idx="231">
                  <c:v>57.243671000000006</c:v>
                </c:pt>
                <c:pt idx="232">
                  <c:v>57.024934000000002</c:v>
                </c:pt>
                <c:pt idx="233">
                  <c:v>56.806246000000002</c:v>
                </c:pt>
                <c:pt idx="234">
                  <c:v>56.587606000000001</c:v>
                </c:pt>
                <c:pt idx="235">
                  <c:v>56.369014</c:v>
                </c:pt>
                <c:pt idx="236">
                  <c:v>56.150472000000001</c:v>
                </c:pt>
                <c:pt idx="237">
                  <c:v>55.931977000000003</c:v>
                </c:pt>
                <c:pt idx="238">
                  <c:v>55.713531000000003</c:v>
                </c:pt>
                <c:pt idx="239">
                  <c:v>55.495133000000273</c:v>
                </c:pt>
                <c:pt idx="240">
                  <c:v>55.276783000000002</c:v>
                </c:pt>
                <c:pt idx="241">
                  <c:v>55.058481999999998</c:v>
                </c:pt>
                <c:pt idx="242">
                  <c:v>54.840227999999996</c:v>
                </c:pt>
                <c:pt idx="243">
                  <c:v>54.622023000000013</c:v>
                </c:pt>
                <c:pt idx="244">
                  <c:v>54.403866000000001</c:v>
                </c:pt>
                <c:pt idx="245">
                  <c:v>54.185757000000002</c:v>
                </c:pt>
                <c:pt idx="246">
                  <c:v>53.967694999999999</c:v>
                </c:pt>
                <c:pt idx="247">
                  <c:v>53.749682</c:v>
                </c:pt>
                <c:pt idx="248">
                  <c:v>53.531716000000003</c:v>
                </c:pt>
                <c:pt idx="249">
                  <c:v>53.313799000000003</c:v>
                </c:pt>
                <c:pt idx="250">
                  <c:v>53.095929000000012</c:v>
                </c:pt>
                <c:pt idx="251">
                  <c:v>52.878106000000002</c:v>
                </c:pt>
                <c:pt idx="252">
                  <c:v>52.660332000000295</c:v>
                </c:pt>
                <c:pt idx="253">
                  <c:v>52.442605</c:v>
                </c:pt>
                <c:pt idx="254">
                  <c:v>52.224925000000013</c:v>
                </c:pt>
                <c:pt idx="255">
                  <c:v>52.007293000000004</c:v>
                </c:pt>
                <c:pt idx="256">
                  <c:v>51.789709000000002</c:v>
                </c:pt>
                <c:pt idx="257">
                  <c:v>51.572172000000243</c:v>
                </c:pt>
                <c:pt idx="258">
                  <c:v>51.35468199999972</c:v>
                </c:pt>
                <c:pt idx="259">
                  <c:v>51.137240000000006</c:v>
                </c:pt>
                <c:pt idx="260">
                  <c:v>50.919844999999995</c:v>
                </c:pt>
                <c:pt idx="261">
                  <c:v>50.702497000000001</c:v>
                </c:pt>
                <c:pt idx="262">
                  <c:v>50.485196000000002</c:v>
                </c:pt>
                <c:pt idx="263">
                  <c:v>50.267943000000002</c:v>
                </c:pt>
                <c:pt idx="264">
                  <c:v>50.050736000000001</c:v>
                </c:pt>
                <c:pt idx="265">
                  <c:v>49.833577000000005</c:v>
                </c:pt>
                <c:pt idx="266">
                  <c:v>49.616463999999993</c:v>
                </c:pt>
                <c:pt idx="267">
                  <c:v>49.399399000000003</c:v>
                </c:pt>
                <c:pt idx="268">
                  <c:v>49.182380000000002</c:v>
                </c:pt>
                <c:pt idx="269">
                  <c:v>48.965409000000001</c:v>
                </c:pt>
                <c:pt idx="270">
                  <c:v>48.748484000000005</c:v>
                </c:pt>
                <c:pt idx="271">
                  <c:v>48.531604999999999</c:v>
                </c:pt>
                <c:pt idx="272">
                  <c:v>48.314773999999993</c:v>
                </c:pt>
                <c:pt idx="273">
                  <c:v>48.097989000000005</c:v>
                </c:pt>
                <c:pt idx="274">
                  <c:v>47.881250999999999</c:v>
                </c:pt>
                <c:pt idx="275">
                  <c:v>47.664559000000011</c:v>
                </c:pt>
                <c:pt idx="276">
                  <c:v>47.447914000000004</c:v>
                </c:pt>
                <c:pt idx="277">
                  <c:v>47.231315000000244</c:v>
                </c:pt>
                <c:pt idx="278">
                  <c:v>47.014763000000002</c:v>
                </c:pt>
                <c:pt idx="279">
                  <c:v>46.798257000000063</c:v>
                </c:pt>
                <c:pt idx="280">
                  <c:v>46.581797000000002</c:v>
                </c:pt>
                <c:pt idx="281">
                  <c:v>46.365384000000006</c:v>
                </c:pt>
                <c:pt idx="282">
                  <c:v>46.149017000000001</c:v>
                </c:pt>
                <c:pt idx="283">
                  <c:v>45.932696</c:v>
                </c:pt>
                <c:pt idx="284">
                  <c:v>45.716421000000004</c:v>
                </c:pt>
                <c:pt idx="285">
                  <c:v>45.500192000000013</c:v>
                </c:pt>
                <c:pt idx="286">
                  <c:v>45.284009000000005</c:v>
                </c:pt>
                <c:pt idx="287">
                  <c:v>45.067872000000001</c:v>
                </c:pt>
                <c:pt idx="288">
                  <c:v>44.851780999999974</c:v>
                </c:pt>
                <c:pt idx="289">
                  <c:v>44.635736000000236</c:v>
                </c:pt>
                <c:pt idx="290">
                  <c:v>44.419737000000005</c:v>
                </c:pt>
                <c:pt idx="291">
                  <c:v>44.203784000000006</c:v>
                </c:pt>
                <c:pt idx="292">
                  <c:v>43.987875999999993</c:v>
                </c:pt>
                <c:pt idx="293">
                  <c:v>43.772014000000013</c:v>
                </c:pt>
                <c:pt idx="294">
                  <c:v>43.556198000000002</c:v>
                </c:pt>
                <c:pt idx="295">
                  <c:v>43.340426999999998</c:v>
                </c:pt>
                <c:pt idx="296">
                  <c:v>43.124702000000013</c:v>
                </c:pt>
                <c:pt idx="297">
                  <c:v>42.909022</c:v>
                </c:pt>
                <c:pt idx="298">
                  <c:v>42.693388000000013</c:v>
                </c:pt>
                <c:pt idx="299">
                  <c:v>42.477799000000005</c:v>
                </c:pt>
                <c:pt idx="300">
                  <c:v>42.262256000000214</c:v>
                </c:pt>
                <c:pt idx="301">
                  <c:v>42.046757000000007</c:v>
                </c:pt>
                <c:pt idx="302">
                  <c:v>41.831305</c:v>
                </c:pt>
                <c:pt idx="303">
                  <c:v>41.615897000000004</c:v>
                </c:pt>
                <c:pt idx="304">
                  <c:v>41.400534</c:v>
                </c:pt>
                <c:pt idx="305">
                  <c:v>41.185217000000002</c:v>
                </c:pt>
                <c:pt idx="306">
                  <c:v>40.969944000000005</c:v>
                </c:pt>
                <c:pt idx="307">
                  <c:v>40.754717000000007</c:v>
                </c:pt>
                <c:pt idx="308">
                  <c:v>40.539535000000214</c:v>
                </c:pt>
                <c:pt idx="309">
                  <c:v>40.324397000000005</c:v>
                </c:pt>
                <c:pt idx="310">
                  <c:v>40.109304000000002</c:v>
                </c:pt>
                <c:pt idx="311">
                  <c:v>39.894257000000003</c:v>
                </c:pt>
                <c:pt idx="312">
                  <c:v>39.679254</c:v>
                </c:pt>
                <c:pt idx="313">
                  <c:v>39.464295</c:v>
                </c:pt>
                <c:pt idx="314">
                  <c:v>39.249382000000011</c:v>
                </c:pt>
                <c:pt idx="315">
                  <c:v>39.034513000000011</c:v>
                </c:pt>
                <c:pt idx="316">
                  <c:v>38.819687999999786</c:v>
                </c:pt>
                <c:pt idx="317">
                  <c:v>38.604908000000002</c:v>
                </c:pt>
                <c:pt idx="318">
                  <c:v>38.390173000000011</c:v>
                </c:pt>
                <c:pt idx="319">
                  <c:v>38.175482000000002</c:v>
                </c:pt>
                <c:pt idx="320">
                  <c:v>37.960836</c:v>
                </c:pt>
                <c:pt idx="321">
                  <c:v>37.746233000000011</c:v>
                </c:pt>
                <c:pt idx="322">
                  <c:v>37.531675</c:v>
                </c:pt>
                <c:pt idx="323">
                  <c:v>37.317161999999996</c:v>
                </c:pt>
                <c:pt idx="324">
                  <c:v>37.102692000000012</c:v>
                </c:pt>
                <c:pt idx="325">
                  <c:v>36.888266999999999</c:v>
                </c:pt>
                <c:pt idx="326">
                  <c:v>36.673886000000003</c:v>
                </c:pt>
                <c:pt idx="327">
                  <c:v>36.459547999999998</c:v>
                </c:pt>
                <c:pt idx="328">
                  <c:v>36.245255000000213</c:v>
                </c:pt>
                <c:pt idx="329">
                  <c:v>36.031006000000005</c:v>
                </c:pt>
                <c:pt idx="330">
                  <c:v>35.816800999999998</c:v>
                </c:pt>
                <c:pt idx="331">
                  <c:v>35.602639000000003</c:v>
                </c:pt>
                <c:pt idx="332">
                  <c:v>35.388522000000002</c:v>
                </c:pt>
                <c:pt idx="333">
                  <c:v>35.174447999999998</c:v>
                </c:pt>
                <c:pt idx="334">
                  <c:v>34.960418000000011</c:v>
                </c:pt>
                <c:pt idx="335">
                  <c:v>34.746431000000001</c:v>
                </c:pt>
                <c:pt idx="336">
                  <c:v>34.532488000000001</c:v>
                </c:pt>
                <c:pt idx="337">
                  <c:v>34.318589000000003</c:v>
                </c:pt>
                <c:pt idx="338">
                  <c:v>34.104733000000003</c:v>
                </c:pt>
                <c:pt idx="339">
                  <c:v>33.890921000000006</c:v>
                </c:pt>
                <c:pt idx="340">
                  <c:v>33.677152000000063</c:v>
                </c:pt>
                <c:pt idx="341">
                  <c:v>33.463426000000005</c:v>
                </c:pt>
                <c:pt idx="342">
                  <c:v>33.249744</c:v>
                </c:pt>
                <c:pt idx="343">
                  <c:v>33.036105000000013</c:v>
                </c:pt>
                <c:pt idx="344">
                  <c:v>32.822510000000229</c:v>
                </c:pt>
                <c:pt idx="345">
                  <c:v>32.608957000000011</c:v>
                </c:pt>
                <c:pt idx="346">
                  <c:v>32.395448000000002</c:v>
                </c:pt>
                <c:pt idx="347">
                  <c:v>32.181981999999998</c:v>
                </c:pt>
                <c:pt idx="348">
                  <c:v>31.968558999999889</c:v>
                </c:pt>
                <c:pt idx="349">
                  <c:v>31.755178000000001</c:v>
                </c:pt>
                <c:pt idx="350">
                  <c:v>31.541841000000005</c:v>
                </c:pt>
                <c:pt idx="351">
                  <c:v>31.32854699999983</c:v>
                </c:pt>
                <c:pt idx="352">
                  <c:v>31.115295000000035</c:v>
                </c:pt>
                <c:pt idx="353">
                  <c:v>30.902087000000002</c:v>
                </c:pt>
                <c:pt idx="354">
                  <c:v>30.688921000000001</c:v>
                </c:pt>
                <c:pt idx="355">
                  <c:v>30.475796999999826</c:v>
                </c:pt>
                <c:pt idx="356">
                  <c:v>30.262716999999778</c:v>
                </c:pt>
                <c:pt idx="357">
                  <c:v>30.049678999999987</c:v>
                </c:pt>
                <c:pt idx="358">
                  <c:v>29.836683000000001</c:v>
                </c:pt>
                <c:pt idx="359">
                  <c:v>29.623730999999989</c:v>
                </c:pt>
                <c:pt idx="360">
                  <c:v>29.410820000000001</c:v>
                </c:pt>
                <c:pt idx="361">
                  <c:v>29.197952000000129</c:v>
                </c:pt>
                <c:pt idx="362">
                  <c:v>28.985125999999859</c:v>
                </c:pt>
                <c:pt idx="363">
                  <c:v>28.772342999999797</c:v>
                </c:pt>
                <c:pt idx="364">
                  <c:v>28.559602000000002</c:v>
                </c:pt>
                <c:pt idx="365">
                  <c:v>28.346903000000001</c:v>
                </c:pt>
                <c:pt idx="366">
                  <c:v>28.134246999999988</c:v>
                </c:pt>
                <c:pt idx="367">
                  <c:v>27.921631999999889</c:v>
                </c:pt>
                <c:pt idx="368">
                  <c:v>27.709060000000001</c:v>
                </c:pt>
                <c:pt idx="369">
                  <c:v>27.496528999999889</c:v>
                </c:pt>
                <c:pt idx="370">
                  <c:v>27.284040999999871</c:v>
                </c:pt>
                <c:pt idx="371">
                  <c:v>27.071594000000001</c:v>
                </c:pt>
                <c:pt idx="372">
                  <c:v>26.859190000000005</c:v>
                </c:pt>
                <c:pt idx="373">
                  <c:v>26.646826999999988</c:v>
                </c:pt>
                <c:pt idx="374">
                  <c:v>26.434505999999999</c:v>
                </c:pt>
                <c:pt idx="375">
                  <c:v>26.222226999999823</c:v>
                </c:pt>
                <c:pt idx="376">
                  <c:v>26.009989000000001</c:v>
                </c:pt>
                <c:pt idx="377">
                  <c:v>25.797792999999889</c:v>
                </c:pt>
                <c:pt idx="378">
                  <c:v>25.585638999999837</c:v>
                </c:pt>
                <c:pt idx="379">
                  <c:v>25.373525999999988</c:v>
                </c:pt>
                <c:pt idx="380">
                  <c:v>25.161455000000117</c:v>
                </c:pt>
                <c:pt idx="381">
                  <c:v>24.949425000000002</c:v>
                </c:pt>
                <c:pt idx="382">
                  <c:v>24.737437</c:v>
                </c:pt>
                <c:pt idx="383">
                  <c:v>24.525489999999863</c:v>
                </c:pt>
                <c:pt idx="384">
                  <c:v>24.313583999999999</c:v>
                </c:pt>
                <c:pt idx="385">
                  <c:v>24.10172</c:v>
                </c:pt>
                <c:pt idx="386">
                  <c:v>23.889897000000001</c:v>
                </c:pt>
                <c:pt idx="387">
                  <c:v>23.678114000000001</c:v>
                </c:pt>
                <c:pt idx="388">
                  <c:v>23.46637399999987</c:v>
                </c:pt>
                <c:pt idx="389">
                  <c:v>23.254674000000001</c:v>
                </c:pt>
                <c:pt idx="390">
                  <c:v>23.043015</c:v>
                </c:pt>
                <c:pt idx="391">
                  <c:v>22.831396999999999</c:v>
                </c:pt>
                <c:pt idx="392">
                  <c:v>22.619820000000125</c:v>
                </c:pt>
                <c:pt idx="393">
                  <c:v>22.40828399999987</c:v>
                </c:pt>
                <c:pt idx="394">
                  <c:v>22.196788999999999</c:v>
                </c:pt>
                <c:pt idx="395">
                  <c:v>21.985333999999778</c:v>
                </c:pt>
                <c:pt idx="396">
                  <c:v>21.77392</c:v>
                </c:pt>
                <c:pt idx="397">
                  <c:v>21.562546999999778</c:v>
                </c:pt>
                <c:pt idx="398">
                  <c:v>21.351215000000035</c:v>
                </c:pt>
                <c:pt idx="399">
                  <c:v>21.139923000000035</c:v>
                </c:pt>
                <c:pt idx="400">
                  <c:v>20.928671999999889</c:v>
                </c:pt>
                <c:pt idx="401">
                  <c:v>20.717461000000117</c:v>
                </c:pt>
                <c:pt idx="402">
                  <c:v>20.506291000000001</c:v>
                </c:pt>
                <c:pt idx="403">
                  <c:v>20.295161</c:v>
                </c:pt>
                <c:pt idx="404">
                  <c:v>20.084071000000005</c:v>
                </c:pt>
                <c:pt idx="405">
                  <c:v>19.873021999999999</c:v>
                </c:pt>
                <c:pt idx="406">
                  <c:v>19.662013000000002</c:v>
                </c:pt>
                <c:pt idx="407">
                  <c:v>19.451044</c:v>
                </c:pt>
                <c:pt idx="408">
                  <c:v>19.240114999999989</c:v>
                </c:pt>
                <c:pt idx="409">
                  <c:v>19.029225999999987</c:v>
                </c:pt>
                <c:pt idx="410">
                  <c:v>18.818377999999999</c:v>
                </c:pt>
                <c:pt idx="411">
                  <c:v>18.607569000000005</c:v>
                </c:pt>
                <c:pt idx="412">
                  <c:v>18.396801000000035</c:v>
                </c:pt>
                <c:pt idx="413">
                  <c:v>18.186071999999999</c:v>
                </c:pt>
                <c:pt idx="414">
                  <c:v>17.975382999999855</c:v>
                </c:pt>
                <c:pt idx="415">
                  <c:v>17.764733999999848</c:v>
                </c:pt>
                <c:pt idx="416">
                  <c:v>17.554124999999999</c:v>
                </c:pt>
                <c:pt idx="417">
                  <c:v>17.343556</c:v>
                </c:pt>
                <c:pt idx="418">
                  <c:v>17.133026000000001</c:v>
                </c:pt>
                <c:pt idx="419">
                  <c:v>16.922535999999855</c:v>
                </c:pt>
                <c:pt idx="420">
                  <c:v>16.712084999999988</c:v>
                </c:pt>
                <c:pt idx="421">
                  <c:v>16.501674000000001</c:v>
                </c:pt>
                <c:pt idx="422">
                  <c:v>16.291302000000002</c:v>
                </c:pt>
                <c:pt idx="423">
                  <c:v>16.080970000000001</c:v>
                </c:pt>
                <c:pt idx="424">
                  <c:v>15.870677000000002</c:v>
                </c:pt>
                <c:pt idx="425">
                  <c:v>15.660424000000004</c:v>
                </c:pt>
                <c:pt idx="426">
                  <c:v>15.45021</c:v>
                </c:pt>
                <c:pt idx="427">
                  <c:v>15.240035000000001</c:v>
                </c:pt>
                <c:pt idx="428">
                  <c:v>15.029899</c:v>
                </c:pt>
                <c:pt idx="429">
                  <c:v>14.819803</c:v>
                </c:pt>
                <c:pt idx="430">
                  <c:v>14.609745</c:v>
                </c:pt>
                <c:pt idx="431">
                  <c:v>14.399727</c:v>
                </c:pt>
                <c:pt idx="432">
                  <c:v>14.189747000000002</c:v>
                </c:pt>
                <c:pt idx="433">
                  <c:v>13.979807000000006</c:v>
                </c:pt>
                <c:pt idx="434">
                  <c:v>13.769905</c:v>
                </c:pt>
                <c:pt idx="435">
                  <c:v>13.560042000000006</c:v>
                </c:pt>
                <c:pt idx="436">
                  <c:v>13.350218</c:v>
                </c:pt>
                <c:pt idx="437">
                  <c:v>13.140433</c:v>
                </c:pt>
                <c:pt idx="438">
                  <c:v>12.930687000000002</c:v>
                </c:pt>
                <c:pt idx="439">
                  <c:v>12.720978999999998</c:v>
                </c:pt>
                <c:pt idx="440">
                  <c:v>12.51131</c:v>
                </c:pt>
                <c:pt idx="441">
                  <c:v>12.301679</c:v>
                </c:pt>
                <c:pt idx="442">
                  <c:v>12.092087000000006</c:v>
                </c:pt>
                <c:pt idx="443">
                  <c:v>11.882533000000073</c:v>
                </c:pt>
                <c:pt idx="444">
                  <c:v>11.673018000000001</c:v>
                </c:pt>
                <c:pt idx="445">
                  <c:v>11.463541000000006</c:v>
                </c:pt>
                <c:pt idx="446">
                  <c:v>11.254103000000001</c:v>
                </c:pt>
                <c:pt idx="447">
                  <c:v>11.044703</c:v>
                </c:pt>
                <c:pt idx="448">
                  <c:v>10.835341</c:v>
                </c:pt>
                <c:pt idx="449">
                  <c:v>10.626017000000001</c:v>
                </c:pt>
                <c:pt idx="450">
                  <c:v>10.416731</c:v>
                </c:pt>
                <c:pt idx="451">
                  <c:v>10.207484000000004</c:v>
                </c:pt>
                <c:pt idx="452">
                  <c:v>9.9982739999999986</c:v>
                </c:pt>
                <c:pt idx="453">
                  <c:v>9.7891019999999997</c:v>
                </c:pt>
                <c:pt idx="454">
                  <c:v>9.5799690000000002</c:v>
                </c:pt>
                <c:pt idx="455">
                  <c:v>9.3708730000000013</c:v>
                </c:pt>
                <c:pt idx="456">
                  <c:v>9.1618150000000007</c:v>
                </c:pt>
                <c:pt idx="457">
                  <c:v>8.9527950000000267</c:v>
                </c:pt>
                <c:pt idx="458">
                  <c:v>8.7438129999999994</c:v>
                </c:pt>
                <c:pt idx="459">
                  <c:v>8.5348679999999995</c:v>
                </c:pt>
                <c:pt idx="460">
                  <c:v>8.3259610000000013</c:v>
                </c:pt>
                <c:pt idx="461">
                  <c:v>8.1170910000000003</c:v>
                </c:pt>
                <c:pt idx="462">
                  <c:v>7.9082600000000358</c:v>
                </c:pt>
                <c:pt idx="463">
                  <c:v>7.699465</c:v>
                </c:pt>
                <c:pt idx="464">
                  <c:v>7.4907079999999997</c:v>
                </c:pt>
                <c:pt idx="465">
                  <c:v>7.2819890000000003</c:v>
                </c:pt>
                <c:pt idx="466">
                  <c:v>7.0733069999999998</c:v>
                </c:pt>
                <c:pt idx="467">
                  <c:v>6.864662</c:v>
                </c:pt>
                <c:pt idx="468">
                  <c:v>6.6560539999999975</c:v>
                </c:pt>
                <c:pt idx="469">
                  <c:v>6.4474839999999976</c:v>
                </c:pt>
                <c:pt idx="470">
                  <c:v>6.2389510000000001</c:v>
                </c:pt>
                <c:pt idx="471">
                  <c:v>6.0304549999999955</c:v>
                </c:pt>
                <c:pt idx="472">
                  <c:v>5.8219959999999755</c:v>
                </c:pt>
                <c:pt idx="473">
                  <c:v>5.6135739999999945</c:v>
                </c:pt>
                <c:pt idx="474">
                  <c:v>5.405189</c:v>
                </c:pt>
                <c:pt idx="475">
                  <c:v>5.196841</c:v>
                </c:pt>
                <c:pt idx="476">
                  <c:v>4.9885299999999999</c:v>
                </c:pt>
                <c:pt idx="477">
                  <c:v>4.7802550000000004</c:v>
                </c:pt>
                <c:pt idx="478">
                  <c:v>4.5720179999999955</c:v>
                </c:pt>
                <c:pt idx="479">
                  <c:v>4.3638169999999663</c:v>
                </c:pt>
                <c:pt idx="480">
                  <c:v>4.155653</c:v>
                </c:pt>
                <c:pt idx="481">
                  <c:v>3.9475250000000002</c:v>
                </c:pt>
                <c:pt idx="482">
                  <c:v>3.7394340000000001</c:v>
                </c:pt>
                <c:pt idx="483">
                  <c:v>3.53138</c:v>
                </c:pt>
                <c:pt idx="484">
                  <c:v>3.3233619999999999</c:v>
                </c:pt>
                <c:pt idx="485">
                  <c:v>3.1153810000000002</c:v>
                </c:pt>
                <c:pt idx="486">
                  <c:v>2.9074360000000001</c:v>
                </c:pt>
                <c:pt idx="487">
                  <c:v>2.6995269999999998</c:v>
                </c:pt>
                <c:pt idx="488">
                  <c:v>2.4916549999999855</c:v>
                </c:pt>
                <c:pt idx="489">
                  <c:v>2.2838180000000001</c:v>
                </c:pt>
                <c:pt idx="490">
                  <c:v>2.0760179999999977</c:v>
                </c:pt>
                <c:pt idx="491">
                  <c:v>1.8682550000000073</c:v>
                </c:pt>
                <c:pt idx="492">
                  <c:v>1.6605270000000001</c:v>
                </c:pt>
                <c:pt idx="493">
                  <c:v>1.4528349999999917</c:v>
                </c:pt>
                <c:pt idx="494">
                  <c:v>1.24518</c:v>
                </c:pt>
                <c:pt idx="495">
                  <c:v>1.0375599999999998</c:v>
                </c:pt>
                <c:pt idx="496">
                  <c:v>0.82997699999999996</c:v>
                </c:pt>
                <c:pt idx="497">
                  <c:v>0.62242900000000378</c:v>
                </c:pt>
                <c:pt idx="498">
                  <c:v>0.41491700000000031</c:v>
                </c:pt>
                <c:pt idx="499">
                  <c:v>0.20744100000000112</c:v>
                </c:pt>
                <c:pt idx="500">
                  <c:v>0</c:v>
                </c:pt>
                <c:pt idx="501">
                  <c:v>-0.20740500000000101</c:v>
                </c:pt>
                <c:pt idx="502">
                  <c:v>-0.41477400000000031</c:v>
                </c:pt>
                <c:pt idx="503">
                  <c:v>-0.62210799999999999</c:v>
                </c:pt>
                <c:pt idx="504">
                  <c:v>-0.82940599999999998</c:v>
                </c:pt>
                <c:pt idx="505">
                  <c:v>-1.0366679999999999</c:v>
                </c:pt>
                <c:pt idx="506">
                  <c:v>-1.2438959999999926</c:v>
                </c:pt>
                <c:pt idx="507">
                  <c:v>-1.451087</c:v>
                </c:pt>
                <c:pt idx="508">
                  <c:v>-1.6582440000000001</c:v>
                </c:pt>
                <c:pt idx="509">
                  <c:v>-1.8653649999999933</c:v>
                </c:pt>
                <c:pt idx="510">
                  <c:v>-2.0724509999999818</c:v>
                </c:pt>
                <c:pt idx="511">
                  <c:v>-2.2795019999999999</c:v>
                </c:pt>
                <c:pt idx="512">
                  <c:v>-2.4865170000000001</c:v>
                </c:pt>
                <c:pt idx="513">
                  <c:v>-2.6934979999999999</c:v>
                </c:pt>
                <c:pt idx="514">
                  <c:v>-2.9004429999999819</c:v>
                </c:pt>
                <c:pt idx="515">
                  <c:v>-3.1073539999999999</c:v>
                </c:pt>
                <c:pt idx="516">
                  <c:v>-3.3142289999999819</c:v>
                </c:pt>
                <c:pt idx="517">
                  <c:v>-3.5210699999999977</c:v>
                </c:pt>
                <c:pt idx="518">
                  <c:v>-3.7278760000000002</c:v>
                </c:pt>
                <c:pt idx="519">
                  <c:v>-3.9346469999999796</c:v>
                </c:pt>
                <c:pt idx="520">
                  <c:v>-4.1413830000000003</c:v>
                </c:pt>
                <c:pt idx="521">
                  <c:v>-4.3480839999999965</c:v>
                </c:pt>
                <c:pt idx="522">
                  <c:v>-4.5547509999999845</c:v>
                </c:pt>
                <c:pt idx="523">
                  <c:v>-4.7613830000000004</c:v>
                </c:pt>
                <c:pt idx="524">
                  <c:v>-4.9679809999999653</c:v>
                </c:pt>
                <c:pt idx="525">
                  <c:v>-5.1745439999999965</c:v>
                </c:pt>
                <c:pt idx="526">
                  <c:v>-5.3810719999999996</c:v>
                </c:pt>
                <c:pt idx="527">
                  <c:v>-5.587567</c:v>
                </c:pt>
                <c:pt idx="528">
                  <c:v>-5.7940269999999945</c:v>
                </c:pt>
                <c:pt idx="529">
                  <c:v>-6.0004520000000001</c:v>
                </c:pt>
                <c:pt idx="530">
                  <c:v>-6.2068430000000134</c:v>
                </c:pt>
                <c:pt idx="531">
                  <c:v>-6.4131999999999998</c:v>
                </c:pt>
                <c:pt idx="532">
                  <c:v>-6.619523</c:v>
                </c:pt>
                <c:pt idx="533">
                  <c:v>-6.8258119999999654</c:v>
                </c:pt>
                <c:pt idx="534">
                  <c:v>-7.0320660000000004</c:v>
                </c:pt>
                <c:pt idx="535">
                  <c:v>-7.2382869999999997</c:v>
                </c:pt>
                <c:pt idx="536">
                  <c:v>-7.4444739999999996</c:v>
                </c:pt>
                <c:pt idx="537">
                  <c:v>-7.6506259999999955</c:v>
                </c:pt>
                <c:pt idx="538">
                  <c:v>-7.8567450000000001</c:v>
                </c:pt>
                <c:pt idx="539">
                  <c:v>-8.0628300000000248</c:v>
                </c:pt>
                <c:pt idx="540">
                  <c:v>-8.2688810000000004</c:v>
                </c:pt>
                <c:pt idx="541">
                  <c:v>-8.4748980000000014</c:v>
                </c:pt>
                <c:pt idx="542">
                  <c:v>-8.6808820000000004</c:v>
                </c:pt>
                <c:pt idx="543">
                  <c:v>-8.8868320000000267</c:v>
                </c:pt>
                <c:pt idx="544">
                  <c:v>-9.0927480000000003</c:v>
                </c:pt>
                <c:pt idx="545">
                  <c:v>-9.2986310000000003</c:v>
                </c:pt>
                <c:pt idx="546">
                  <c:v>-9.5044810000000002</c:v>
                </c:pt>
                <c:pt idx="547">
                  <c:v>-9.7102970000000006</c:v>
                </c:pt>
                <c:pt idx="548">
                  <c:v>-9.9160790000000016</c:v>
                </c:pt>
                <c:pt idx="549">
                  <c:v>-10.121827999999999</c:v>
                </c:pt>
                <c:pt idx="550">
                  <c:v>-10.327544000000024</c:v>
                </c:pt>
                <c:pt idx="551">
                  <c:v>-10.533226000000001</c:v>
                </c:pt>
                <c:pt idx="552">
                  <c:v>-10.738875999999998</c:v>
                </c:pt>
                <c:pt idx="553">
                  <c:v>-10.944492</c:v>
                </c:pt>
                <c:pt idx="554">
                  <c:v>-11.150075000000001</c:v>
                </c:pt>
                <c:pt idx="555">
                  <c:v>-11.35562500000006</c:v>
                </c:pt>
                <c:pt idx="556">
                  <c:v>-11.561142</c:v>
                </c:pt>
                <c:pt idx="557">
                  <c:v>-11.766626</c:v>
                </c:pt>
                <c:pt idx="558">
                  <c:v>-11.972077000000002</c:v>
                </c:pt>
                <c:pt idx="559">
                  <c:v>-12.177495</c:v>
                </c:pt>
                <c:pt idx="560">
                  <c:v>-12.382880000000064</c:v>
                </c:pt>
                <c:pt idx="561">
                  <c:v>-12.588233000000001</c:v>
                </c:pt>
                <c:pt idx="562">
                  <c:v>-12.793553000000001</c:v>
                </c:pt>
                <c:pt idx="563">
                  <c:v>-12.99884</c:v>
                </c:pt>
                <c:pt idx="564">
                  <c:v>-13.204094</c:v>
                </c:pt>
                <c:pt idx="565">
                  <c:v>-13.409316</c:v>
                </c:pt>
                <c:pt idx="566">
                  <c:v>-13.614506</c:v>
                </c:pt>
                <c:pt idx="567">
                  <c:v>-13.819663</c:v>
                </c:pt>
                <c:pt idx="568">
                  <c:v>-14.024787</c:v>
                </c:pt>
                <c:pt idx="569">
                  <c:v>-14.229878999999999</c:v>
                </c:pt>
                <c:pt idx="570">
                  <c:v>-14.434939</c:v>
                </c:pt>
                <c:pt idx="571">
                  <c:v>-14.639965999999999</c:v>
                </c:pt>
                <c:pt idx="572">
                  <c:v>-14.844961</c:v>
                </c:pt>
                <c:pt idx="573">
                  <c:v>-15.049924000000001</c:v>
                </c:pt>
                <c:pt idx="574">
                  <c:v>-15.254855000000001</c:v>
                </c:pt>
                <c:pt idx="575">
                  <c:v>-15.459753000000006</c:v>
                </c:pt>
                <c:pt idx="576">
                  <c:v>-15.664620000000001</c:v>
                </c:pt>
                <c:pt idx="577">
                  <c:v>-15.869455000000071</c:v>
                </c:pt>
                <c:pt idx="578">
                  <c:v>-16.074256999999999</c:v>
                </c:pt>
                <c:pt idx="579">
                  <c:v>-16.279028</c:v>
                </c:pt>
                <c:pt idx="580">
                  <c:v>-16.48376699999983</c:v>
                </c:pt>
                <c:pt idx="581">
                  <c:v>-16.688473999999989</c:v>
                </c:pt>
                <c:pt idx="582">
                  <c:v>-16.893148999999987</c:v>
                </c:pt>
                <c:pt idx="583">
                  <c:v>-17.097792999999989</c:v>
                </c:pt>
                <c:pt idx="584">
                  <c:v>-17.302403999999989</c:v>
                </c:pt>
                <c:pt idx="585">
                  <c:v>-17.506985000000121</c:v>
                </c:pt>
                <c:pt idx="586">
                  <c:v>-17.711532999999989</c:v>
                </c:pt>
                <c:pt idx="587">
                  <c:v>-17.916049999999871</c:v>
                </c:pt>
                <c:pt idx="588">
                  <c:v>-18.120535999999987</c:v>
                </c:pt>
                <c:pt idx="589">
                  <c:v>-18.324990000000035</c:v>
                </c:pt>
                <c:pt idx="590">
                  <c:v>-18.529413000000002</c:v>
                </c:pt>
                <c:pt idx="591">
                  <c:v>-18.733805000000121</c:v>
                </c:pt>
                <c:pt idx="592">
                  <c:v>-18.938165000000001</c:v>
                </c:pt>
                <c:pt idx="593">
                  <c:v>-19.142493999999989</c:v>
                </c:pt>
                <c:pt idx="594">
                  <c:v>-19.346791999999986</c:v>
                </c:pt>
                <c:pt idx="595">
                  <c:v>-19.55105800000014</c:v>
                </c:pt>
                <c:pt idx="596">
                  <c:v>-19.755293999999989</c:v>
                </c:pt>
                <c:pt idx="597">
                  <c:v>-19.959498</c:v>
                </c:pt>
                <c:pt idx="598">
                  <c:v>-20.163671999999988</c:v>
                </c:pt>
                <c:pt idx="599">
                  <c:v>-20.367813999999999</c:v>
                </c:pt>
                <c:pt idx="600">
                  <c:v>-20.571926000000001</c:v>
                </c:pt>
                <c:pt idx="601">
                  <c:v>-20.776007</c:v>
                </c:pt>
                <c:pt idx="602">
                  <c:v>-20.980056999999878</c:v>
                </c:pt>
                <c:pt idx="603">
                  <c:v>-21.184076000000001</c:v>
                </c:pt>
                <c:pt idx="604">
                  <c:v>-21.388064</c:v>
                </c:pt>
                <c:pt idx="605">
                  <c:v>-21.592021999999989</c:v>
                </c:pt>
                <c:pt idx="606">
                  <c:v>-21.795948999999986</c:v>
                </c:pt>
                <c:pt idx="607">
                  <c:v>-21.999846000000002</c:v>
                </c:pt>
                <c:pt idx="608">
                  <c:v>-22.203711999999989</c:v>
                </c:pt>
                <c:pt idx="609">
                  <c:v>-22.407547999999871</c:v>
                </c:pt>
                <c:pt idx="610">
                  <c:v>-22.61135300000014</c:v>
                </c:pt>
                <c:pt idx="611">
                  <c:v>-22.815128000000001</c:v>
                </c:pt>
                <c:pt idx="612">
                  <c:v>-23.018872999999999</c:v>
                </c:pt>
                <c:pt idx="613">
                  <c:v>-23.222586999999848</c:v>
                </c:pt>
                <c:pt idx="614">
                  <c:v>-23.426271</c:v>
                </c:pt>
                <c:pt idx="615">
                  <c:v>-23.629925000000114</c:v>
                </c:pt>
                <c:pt idx="616">
                  <c:v>-23.833548999999987</c:v>
                </c:pt>
                <c:pt idx="617">
                  <c:v>-24.037141999999999</c:v>
                </c:pt>
                <c:pt idx="618">
                  <c:v>-24.240705999999989</c:v>
                </c:pt>
                <c:pt idx="619">
                  <c:v>-24.444239999999848</c:v>
                </c:pt>
                <c:pt idx="620">
                  <c:v>-24.647742999999871</c:v>
                </c:pt>
                <c:pt idx="621">
                  <c:v>-24.851216999999988</c:v>
                </c:pt>
                <c:pt idx="622">
                  <c:v>-25.054660999999999</c:v>
                </c:pt>
                <c:pt idx="623">
                  <c:v>-25.258075999999999</c:v>
                </c:pt>
                <c:pt idx="624">
                  <c:v>-25.461459999999889</c:v>
                </c:pt>
                <c:pt idx="625">
                  <c:v>-25.664815000000129</c:v>
                </c:pt>
                <c:pt idx="626">
                  <c:v>-25.86813999999983</c:v>
                </c:pt>
                <c:pt idx="627">
                  <c:v>-26.071435000000001</c:v>
                </c:pt>
                <c:pt idx="628">
                  <c:v>-26.274701</c:v>
                </c:pt>
                <c:pt idx="629">
                  <c:v>-26.477938000000005</c:v>
                </c:pt>
                <c:pt idx="630">
                  <c:v>-26.681145000000001</c:v>
                </c:pt>
                <c:pt idx="631">
                  <c:v>-26.884321999999987</c:v>
                </c:pt>
                <c:pt idx="632">
                  <c:v>-27.087471000000001</c:v>
                </c:pt>
                <c:pt idx="633">
                  <c:v>-27.290590000000002</c:v>
                </c:pt>
                <c:pt idx="634">
                  <c:v>-27.493678999999986</c:v>
                </c:pt>
                <c:pt idx="635">
                  <c:v>-27.69673999999987</c:v>
                </c:pt>
                <c:pt idx="636">
                  <c:v>-27.899771000000001</c:v>
                </c:pt>
                <c:pt idx="637">
                  <c:v>-28.102772999999889</c:v>
                </c:pt>
                <c:pt idx="638">
                  <c:v>-28.305745999999989</c:v>
                </c:pt>
                <c:pt idx="639">
                  <c:v>-28.508689999999863</c:v>
                </c:pt>
                <c:pt idx="640">
                  <c:v>-28.711606</c:v>
                </c:pt>
                <c:pt idx="641">
                  <c:v>-28.914491999999999</c:v>
                </c:pt>
                <c:pt idx="642">
                  <c:v>-29.117349000000001</c:v>
                </c:pt>
                <c:pt idx="643">
                  <c:v>-29.320177999999999</c:v>
                </c:pt>
                <c:pt idx="644">
                  <c:v>-29.522977000000001</c:v>
                </c:pt>
                <c:pt idx="645">
                  <c:v>-29.725747999999797</c:v>
                </c:pt>
                <c:pt idx="646">
                  <c:v>-29.928490999999859</c:v>
                </c:pt>
                <c:pt idx="647">
                  <c:v>-30.131204000000121</c:v>
                </c:pt>
                <c:pt idx="648">
                  <c:v>-30.333889000000031</c:v>
                </c:pt>
                <c:pt idx="649">
                  <c:v>-30.536545999999987</c:v>
                </c:pt>
                <c:pt idx="650">
                  <c:v>-30.739173999999988</c:v>
                </c:pt>
                <c:pt idx="651">
                  <c:v>-30.941772999999863</c:v>
                </c:pt>
                <c:pt idx="652">
                  <c:v>-31.144345000000001</c:v>
                </c:pt>
                <c:pt idx="653">
                  <c:v>-31.346888000000035</c:v>
                </c:pt>
                <c:pt idx="654">
                  <c:v>-31.549401999999986</c:v>
                </c:pt>
                <c:pt idx="655">
                  <c:v>-31.751888000000136</c:v>
                </c:pt>
                <c:pt idx="656">
                  <c:v>-31.954346999999874</c:v>
                </c:pt>
                <c:pt idx="657">
                  <c:v>-32.156777000000005</c:v>
                </c:pt>
                <c:pt idx="658">
                  <c:v>-32.359178</c:v>
                </c:pt>
                <c:pt idx="659">
                  <c:v>-32.561552000000013</c:v>
                </c:pt>
                <c:pt idx="660">
                  <c:v>-32.763898000000012</c:v>
                </c:pt>
                <c:pt idx="661">
                  <c:v>-32.966216000000003</c:v>
                </c:pt>
                <c:pt idx="662">
                  <c:v>-33.168506000000214</c:v>
                </c:pt>
                <c:pt idx="663">
                  <c:v>-33.370767999999998</c:v>
                </c:pt>
                <c:pt idx="664">
                  <c:v>-33.573002000000002</c:v>
                </c:pt>
                <c:pt idx="665">
                  <c:v>-33.775209000000011</c:v>
                </c:pt>
                <c:pt idx="666">
                  <c:v>-33.977386999999993</c:v>
                </c:pt>
                <c:pt idx="667">
                  <c:v>-34.179539000000013</c:v>
                </c:pt>
                <c:pt idx="668">
                  <c:v>-34.381661999999771</c:v>
                </c:pt>
                <c:pt idx="669">
                  <c:v>-34.583758000000003</c:v>
                </c:pt>
                <c:pt idx="670">
                  <c:v>-34.785826</c:v>
                </c:pt>
                <c:pt idx="671">
                  <c:v>-34.987866999999945</c:v>
                </c:pt>
                <c:pt idx="672">
                  <c:v>-35.189880999999993</c:v>
                </c:pt>
                <c:pt idx="673">
                  <c:v>-35.391866999999998</c:v>
                </c:pt>
                <c:pt idx="674">
                  <c:v>-35.593826</c:v>
                </c:pt>
                <c:pt idx="675">
                  <c:v>-35.795757000000243</c:v>
                </c:pt>
                <c:pt idx="676">
                  <c:v>-35.997661000000001</c:v>
                </c:pt>
                <c:pt idx="677">
                  <c:v>-36.199539000000236</c:v>
                </c:pt>
                <c:pt idx="678">
                  <c:v>-36.401387999999997</c:v>
                </c:pt>
                <c:pt idx="679">
                  <c:v>-36.603211000000002</c:v>
                </c:pt>
                <c:pt idx="680">
                  <c:v>-36.805007000000003</c:v>
                </c:pt>
                <c:pt idx="681">
                  <c:v>-37.006776000000002</c:v>
                </c:pt>
                <c:pt idx="682">
                  <c:v>-37.208518000000346</c:v>
                </c:pt>
                <c:pt idx="683">
                  <c:v>-37.410233000000005</c:v>
                </c:pt>
                <c:pt idx="684">
                  <c:v>-37.611921000000002</c:v>
                </c:pt>
                <c:pt idx="685">
                  <c:v>-37.813581999999997</c:v>
                </c:pt>
                <c:pt idx="686">
                  <c:v>-38.015217</c:v>
                </c:pt>
                <c:pt idx="687">
                  <c:v>-38.216825</c:v>
                </c:pt>
                <c:pt idx="688">
                  <c:v>-38.418406000000004</c:v>
                </c:pt>
                <c:pt idx="689">
                  <c:v>-38.619960000000006</c:v>
                </c:pt>
                <c:pt idx="690">
                  <c:v>-38.821488999999993</c:v>
                </c:pt>
                <c:pt idx="691">
                  <c:v>-39.022990000000163</c:v>
                </c:pt>
                <c:pt idx="692">
                  <c:v>-39.224465000000002</c:v>
                </c:pt>
                <c:pt idx="693">
                  <c:v>-39.425914000000013</c:v>
                </c:pt>
                <c:pt idx="694">
                  <c:v>-39.627336000000113</c:v>
                </c:pt>
                <c:pt idx="695">
                  <c:v>-39.828732000000258</c:v>
                </c:pt>
                <c:pt idx="696">
                  <c:v>-40.030102000000063</c:v>
                </c:pt>
                <c:pt idx="697">
                  <c:v>-40.231445000000001</c:v>
                </c:pt>
                <c:pt idx="698">
                  <c:v>-40.432763000000001</c:v>
                </c:pt>
                <c:pt idx="699">
                  <c:v>-40.634054000000006</c:v>
                </c:pt>
                <c:pt idx="700">
                  <c:v>-40.835319000000013</c:v>
                </c:pt>
                <c:pt idx="701">
                  <c:v>-41.036558000000063</c:v>
                </c:pt>
                <c:pt idx="702">
                  <c:v>-41.237771000000002</c:v>
                </c:pt>
                <c:pt idx="703">
                  <c:v>-41.438958000000063</c:v>
                </c:pt>
                <c:pt idx="704">
                  <c:v>-41.640120000000003</c:v>
                </c:pt>
                <c:pt idx="705">
                  <c:v>-41.841254999999997</c:v>
                </c:pt>
                <c:pt idx="706">
                  <c:v>-42.042365000000011</c:v>
                </c:pt>
                <c:pt idx="707">
                  <c:v>-42.243449000000005</c:v>
                </c:pt>
                <c:pt idx="708">
                  <c:v>-42.444507000000002</c:v>
                </c:pt>
                <c:pt idx="709">
                  <c:v>-42.645539000000063</c:v>
                </c:pt>
                <c:pt idx="710">
                  <c:v>-42.846546000000004</c:v>
                </c:pt>
                <c:pt idx="711">
                  <c:v>-43.047528</c:v>
                </c:pt>
                <c:pt idx="712">
                  <c:v>-43.248484000000005</c:v>
                </c:pt>
                <c:pt idx="713">
                  <c:v>-43.449414000000004</c:v>
                </c:pt>
                <c:pt idx="714">
                  <c:v>-43.650319000000003</c:v>
                </c:pt>
                <c:pt idx="715">
                  <c:v>-43.851199000000001</c:v>
                </c:pt>
                <c:pt idx="716">
                  <c:v>-44.052054000000005</c:v>
                </c:pt>
                <c:pt idx="717">
                  <c:v>-44.252883000000004</c:v>
                </c:pt>
                <c:pt idx="718">
                  <c:v>-44.453686999999974</c:v>
                </c:pt>
                <c:pt idx="719">
                  <c:v>-44.654465999999999</c:v>
                </c:pt>
                <c:pt idx="720">
                  <c:v>-44.855219000000005</c:v>
                </c:pt>
                <c:pt idx="721">
                  <c:v>-45.055948000000001</c:v>
                </c:pt>
                <c:pt idx="722">
                  <c:v>-45.256652000000003</c:v>
                </c:pt>
                <c:pt idx="723">
                  <c:v>-45.457329999999999</c:v>
                </c:pt>
                <c:pt idx="724">
                  <c:v>-45.657983999999999</c:v>
                </c:pt>
                <c:pt idx="725">
                  <c:v>-45.858613000000005</c:v>
                </c:pt>
                <c:pt idx="726">
                  <c:v>-46.059217000000004</c:v>
                </c:pt>
                <c:pt idx="727">
                  <c:v>-46.259797000000006</c:v>
                </c:pt>
                <c:pt idx="728">
                  <c:v>-46.460351000000003</c:v>
                </c:pt>
                <c:pt idx="729">
                  <c:v>-46.660881000000003</c:v>
                </c:pt>
                <c:pt idx="730">
                  <c:v>-46.861386000000003</c:v>
                </c:pt>
                <c:pt idx="731">
                  <c:v>-47.061866999999999</c:v>
                </c:pt>
                <c:pt idx="732">
                  <c:v>-47.262323000000244</c:v>
                </c:pt>
                <c:pt idx="733">
                  <c:v>-47.462755000000229</c:v>
                </c:pt>
                <c:pt idx="734">
                  <c:v>-47.663162000000113</c:v>
                </c:pt>
                <c:pt idx="735">
                  <c:v>-47.863545000000002</c:v>
                </c:pt>
                <c:pt idx="736">
                  <c:v>-48.063904000000001</c:v>
                </c:pt>
                <c:pt idx="737">
                  <c:v>-48.264238000000013</c:v>
                </c:pt>
                <c:pt idx="738">
                  <c:v>-48.464548000000001</c:v>
                </c:pt>
                <c:pt idx="739">
                  <c:v>-48.664834000000006</c:v>
                </c:pt>
                <c:pt idx="740">
                  <c:v>-48.865095000000011</c:v>
                </c:pt>
                <c:pt idx="741">
                  <c:v>-49.065333000000265</c:v>
                </c:pt>
                <c:pt idx="742">
                  <c:v>-49.265546000000214</c:v>
                </c:pt>
                <c:pt idx="743">
                  <c:v>-49.465736000000113</c:v>
                </c:pt>
                <c:pt idx="744">
                  <c:v>-49.665901000000012</c:v>
                </c:pt>
                <c:pt idx="745">
                  <c:v>-49.866043000000005</c:v>
                </c:pt>
                <c:pt idx="746">
                  <c:v>-50.066161000000001</c:v>
                </c:pt>
                <c:pt idx="747">
                  <c:v>-50.266255000000221</c:v>
                </c:pt>
                <c:pt idx="748">
                  <c:v>-50.466325000000012</c:v>
                </c:pt>
                <c:pt idx="749">
                  <c:v>-50.666372000000266</c:v>
                </c:pt>
                <c:pt idx="750">
                  <c:v>-50.866395000000011</c:v>
                </c:pt>
                <c:pt idx="751">
                  <c:v>-51.066394000000003</c:v>
                </c:pt>
                <c:pt idx="752">
                  <c:v>-51.266370000000244</c:v>
                </c:pt>
                <c:pt idx="753">
                  <c:v>-51.466322000000012</c:v>
                </c:pt>
                <c:pt idx="754">
                  <c:v>-51.666250000000012</c:v>
                </c:pt>
                <c:pt idx="755">
                  <c:v>-51.866156000000011</c:v>
                </c:pt>
                <c:pt idx="756">
                  <c:v>-52.066038000000013</c:v>
                </c:pt>
                <c:pt idx="757">
                  <c:v>-52.265896000000012</c:v>
                </c:pt>
                <c:pt idx="758">
                  <c:v>-52.465732000000266</c:v>
                </c:pt>
                <c:pt idx="759">
                  <c:v>-52.665544000000011</c:v>
                </c:pt>
                <c:pt idx="760">
                  <c:v>-52.865333000000113</c:v>
                </c:pt>
                <c:pt idx="761">
                  <c:v>-53.065098000000013</c:v>
                </c:pt>
                <c:pt idx="762">
                  <c:v>-53.264841000000004</c:v>
                </c:pt>
                <c:pt idx="763">
                  <c:v>-53.464561000000003</c:v>
                </c:pt>
                <c:pt idx="764">
                  <c:v>-53.664257000000006</c:v>
                </c:pt>
                <c:pt idx="765">
                  <c:v>-53.863931000000001</c:v>
                </c:pt>
                <c:pt idx="766">
                  <c:v>-54.063582000000011</c:v>
                </c:pt>
                <c:pt idx="767">
                  <c:v>-54.263210000000214</c:v>
                </c:pt>
                <c:pt idx="768">
                  <c:v>-54.462815000000013</c:v>
                </c:pt>
                <c:pt idx="769">
                  <c:v>-54.66239800000028</c:v>
                </c:pt>
                <c:pt idx="770">
                  <c:v>-54.861958000000001</c:v>
                </c:pt>
                <c:pt idx="771">
                  <c:v>-55.061495000000001</c:v>
                </c:pt>
                <c:pt idx="772">
                  <c:v>-55.261009000000001</c:v>
                </c:pt>
                <c:pt idx="773">
                  <c:v>-55.460501000000001</c:v>
                </c:pt>
                <c:pt idx="774">
                  <c:v>-55.659971000000006</c:v>
                </c:pt>
                <c:pt idx="775">
                  <c:v>-55.859417999999998</c:v>
                </c:pt>
                <c:pt idx="776">
                  <c:v>-56.058841999999999</c:v>
                </c:pt>
                <c:pt idx="777">
                  <c:v>-56.258245000000002</c:v>
                </c:pt>
                <c:pt idx="778">
                  <c:v>-56.457624999999894</c:v>
                </c:pt>
                <c:pt idx="779">
                  <c:v>-56.656981999999999</c:v>
                </c:pt>
                <c:pt idx="780">
                  <c:v>-56.856318000000002</c:v>
                </c:pt>
                <c:pt idx="781">
                  <c:v>-57.055631000000005</c:v>
                </c:pt>
                <c:pt idx="782">
                  <c:v>-57.254922000000001</c:v>
                </c:pt>
                <c:pt idx="783">
                  <c:v>-57.454191000000002</c:v>
                </c:pt>
                <c:pt idx="784">
                  <c:v>-57.653439000000006</c:v>
                </c:pt>
                <c:pt idx="785">
                  <c:v>-57.852663999999997</c:v>
                </c:pt>
                <c:pt idx="786">
                  <c:v>-58.051866999999945</c:v>
                </c:pt>
                <c:pt idx="787">
                  <c:v>-58.251047999999997</c:v>
                </c:pt>
                <c:pt idx="788">
                  <c:v>-58.450207999999996</c:v>
                </c:pt>
                <c:pt idx="789">
                  <c:v>-58.649346000000001</c:v>
                </c:pt>
                <c:pt idx="790">
                  <c:v>-58.848461999999998</c:v>
                </c:pt>
                <c:pt idx="791">
                  <c:v>-59.047556</c:v>
                </c:pt>
                <c:pt idx="792">
                  <c:v>-59.246629000000006</c:v>
                </c:pt>
                <c:pt idx="793">
                  <c:v>-59.445680000000003</c:v>
                </c:pt>
                <c:pt idx="794">
                  <c:v>-59.644709000000006</c:v>
                </c:pt>
                <c:pt idx="795">
                  <c:v>-59.843718000000003</c:v>
                </c:pt>
                <c:pt idx="796">
                  <c:v>-60.042704000000001</c:v>
                </c:pt>
                <c:pt idx="797">
                  <c:v>-60.241669999999999</c:v>
                </c:pt>
                <c:pt idx="798">
                  <c:v>-60.440613000000006</c:v>
                </c:pt>
                <c:pt idx="799">
                  <c:v>-60.639536000000113</c:v>
                </c:pt>
                <c:pt idx="800">
                  <c:v>-60.838437000000006</c:v>
                </c:pt>
                <c:pt idx="801">
                  <c:v>-61.037318000000013</c:v>
                </c:pt>
                <c:pt idx="802">
                  <c:v>-61.236177000000012</c:v>
                </c:pt>
                <c:pt idx="803">
                  <c:v>-61.435015000000163</c:v>
                </c:pt>
                <c:pt idx="804">
                  <c:v>-61.633832000000012</c:v>
                </c:pt>
                <c:pt idx="805">
                  <c:v>-61.832627000000002</c:v>
                </c:pt>
                <c:pt idx="806">
                  <c:v>-62.031402</c:v>
                </c:pt>
                <c:pt idx="807">
                  <c:v>-62.230156000000221</c:v>
                </c:pt>
                <c:pt idx="808">
                  <c:v>-62.428890000000003</c:v>
                </c:pt>
                <c:pt idx="809">
                  <c:v>-62.627602000000003</c:v>
                </c:pt>
                <c:pt idx="810">
                  <c:v>-62.826294000000004</c:v>
                </c:pt>
                <c:pt idx="811">
                  <c:v>-63.024964000000004</c:v>
                </c:pt>
                <c:pt idx="812">
                  <c:v>-63.223615000000258</c:v>
                </c:pt>
                <c:pt idx="813">
                  <c:v>-63.422244000000006</c:v>
                </c:pt>
                <c:pt idx="814">
                  <c:v>-63.620853000000011</c:v>
                </c:pt>
                <c:pt idx="815">
                  <c:v>-63.819441999999995</c:v>
                </c:pt>
                <c:pt idx="816">
                  <c:v>-64.018010000000004</c:v>
                </c:pt>
                <c:pt idx="817">
                  <c:v>-64.216556999999995</c:v>
                </c:pt>
                <c:pt idx="818">
                  <c:v>-64.415085000000005</c:v>
                </c:pt>
                <c:pt idx="819">
                  <c:v>-64.613591999999983</c:v>
                </c:pt>
                <c:pt idx="820">
                  <c:v>-64.812077999999858</c:v>
                </c:pt>
                <c:pt idx="821">
                  <c:v>-65.010544999999993</c:v>
                </c:pt>
                <c:pt idx="822">
                  <c:v>-65.208990999999983</c:v>
                </c:pt>
                <c:pt idx="823">
                  <c:v>-65.407416999999995</c:v>
                </c:pt>
                <c:pt idx="824">
                  <c:v>-65.605823000000001</c:v>
                </c:pt>
                <c:pt idx="825">
                  <c:v>-65.804209000000327</c:v>
                </c:pt>
                <c:pt idx="826">
                  <c:v>-66.002574999999979</c:v>
                </c:pt>
                <c:pt idx="827">
                  <c:v>-66.200920999999994</c:v>
                </c:pt>
                <c:pt idx="828">
                  <c:v>-66.399247000000003</c:v>
                </c:pt>
                <c:pt idx="829">
                  <c:v>-66.597553000000545</c:v>
                </c:pt>
                <c:pt idx="830">
                  <c:v>-66.795839999999998</c:v>
                </c:pt>
                <c:pt idx="831">
                  <c:v>-66.994107000000227</c:v>
                </c:pt>
                <c:pt idx="832">
                  <c:v>-67.19235399999998</c:v>
                </c:pt>
                <c:pt idx="833">
                  <c:v>-67.390580999999983</c:v>
                </c:pt>
                <c:pt idx="834">
                  <c:v>-67.588788999999267</c:v>
                </c:pt>
                <c:pt idx="835">
                  <c:v>-67.786976999999979</c:v>
                </c:pt>
                <c:pt idx="836">
                  <c:v>-67.985146</c:v>
                </c:pt>
                <c:pt idx="837">
                  <c:v>-68.183295000000001</c:v>
                </c:pt>
                <c:pt idx="838">
                  <c:v>-68.381424999999993</c:v>
                </c:pt>
                <c:pt idx="839">
                  <c:v>-68.579534999999979</c:v>
                </c:pt>
                <c:pt idx="840">
                  <c:v>-68.777626999999995</c:v>
                </c:pt>
                <c:pt idx="841">
                  <c:v>-68.975699000000006</c:v>
                </c:pt>
                <c:pt idx="842">
                  <c:v>-69.173750999999427</c:v>
                </c:pt>
                <c:pt idx="843">
                  <c:v>-69.371784999999988</c:v>
                </c:pt>
                <c:pt idx="844">
                  <c:v>-69.569799000000003</c:v>
                </c:pt>
                <c:pt idx="845">
                  <c:v>-69.767795000000007</c:v>
                </c:pt>
                <c:pt idx="846">
                  <c:v>-69.965770999999989</c:v>
                </c:pt>
                <c:pt idx="847">
                  <c:v>-70.163727999999978</c:v>
                </c:pt>
                <c:pt idx="848">
                  <c:v>-70.361666999999997</c:v>
                </c:pt>
                <c:pt idx="849">
                  <c:v>-70.559585999999982</c:v>
                </c:pt>
                <c:pt idx="850">
                  <c:v>-70.757486999999998</c:v>
                </c:pt>
                <c:pt idx="851">
                  <c:v>-70.955369000000005</c:v>
                </c:pt>
                <c:pt idx="852">
                  <c:v>-71.153231999999988</c:v>
                </c:pt>
                <c:pt idx="853">
                  <c:v>-71.351076999999989</c:v>
                </c:pt>
                <c:pt idx="854">
                  <c:v>-71.548902999999981</c:v>
                </c:pt>
                <c:pt idx="855">
                  <c:v>-71.746709999999993</c:v>
                </c:pt>
                <c:pt idx="856">
                  <c:v>-71.944498999999993</c:v>
                </c:pt>
                <c:pt idx="857">
                  <c:v>-72.142268999999999</c:v>
                </c:pt>
                <c:pt idx="858">
                  <c:v>-72.340020999999993</c:v>
                </c:pt>
                <c:pt idx="859">
                  <c:v>-72.537754000000007</c:v>
                </c:pt>
                <c:pt idx="860">
                  <c:v>-72.735468999999981</c:v>
                </c:pt>
                <c:pt idx="861">
                  <c:v>-72.933166000000227</c:v>
                </c:pt>
                <c:pt idx="862">
                  <c:v>-73.130844999999979</c:v>
                </c:pt>
                <c:pt idx="863">
                  <c:v>-73.328504999999979</c:v>
                </c:pt>
                <c:pt idx="864">
                  <c:v>-73.52614699999998</c:v>
                </c:pt>
                <c:pt idx="865">
                  <c:v>-73.723770999999758</c:v>
                </c:pt>
                <c:pt idx="866">
                  <c:v>-73.921376999999978</c:v>
                </c:pt>
                <c:pt idx="867">
                  <c:v>-74.118965000000003</c:v>
                </c:pt>
                <c:pt idx="868">
                  <c:v>-74.316535000000002</c:v>
                </c:pt>
                <c:pt idx="869">
                  <c:v>-74.514088000000001</c:v>
                </c:pt>
                <c:pt idx="870">
                  <c:v>-74.711622000000546</c:v>
                </c:pt>
                <c:pt idx="871">
                  <c:v>-74.909137999999999</c:v>
                </c:pt>
                <c:pt idx="872">
                  <c:v>-75.106636999999978</c:v>
                </c:pt>
                <c:pt idx="873">
                  <c:v>-75.304118000000003</c:v>
                </c:pt>
                <c:pt idx="874">
                  <c:v>-75.501581000000002</c:v>
                </c:pt>
                <c:pt idx="875">
                  <c:v>-75.699027000000001</c:v>
                </c:pt>
                <c:pt idx="876">
                  <c:v>-75.896455000000003</c:v>
                </c:pt>
                <c:pt idx="877">
                  <c:v>-76.093866000000006</c:v>
                </c:pt>
                <c:pt idx="878">
                  <c:v>-76.291258999999997</c:v>
                </c:pt>
                <c:pt idx="879">
                  <c:v>-76.488635000000002</c:v>
                </c:pt>
                <c:pt idx="880">
                  <c:v>-76.685992999999456</c:v>
                </c:pt>
                <c:pt idx="881">
                  <c:v>-76.883333999999948</c:v>
                </c:pt>
                <c:pt idx="882">
                  <c:v>-77.080658</c:v>
                </c:pt>
                <c:pt idx="883">
                  <c:v>-77.277963999999997</c:v>
                </c:pt>
                <c:pt idx="884">
                  <c:v>-77.475254000000007</c:v>
                </c:pt>
                <c:pt idx="885">
                  <c:v>-77.672525999999948</c:v>
                </c:pt>
                <c:pt idx="886">
                  <c:v>-77.869780999999989</c:v>
                </c:pt>
                <c:pt idx="887">
                  <c:v>-78.067019000000471</c:v>
                </c:pt>
                <c:pt idx="888">
                  <c:v>-78.264240000000427</c:v>
                </c:pt>
                <c:pt idx="889">
                  <c:v>-78.461444000000327</c:v>
                </c:pt>
                <c:pt idx="890">
                  <c:v>-78.658630999999858</c:v>
                </c:pt>
                <c:pt idx="891">
                  <c:v>-78.855801999999514</c:v>
                </c:pt>
                <c:pt idx="892">
                  <c:v>-79.052954999999983</c:v>
                </c:pt>
                <c:pt idx="893">
                  <c:v>-79.250091999999981</c:v>
                </c:pt>
                <c:pt idx="894">
                  <c:v>-79.447212000000519</c:v>
                </c:pt>
                <c:pt idx="895">
                  <c:v>-79.644316000000003</c:v>
                </c:pt>
                <c:pt idx="896">
                  <c:v>-79.841403000000227</c:v>
                </c:pt>
                <c:pt idx="897">
                  <c:v>-80.038472999999456</c:v>
                </c:pt>
                <c:pt idx="898">
                  <c:v>-80.235527000000005</c:v>
                </c:pt>
                <c:pt idx="899">
                  <c:v>-80.432564000000127</c:v>
                </c:pt>
                <c:pt idx="900">
                  <c:v>-80.629584999999949</c:v>
                </c:pt>
                <c:pt idx="901">
                  <c:v>-80.826589999999982</c:v>
                </c:pt>
                <c:pt idx="902">
                  <c:v>-81.023577999999958</c:v>
                </c:pt>
                <c:pt idx="903">
                  <c:v>-81.220550000000003</c:v>
                </c:pt>
                <c:pt idx="904">
                  <c:v>-81.417506000000515</c:v>
                </c:pt>
                <c:pt idx="905">
                  <c:v>-81.614445000000003</c:v>
                </c:pt>
                <c:pt idx="906">
                  <c:v>-81.811368999999999</c:v>
                </c:pt>
                <c:pt idx="907">
                  <c:v>-82.008275999999981</c:v>
                </c:pt>
                <c:pt idx="908">
                  <c:v>-82.205167000000003</c:v>
                </c:pt>
                <c:pt idx="909">
                  <c:v>-82.402043000000006</c:v>
                </c:pt>
                <c:pt idx="910">
                  <c:v>-82.598901999999981</c:v>
                </c:pt>
                <c:pt idx="911">
                  <c:v>-82.79574599999998</c:v>
                </c:pt>
                <c:pt idx="912">
                  <c:v>-82.992574000000005</c:v>
                </c:pt>
                <c:pt idx="913">
                  <c:v>-83.189385999999658</c:v>
                </c:pt>
                <c:pt idx="914">
                  <c:v>-83.386181999999948</c:v>
                </c:pt>
                <c:pt idx="915">
                  <c:v>-83.582961999999981</c:v>
                </c:pt>
                <c:pt idx="916">
                  <c:v>-83.77972699999998</c:v>
                </c:pt>
                <c:pt idx="917">
                  <c:v>-83.976476999999988</c:v>
                </c:pt>
                <c:pt idx="918">
                  <c:v>-84.173210999999981</c:v>
                </c:pt>
                <c:pt idx="919">
                  <c:v>-84.369928999999999</c:v>
                </c:pt>
                <c:pt idx="920">
                  <c:v>-84.566631999999998</c:v>
                </c:pt>
                <c:pt idx="921">
                  <c:v>-84.763318999999981</c:v>
                </c:pt>
                <c:pt idx="922">
                  <c:v>-84.959991000000002</c:v>
                </c:pt>
                <c:pt idx="923">
                  <c:v>-85.156647999999919</c:v>
                </c:pt>
                <c:pt idx="924">
                  <c:v>-85.353290000000001</c:v>
                </c:pt>
                <c:pt idx="925">
                  <c:v>-85.549915999999996</c:v>
                </c:pt>
                <c:pt idx="926">
                  <c:v>-85.746527000000327</c:v>
                </c:pt>
                <c:pt idx="927">
                  <c:v>-85.943123000000767</c:v>
                </c:pt>
                <c:pt idx="928">
                  <c:v>-86.139703999999981</c:v>
                </c:pt>
                <c:pt idx="929">
                  <c:v>-86.336270000000013</c:v>
                </c:pt>
                <c:pt idx="930">
                  <c:v>-86.532821999999982</c:v>
                </c:pt>
                <c:pt idx="931">
                  <c:v>-86.729357999999948</c:v>
                </c:pt>
                <c:pt idx="932">
                  <c:v>-86.925878999999355</c:v>
                </c:pt>
                <c:pt idx="933">
                  <c:v>-87.122385999999267</c:v>
                </c:pt>
                <c:pt idx="934">
                  <c:v>-87.318876999999958</c:v>
                </c:pt>
                <c:pt idx="935">
                  <c:v>-87.515354000000002</c:v>
                </c:pt>
                <c:pt idx="936">
                  <c:v>-87.711816999999996</c:v>
                </c:pt>
                <c:pt idx="937">
                  <c:v>-87.9082640000005</c:v>
                </c:pt>
                <c:pt idx="938">
                  <c:v>-88.104697000000002</c:v>
                </c:pt>
                <c:pt idx="939">
                  <c:v>-88.301115999999993</c:v>
                </c:pt>
                <c:pt idx="940">
                  <c:v>-88.49752000000062</c:v>
                </c:pt>
                <c:pt idx="941">
                  <c:v>-88.693910000000002</c:v>
                </c:pt>
                <c:pt idx="942">
                  <c:v>-88.890285000000006</c:v>
                </c:pt>
                <c:pt idx="943">
                  <c:v>-89.086646000000002</c:v>
                </c:pt>
                <c:pt idx="944">
                  <c:v>-89.282993000000005</c:v>
                </c:pt>
                <c:pt idx="945">
                  <c:v>-89.479326</c:v>
                </c:pt>
                <c:pt idx="946">
                  <c:v>-89.675643999999949</c:v>
                </c:pt>
                <c:pt idx="947">
                  <c:v>-89.871947999999989</c:v>
                </c:pt>
                <c:pt idx="948">
                  <c:v>-90.06823799999998</c:v>
                </c:pt>
                <c:pt idx="949">
                  <c:v>-90.264514000000545</c:v>
                </c:pt>
                <c:pt idx="950">
                  <c:v>-90.460775999999981</c:v>
                </c:pt>
                <c:pt idx="951">
                  <c:v>-90.657024000000007</c:v>
                </c:pt>
                <c:pt idx="952">
                  <c:v>-90.853257999999983</c:v>
                </c:pt>
                <c:pt idx="953">
                  <c:v>-91.049479000000005</c:v>
                </c:pt>
                <c:pt idx="954">
                  <c:v>-91.245684999999995</c:v>
                </c:pt>
                <c:pt idx="955">
                  <c:v>-91.441878000000003</c:v>
                </c:pt>
                <c:pt idx="956">
                  <c:v>-91.638056999999989</c:v>
                </c:pt>
                <c:pt idx="957">
                  <c:v>-91.834222999999994</c:v>
                </c:pt>
                <c:pt idx="958">
                  <c:v>-92.030374999999978</c:v>
                </c:pt>
                <c:pt idx="959">
                  <c:v>-92.226512999999983</c:v>
                </c:pt>
                <c:pt idx="960">
                  <c:v>-92.422637999999978</c:v>
                </c:pt>
                <c:pt idx="961">
                  <c:v>-92.618748999999326</c:v>
                </c:pt>
                <c:pt idx="962">
                  <c:v>-92.814847</c:v>
                </c:pt>
                <c:pt idx="963">
                  <c:v>-93.010931999999983</c:v>
                </c:pt>
                <c:pt idx="964">
                  <c:v>-93.207003000000327</c:v>
                </c:pt>
                <c:pt idx="965">
                  <c:v>-93.403060999999994</c:v>
                </c:pt>
                <c:pt idx="966">
                  <c:v>-93.599104999999994</c:v>
                </c:pt>
                <c:pt idx="967">
                  <c:v>-93.795136999999983</c:v>
                </c:pt>
                <c:pt idx="968">
                  <c:v>-93.99115600000053</c:v>
                </c:pt>
                <c:pt idx="969">
                  <c:v>-94.187161000000003</c:v>
                </c:pt>
                <c:pt idx="970">
                  <c:v>-94.383152999999979</c:v>
                </c:pt>
                <c:pt idx="971">
                  <c:v>-94.579132999999658</c:v>
                </c:pt>
                <c:pt idx="972">
                  <c:v>-94.775098999999514</c:v>
                </c:pt>
                <c:pt idx="973">
                  <c:v>-94.971052999999998</c:v>
                </c:pt>
                <c:pt idx="974">
                  <c:v>-95.166993000000005</c:v>
                </c:pt>
                <c:pt idx="975">
                  <c:v>-95.362921</c:v>
                </c:pt>
                <c:pt idx="976">
                  <c:v>-95.558836999999485</c:v>
                </c:pt>
                <c:pt idx="977">
                  <c:v>-95.754739000000001</c:v>
                </c:pt>
                <c:pt idx="978">
                  <c:v>-95.950629000000504</c:v>
                </c:pt>
                <c:pt idx="979">
                  <c:v>-96.146506000000002</c:v>
                </c:pt>
                <c:pt idx="980">
                  <c:v>-96.342370999999858</c:v>
                </c:pt>
                <c:pt idx="981">
                  <c:v>-96.538224000000127</c:v>
                </c:pt>
                <c:pt idx="982">
                  <c:v>-96.734063000000546</c:v>
                </c:pt>
                <c:pt idx="983">
                  <c:v>-96.929890999999998</c:v>
                </c:pt>
                <c:pt idx="984">
                  <c:v>-97.125705999999326</c:v>
                </c:pt>
                <c:pt idx="985">
                  <c:v>-97.321509000000006</c:v>
                </c:pt>
                <c:pt idx="986">
                  <c:v>-97.517298999999994</c:v>
                </c:pt>
                <c:pt idx="987">
                  <c:v>-97.713077999999982</c:v>
                </c:pt>
                <c:pt idx="988">
                  <c:v>-97.908844000000002</c:v>
                </c:pt>
                <c:pt idx="989">
                  <c:v>-98.104597999999982</c:v>
                </c:pt>
                <c:pt idx="990">
                  <c:v>-98.300339999999949</c:v>
                </c:pt>
                <c:pt idx="991">
                  <c:v>-98.496070000000003</c:v>
                </c:pt>
                <c:pt idx="992">
                  <c:v>-98.691787999999988</c:v>
                </c:pt>
                <c:pt idx="993">
                  <c:v>-98.887494000000004</c:v>
                </c:pt>
                <c:pt idx="994">
                  <c:v>-99.083189000000004</c:v>
                </c:pt>
                <c:pt idx="995">
                  <c:v>-99.278870999999384</c:v>
                </c:pt>
                <c:pt idx="996">
                  <c:v>-99.474542</c:v>
                </c:pt>
                <c:pt idx="997">
                  <c:v>-99.670200999999949</c:v>
                </c:pt>
                <c:pt idx="998">
                  <c:v>-99.865847999999858</c:v>
                </c:pt>
                <c:pt idx="999">
                  <c:v>-100.06148399999999</c:v>
                </c:pt>
                <c:pt idx="1000">
                  <c:v>-100.257108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test!$I$1:$I$1001</c:f>
              <c:numCache>
                <c:formatCode>General</c:formatCode>
                <c:ptCount val="1001"/>
                <c:pt idx="0">
                  <c:v>-1</c:v>
                </c:pt>
                <c:pt idx="1">
                  <c:v>-0.998</c:v>
                </c:pt>
                <c:pt idx="2">
                  <c:v>-0.996</c:v>
                </c:pt>
                <c:pt idx="3">
                  <c:v>-0.99399999999999999</c:v>
                </c:pt>
                <c:pt idx="4">
                  <c:v>-0.99199999999999999</c:v>
                </c:pt>
                <c:pt idx="5">
                  <c:v>-0.99</c:v>
                </c:pt>
                <c:pt idx="6">
                  <c:v>-0.98799999999999999</c:v>
                </c:pt>
                <c:pt idx="7">
                  <c:v>-0.98599999999999999</c:v>
                </c:pt>
                <c:pt idx="8">
                  <c:v>-0.98399999999999999</c:v>
                </c:pt>
                <c:pt idx="9">
                  <c:v>-0.98199999999999998</c:v>
                </c:pt>
                <c:pt idx="10">
                  <c:v>-0.98</c:v>
                </c:pt>
                <c:pt idx="11">
                  <c:v>-0.97800000000000054</c:v>
                </c:pt>
                <c:pt idx="12">
                  <c:v>-0.97600000000000053</c:v>
                </c:pt>
                <c:pt idx="13">
                  <c:v>-0.97400000000000053</c:v>
                </c:pt>
                <c:pt idx="14">
                  <c:v>-0.97200000000000053</c:v>
                </c:pt>
                <c:pt idx="15">
                  <c:v>-0.97000000000000053</c:v>
                </c:pt>
                <c:pt idx="16">
                  <c:v>-0.96800000000000064</c:v>
                </c:pt>
                <c:pt idx="17">
                  <c:v>-0.96600000000000064</c:v>
                </c:pt>
                <c:pt idx="18">
                  <c:v>-0.96400000000000063</c:v>
                </c:pt>
                <c:pt idx="19">
                  <c:v>-0.96200000000000063</c:v>
                </c:pt>
                <c:pt idx="20">
                  <c:v>-0.96000000000000063</c:v>
                </c:pt>
                <c:pt idx="21">
                  <c:v>-0.95800000000000063</c:v>
                </c:pt>
                <c:pt idx="22">
                  <c:v>-0.95600000000000063</c:v>
                </c:pt>
                <c:pt idx="23">
                  <c:v>-0.95400000000000063</c:v>
                </c:pt>
                <c:pt idx="24">
                  <c:v>-0.95200000000000062</c:v>
                </c:pt>
                <c:pt idx="25">
                  <c:v>-0.95000000000000062</c:v>
                </c:pt>
                <c:pt idx="26">
                  <c:v>-0.94799999999999995</c:v>
                </c:pt>
                <c:pt idx="27">
                  <c:v>-0.94599999999999995</c:v>
                </c:pt>
                <c:pt idx="28">
                  <c:v>-0.94399999999999995</c:v>
                </c:pt>
                <c:pt idx="29">
                  <c:v>-0.94199999999999995</c:v>
                </c:pt>
                <c:pt idx="30">
                  <c:v>-0.94000000000000061</c:v>
                </c:pt>
                <c:pt idx="31">
                  <c:v>-0.93799999999999994</c:v>
                </c:pt>
                <c:pt idx="32">
                  <c:v>-0.93600000000000005</c:v>
                </c:pt>
                <c:pt idx="33">
                  <c:v>-0.93400000000000005</c:v>
                </c:pt>
                <c:pt idx="34">
                  <c:v>-0.93200000000000005</c:v>
                </c:pt>
                <c:pt idx="35">
                  <c:v>-0.93</c:v>
                </c:pt>
                <c:pt idx="36">
                  <c:v>-0.92800000000000005</c:v>
                </c:pt>
                <c:pt idx="37">
                  <c:v>-0.92600000000000005</c:v>
                </c:pt>
                <c:pt idx="38">
                  <c:v>-0.92400000000000004</c:v>
                </c:pt>
                <c:pt idx="39">
                  <c:v>-0.92200000000000004</c:v>
                </c:pt>
                <c:pt idx="40">
                  <c:v>-0.92</c:v>
                </c:pt>
                <c:pt idx="41">
                  <c:v>-0.91800000000000004</c:v>
                </c:pt>
                <c:pt idx="42">
                  <c:v>-0.91600000000000004</c:v>
                </c:pt>
                <c:pt idx="43">
                  <c:v>-0.91400000000000003</c:v>
                </c:pt>
                <c:pt idx="44">
                  <c:v>-0.91200000000000003</c:v>
                </c:pt>
                <c:pt idx="45">
                  <c:v>-0.91</c:v>
                </c:pt>
                <c:pt idx="46">
                  <c:v>-0.90800000000000003</c:v>
                </c:pt>
                <c:pt idx="47">
                  <c:v>-0.90600000000000003</c:v>
                </c:pt>
                <c:pt idx="48">
                  <c:v>-0.90400000000000003</c:v>
                </c:pt>
                <c:pt idx="49">
                  <c:v>-0.90200000000000002</c:v>
                </c:pt>
                <c:pt idx="50">
                  <c:v>-0.9</c:v>
                </c:pt>
                <c:pt idx="51">
                  <c:v>-0.89800000000000246</c:v>
                </c:pt>
                <c:pt idx="52">
                  <c:v>-0.89600000000000246</c:v>
                </c:pt>
                <c:pt idx="53">
                  <c:v>-0.89400000000000246</c:v>
                </c:pt>
                <c:pt idx="54">
                  <c:v>-0.89200000000000246</c:v>
                </c:pt>
                <c:pt idx="55">
                  <c:v>-0.89000000000000246</c:v>
                </c:pt>
                <c:pt idx="56">
                  <c:v>-0.88800000000000245</c:v>
                </c:pt>
                <c:pt idx="57">
                  <c:v>-0.88600000000000245</c:v>
                </c:pt>
                <c:pt idx="58">
                  <c:v>-0.88400000000000245</c:v>
                </c:pt>
                <c:pt idx="59">
                  <c:v>-0.88200000000000245</c:v>
                </c:pt>
                <c:pt idx="60">
                  <c:v>-0.88000000000000245</c:v>
                </c:pt>
                <c:pt idx="61">
                  <c:v>-0.87800000000000378</c:v>
                </c:pt>
                <c:pt idx="62">
                  <c:v>-0.87600000000000355</c:v>
                </c:pt>
                <c:pt idx="63">
                  <c:v>-0.87400000000000333</c:v>
                </c:pt>
                <c:pt idx="64">
                  <c:v>-0.87200000000000333</c:v>
                </c:pt>
                <c:pt idx="65">
                  <c:v>-0.87000000000000333</c:v>
                </c:pt>
                <c:pt idx="66">
                  <c:v>-0.86800000000000332</c:v>
                </c:pt>
                <c:pt idx="67">
                  <c:v>-0.86600000000000332</c:v>
                </c:pt>
                <c:pt idx="68">
                  <c:v>-0.86400000000000265</c:v>
                </c:pt>
                <c:pt idx="69">
                  <c:v>-0.86200000000000065</c:v>
                </c:pt>
                <c:pt idx="70">
                  <c:v>-0.86000000000000065</c:v>
                </c:pt>
                <c:pt idx="71">
                  <c:v>-0.85800000000000065</c:v>
                </c:pt>
                <c:pt idx="72">
                  <c:v>-0.85600000000000065</c:v>
                </c:pt>
                <c:pt idx="73">
                  <c:v>-0.85400000000000065</c:v>
                </c:pt>
                <c:pt idx="74">
                  <c:v>-0.85200000000000065</c:v>
                </c:pt>
                <c:pt idx="75">
                  <c:v>-0.85000000000000064</c:v>
                </c:pt>
                <c:pt idx="76">
                  <c:v>-0.84800000000000064</c:v>
                </c:pt>
                <c:pt idx="77">
                  <c:v>-0.84600000000000064</c:v>
                </c:pt>
                <c:pt idx="78">
                  <c:v>-0.84400000000000064</c:v>
                </c:pt>
                <c:pt idx="79">
                  <c:v>-0.84200000000000064</c:v>
                </c:pt>
                <c:pt idx="80">
                  <c:v>-0.84000000000000064</c:v>
                </c:pt>
                <c:pt idx="81">
                  <c:v>-0.83800000000000063</c:v>
                </c:pt>
                <c:pt idx="82">
                  <c:v>-0.83600000000000063</c:v>
                </c:pt>
                <c:pt idx="83">
                  <c:v>-0.83400000000000063</c:v>
                </c:pt>
                <c:pt idx="84">
                  <c:v>-0.83200000000000063</c:v>
                </c:pt>
                <c:pt idx="85">
                  <c:v>-0.83000000000000063</c:v>
                </c:pt>
                <c:pt idx="86">
                  <c:v>-0.82800000000000062</c:v>
                </c:pt>
                <c:pt idx="87">
                  <c:v>-0.82600000000000062</c:v>
                </c:pt>
                <c:pt idx="88">
                  <c:v>-0.82399999999999995</c:v>
                </c:pt>
                <c:pt idx="89">
                  <c:v>-0.82199999999999995</c:v>
                </c:pt>
                <c:pt idx="90">
                  <c:v>-0.82000000000000062</c:v>
                </c:pt>
                <c:pt idx="91">
                  <c:v>-0.81799999999999995</c:v>
                </c:pt>
                <c:pt idx="92">
                  <c:v>-0.81599999999999995</c:v>
                </c:pt>
                <c:pt idx="93">
                  <c:v>-0.81399999999999995</c:v>
                </c:pt>
                <c:pt idx="94">
                  <c:v>-0.81200000000000061</c:v>
                </c:pt>
                <c:pt idx="95">
                  <c:v>-0.81</c:v>
                </c:pt>
                <c:pt idx="96">
                  <c:v>-0.80800000000000005</c:v>
                </c:pt>
                <c:pt idx="97">
                  <c:v>-0.80600000000000005</c:v>
                </c:pt>
                <c:pt idx="98">
                  <c:v>-0.80400000000000005</c:v>
                </c:pt>
                <c:pt idx="99">
                  <c:v>-0.80200000000000005</c:v>
                </c:pt>
                <c:pt idx="100">
                  <c:v>-0.8</c:v>
                </c:pt>
                <c:pt idx="101">
                  <c:v>-0.79800000000000004</c:v>
                </c:pt>
                <c:pt idx="102">
                  <c:v>-0.79600000000000004</c:v>
                </c:pt>
                <c:pt idx="103">
                  <c:v>-0.79400000000000004</c:v>
                </c:pt>
                <c:pt idx="104">
                  <c:v>-0.79200000000000004</c:v>
                </c:pt>
                <c:pt idx="105">
                  <c:v>-0.79</c:v>
                </c:pt>
                <c:pt idx="106">
                  <c:v>-0.78800000000000003</c:v>
                </c:pt>
                <c:pt idx="107">
                  <c:v>-0.78600000000000003</c:v>
                </c:pt>
                <c:pt idx="108">
                  <c:v>-0.78400000000000003</c:v>
                </c:pt>
                <c:pt idx="109">
                  <c:v>-0.78200000000000003</c:v>
                </c:pt>
                <c:pt idx="110">
                  <c:v>-0.78</c:v>
                </c:pt>
                <c:pt idx="111">
                  <c:v>-0.77800000000000169</c:v>
                </c:pt>
                <c:pt idx="112">
                  <c:v>-0.77600000000000169</c:v>
                </c:pt>
                <c:pt idx="113">
                  <c:v>-0.77400000000000124</c:v>
                </c:pt>
                <c:pt idx="114">
                  <c:v>-0.77200000000000124</c:v>
                </c:pt>
                <c:pt idx="115">
                  <c:v>-0.77000000000000124</c:v>
                </c:pt>
                <c:pt idx="116">
                  <c:v>-0.76800000000000379</c:v>
                </c:pt>
                <c:pt idx="117">
                  <c:v>-0.76600000000000379</c:v>
                </c:pt>
                <c:pt idx="118">
                  <c:v>-0.76400000000000379</c:v>
                </c:pt>
                <c:pt idx="119">
                  <c:v>-0.76200000000000379</c:v>
                </c:pt>
                <c:pt idx="120">
                  <c:v>-0.76000000000000378</c:v>
                </c:pt>
                <c:pt idx="121">
                  <c:v>-0.75800000000000378</c:v>
                </c:pt>
                <c:pt idx="122">
                  <c:v>-0.75600000000000378</c:v>
                </c:pt>
                <c:pt idx="123">
                  <c:v>-0.75400000000000378</c:v>
                </c:pt>
                <c:pt idx="124">
                  <c:v>-0.75200000000000367</c:v>
                </c:pt>
                <c:pt idx="125">
                  <c:v>-0.75000000000000344</c:v>
                </c:pt>
                <c:pt idx="126">
                  <c:v>-0.74800000000000333</c:v>
                </c:pt>
                <c:pt idx="127">
                  <c:v>-0.74600000000000333</c:v>
                </c:pt>
                <c:pt idx="128">
                  <c:v>-0.74400000000000333</c:v>
                </c:pt>
                <c:pt idx="129">
                  <c:v>-0.74200000000000332</c:v>
                </c:pt>
                <c:pt idx="130">
                  <c:v>-0.74000000000000332</c:v>
                </c:pt>
                <c:pt idx="131">
                  <c:v>-0.73800000000000165</c:v>
                </c:pt>
                <c:pt idx="132">
                  <c:v>-0.73600000000000065</c:v>
                </c:pt>
                <c:pt idx="133">
                  <c:v>-0.73400000000000065</c:v>
                </c:pt>
                <c:pt idx="134">
                  <c:v>-0.73200000000000065</c:v>
                </c:pt>
                <c:pt idx="135">
                  <c:v>-0.73000000000000065</c:v>
                </c:pt>
                <c:pt idx="136">
                  <c:v>-0.72800000000000065</c:v>
                </c:pt>
                <c:pt idx="137">
                  <c:v>-0.72600000000000064</c:v>
                </c:pt>
                <c:pt idx="138">
                  <c:v>-0.72400000000000064</c:v>
                </c:pt>
                <c:pt idx="139">
                  <c:v>-0.72200000000000064</c:v>
                </c:pt>
                <c:pt idx="140">
                  <c:v>-0.72000000000000064</c:v>
                </c:pt>
                <c:pt idx="141">
                  <c:v>-0.71800000000000064</c:v>
                </c:pt>
                <c:pt idx="142">
                  <c:v>-0.71600000000000064</c:v>
                </c:pt>
                <c:pt idx="143">
                  <c:v>-0.71400000000000063</c:v>
                </c:pt>
                <c:pt idx="144">
                  <c:v>-0.71200000000000063</c:v>
                </c:pt>
                <c:pt idx="145">
                  <c:v>-0.71000000000000063</c:v>
                </c:pt>
                <c:pt idx="146">
                  <c:v>-0.70800000000000063</c:v>
                </c:pt>
                <c:pt idx="147">
                  <c:v>-0.70600000000000063</c:v>
                </c:pt>
                <c:pt idx="148">
                  <c:v>-0.70400000000000063</c:v>
                </c:pt>
                <c:pt idx="149">
                  <c:v>-0.70200000000000062</c:v>
                </c:pt>
                <c:pt idx="150">
                  <c:v>-0.70000000000000062</c:v>
                </c:pt>
                <c:pt idx="151">
                  <c:v>-0.69800000000000328</c:v>
                </c:pt>
                <c:pt idx="152">
                  <c:v>-0.69600000000000328</c:v>
                </c:pt>
                <c:pt idx="153">
                  <c:v>-0.69400000000000328</c:v>
                </c:pt>
                <c:pt idx="154">
                  <c:v>-0.69200000000000328</c:v>
                </c:pt>
                <c:pt idx="155">
                  <c:v>-0.69000000000000383</c:v>
                </c:pt>
                <c:pt idx="156">
                  <c:v>-0.68800000000000305</c:v>
                </c:pt>
                <c:pt idx="157">
                  <c:v>-0.68600000000000305</c:v>
                </c:pt>
                <c:pt idx="158">
                  <c:v>-0.68400000000000305</c:v>
                </c:pt>
                <c:pt idx="159">
                  <c:v>-0.68200000000000305</c:v>
                </c:pt>
                <c:pt idx="160">
                  <c:v>-0.68000000000000305</c:v>
                </c:pt>
                <c:pt idx="161">
                  <c:v>-0.67800000000000427</c:v>
                </c:pt>
                <c:pt idx="162">
                  <c:v>-0.67600000000000426</c:v>
                </c:pt>
                <c:pt idx="163">
                  <c:v>-0.67400000000000426</c:v>
                </c:pt>
                <c:pt idx="164">
                  <c:v>-0.67200000000000426</c:v>
                </c:pt>
                <c:pt idx="165">
                  <c:v>-0.67000000000000426</c:v>
                </c:pt>
                <c:pt idx="166">
                  <c:v>-0.66800000000000426</c:v>
                </c:pt>
                <c:pt idx="167">
                  <c:v>-0.66600000000000426</c:v>
                </c:pt>
                <c:pt idx="168">
                  <c:v>-0.66400000000000425</c:v>
                </c:pt>
                <c:pt idx="169">
                  <c:v>-0.66200000000000425</c:v>
                </c:pt>
                <c:pt idx="170">
                  <c:v>-0.66000000000000425</c:v>
                </c:pt>
                <c:pt idx="171">
                  <c:v>-0.65800000000000425</c:v>
                </c:pt>
                <c:pt idx="172">
                  <c:v>-0.65600000000000425</c:v>
                </c:pt>
                <c:pt idx="173">
                  <c:v>-0.65400000000000424</c:v>
                </c:pt>
                <c:pt idx="174">
                  <c:v>-0.65200000000000413</c:v>
                </c:pt>
                <c:pt idx="175">
                  <c:v>-0.65000000000000391</c:v>
                </c:pt>
                <c:pt idx="176">
                  <c:v>-0.6480000000000038</c:v>
                </c:pt>
                <c:pt idx="177">
                  <c:v>-0.64600000000000379</c:v>
                </c:pt>
                <c:pt idx="178">
                  <c:v>-0.64400000000000379</c:v>
                </c:pt>
                <c:pt idx="179">
                  <c:v>-0.64200000000000379</c:v>
                </c:pt>
                <c:pt idx="180">
                  <c:v>-0.64000000000000379</c:v>
                </c:pt>
                <c:pt idx="181">
                  <c:v>-0.63800000000000379</c:v>
                </c:pt>
                <c:pt idx="182">
                  <c:v>-0.63600000000000378</c:v>
                </c:pt>
                <c:pt idx="183">
                  <c:v>-0.63400000000000378</c:v>
                </c:pt>
                <c:pt idx="184">
                  <c:v>-0.63200000000000378</c:v>
                </c:pt>
                <c:pt idx="185">
                  <c:v>-0.63000000000000378</c:v>
                </c:pt>
                <c:pt idx="186">
                  <c:v>-0.62800000000000378</c:v>
                </c:pt>
                <c:pt idx="187">
                  <c:v>-0.62600000000000355</c:v>
                </c:pt>
                <c:pt idx="188">
                  <c:v>-0.62400000000000333</c:v>
                </c:pt>
                <c:pt idx="189">
                  <c:v>-0.62200000000000333</c:v>
                </c:pt>
                <c:pt idx="190">
                  <c:v>-0.62000000000000333</c:v>
                </c:pt>
                <c:pt idx="191">
                  <c:v>-0.61800000000000332</c:v>
                </c:pt>
                <c:pt idx="192">
                  <c:v>-0.61600000000000332</c:v>
                </c:pt>
                <c:pt idx="193">
                  <c:v>-0.61400000000000265</c:v>
                </c:pt>
                <c:pt idx="194">
                  <c:v>-0.61200000000000065</c:v>
                </c:pt>
                <c:pt idx="195">
                  <c:v>-0.61000000000000065</c:v>
                </c:pt>
                <c:pt idx="196">
                  <c:v>-0.60800000000000065</c:v>
                </c:pt>
                <c:pt idx="197">
                  <c:v>-0.60600000000000065</c:v>
                </c:pt>
                <c:pt idx="198">
                  <c:v>-0.60400000000000065</c:v>
                </c:pt>
                <c:pt idx="199">
                  <c:v>-0.60200000000000065</c:v>
                </c:pt>
                <c:pt idx="200">
                  <c:v>-0.60000000000000064</c:v>
                </c:pt>
                <c:pt idx="201">
                  <c:v>-0.59800000000000064</c:v>
                </c:pt>
                <c:pt idx="202">
                  <c:v>-0.59600000000000064</c:v>
                </c:pt>
                <c:pt idx="203">
                  <c:v>-0.59400000000000064</c:v>
                </c:pt>
                <c:pt idx="204">
                  <c:v>-0.59200000000000064</c:v>
                </c:pt>
                <c:pt idx="205">
                  <c:v>-0.59000000000000064</c:v>
                </c:pt>
                <c:pt idx="206">
                  <c:v>-0.58800000000000063</c:v>
                </c:pt>
                <c:pt idx="207">
                  <c:v>-0.58600000000000063</c:v>
                </c:pt>
                <c:pt idx="208">
                  <c:v>-0.58400000000000063</c:v>
                </c:pt>
                <c:pt idx="209">
                  <c:v>-0.58200000000000063</c:v>
                </c:pt>
                <c:pt idx="210">
                  <c:v>-0.58000000000000063</c:v>
                </c:pt>
                <c:pt idx="211">
                  <c:v>-0.57800000000000062</c:v>
                </c:pt>
                <c:pt idx="212">
                  <c:v>-0.57600000000000062</c:v>
                </c:pt>
                <c:pt idx="213">
                  <c:v>-0.57399999999999995</c:v>
                </c:pt>
                <c:pt idx="214">
                  <c:v>-0.57199999999999995</c:v>
                </c:pt>
                <c:pt idx="215">
                  <c:v>-0.56999999999999995</c:v>
                </c:pt>
                <c:pt idx="216">
                  <c:v>-0.56799999999999995</c:v>
                </c:pt>
                <c:pt idx="217">
                  <c:v>-0.56599999999999995</c:v>
                </c:pt>
                <c:pt idx="218">
                  <c:v>-0.56399999999999995</c:v>
                </c:pt>
                <c:pt idx="219">
                  <c:v>-0.56200000000000061</c:v>
                </c:pt>
                <c:pt idx="220">
                  <c:v>-0.56000000000000005</c:v>
                </c:pt>
                <c:pt idx="221">
                  <c:v>-0.55800000000000005</c:v>
                </c:pt>
                <c:pt idx="222">
                  <c:v>-0.55600000000000005</c:v>
                </c:pt>
                <c:pt idx="223">
                  <c:v>-0.55400000000000005</c:v>
                </c:pt>
                <c:pt idx="224">
                  <c:v>-0.55200000000000005</c:v>
                </c:pt>
                <c:pt idx="225">
                  <c:v>-0.55000000000000004</c:v>
                </c:pt>
                <c:pt idx="226">
                  <c:v>-0.54800000000000004</c:v>
                </c:pt>
                <c:pt idx="227">
                  <c:v>-0.54600000000000004</c:v>
                </c:pt>
                <c:pt idx="228">
                  <c:v>-0.54400000000000004</c:v>
                </c:pt>
                <c:pt idx="229">
                  <c:v>-0.54200000000000004</c:v>
                </c:pt>
                <c:pt idx="230">
                  <c:v>-0.54</c:v>
                </c:pt>
                <c:pt idx="231">
                  <c:v>-0.53800000000000003</c:v>
                </c:pt>
                <c:pt idx="232">
                  <c:v>-0.53600000000000003</c:v>
                </c:pt>
                <c:pt idx="233">
                  <c:v>-0.53400000000000003</c:v>
                </c:pt>
                <c:pt idx="234">
                  <c:v>-0.53200000000000003</c:v>
                </c:pt>
                <c:pt idx="235">
                  <c:v>-0.53</c:v>
                </c:pt>
                <c:pt idx="236">
                  <c:v>-0.52800000000000002</c:v>
                </c:pt>
                <c:pt idx="237">
                  <c:v>-0.52600000000000002</c:v>
                </c:pt>
                <c:pt idx="238">
                  <c:v>-0.52400000000000002</c:v>
                </c:pt>
                <c:pt idx="239">
                  <c:v>-0.52200000000000002</c:v>
                </c:pt>
                <c:pt idx="240">
                  <c:v>-0.52</c:v>
                </c:pt>
                <c:pt idx="241">
                  <c:v>-0.51800000000000002</c:v>
                </c:pt>
                <c:pt idx="242">
                  <c:v>-0.51600000000000001</c:v>
                </c:pt>
                <c:pt idx="243">
                  <c:v>-0.51400000000000001</c:v>
                </c:pt>
                <c:pt idx="244">
                  <c:v>-0.51200000000000001</c:v>
                </c:pt>
                <c:pt idx="245">
                  <c:v>-0.51</c:v>
                </c:pt>
                <c:pt idx="246">
                  <c:v>-0.50800000000000001</c:v>
                </c:pt>
                <c:pt idx="247">
                  <c:v>-0.50600000000000001</c:v>
                </c:pt>
                <c:pt idx="248">
                  <c:v>-0.504</c:v>
                </c:pt>
                <c:pt idx="249">
                  <c:v>-0.502</c:v>
                </c:pt>
                <c:pt idx="250">
                  <c:v>-0.5</c:v>
                </c:pt>
                <c:pt idx="251">
                  <c:v>-0.49800000000000166</c:v>
                </c:pt>
                <c:pt idx="252">
                  <c:v>-0.49600000000000088</c:v>
                </c:pt>
                <c:pt idx="253">
                  <c:v>-0.49400000000000038</c:v>
                </c:pt>
                <c:pt idx="254">
                  <c:v>-0.49200000000000038</c:v>
                </c:pt>
                <c:pt idx="255">
                  <c:v>-0.49000000000000032</c:v>
                </c:pt>
                <c:pt idx="256">
                  <c:v>-0.48800000000000032</c:v>
                </c:pt>
                <c:pt idx="257">
                  <c:v>-0.48600000000000032</c:v>
                </c:pt>
                <c:pt idx="258">
                  <c:v>-0.48400000000000032</c:v>
                </c:pt>
                <c:pt idx="259">
                  <c:v>-0.48200000000000032</c:v>
                </c:pt>
                <c:pt idx="260">
                  <c:v>-0.48000000000000032</c:v>
                </c:pt>
                <c:pt idx="261">
                  <c:v>-0.47800000000000031</c:v>
                </c:pt>
                <c:pt idx="262">
                  <c:v>-0.47600000000000031</c:v>
                </c:pt>
                <c:pt idx="263">
                  <c:v>-0.47400000000000031</c:v>
                </c:pt>
                <c:pt idx="264">
                  <c:v>-0.47200000000000031</c:v>
                </c:pt>
                <c:pt idx="265">
                  <c:v>-0.47000000000000008</c:v>
                </c:pt>
                <c:pt idx="266">
                  <c:v>-0.46800000000000008</c:v>
                </c:pt>
                <c:pt idx="267">
                  <c:v>-0.46600000000000008</c:v>
                </c:pt>
                <c:pt idx="268">
                  <c:v>-0.46400000000000002</c:v>
                </c:pt>
                <c:pt idx="269">
                  <c:v>-0.46200000000000002</c:v>
                </c:pt>
                <c:pt idx="270">
                  <c:v>-0.46</c:v>
                </c:pt>
                <c:pt idx="271">
                  <c:v>-0.45800000000000002</c:v>
                </c:pt>
                <c:pt idx="272">
                  <c:v>-0.45600000000000002</c:v>
                </c:pt>
                <c:pt idx="273">
                  <c:v>-0.45400000000000001</c:v>
                </c:pt>
                <c:pt idx="274">
                  <c:v>-0.45200000000000001</c:v>
                </c:pt>
                <c:pt idx="275">
                  <c:v>-0.45</c:v>
                </c:pt>
                <c:pt idx="276">
                  <c:v>-0.44800000000000123</c:v>
                </c:pt>
                <c:pt idx="277">
                  <c:v>-0.44600000000000123</c:v>
                </c:pt>
                <c:pt idx="278">
                  <c:v>-0.44400000000000123</c:v>
                </c:pt>
                <c:pt idx="279">
                  <c:v>-0.44200000000000123</c:v>
                </c:pt>
                <c:pt idx="280">
                  <c:v>-0.44000000000000111</c:v>
                </c:pt>
                <c:pt idx="281">
                  <c:v>-0.43800000000000167</c:v>
                </c:pt>
                <c:pt idx="282">
                  <c:v>-0.43600000000000166</c:v>
                </c:pt>
                <c:pt idx="283">
                  <c:v>-0.43400000000000138</c:v>
                </c:pt>
                <c:pt idx="284">
                  <c:v>-0.43200000000000038</c:v>
                </c:pt>
                <c:pt idx="285">
                  <c:v>-0.43000000000000038</c:v>
                </c:pt>
                <c:pt idx="286">
                  <c:v>-0.42800000000000032</c:v>
                </c:pt>
                <c:pt idx="287">
                  <c:v>-0.42600000000000032</c:v>
                </c:pt>
                <c:pt idx="288">
                  <c:v>-0.42400000000000032</c:v>
                </c:pt>
                <c:pt idx="289">
                  <c:v>-0.42200000000000032</c:v>
                </c:pt>
                <c:pt idx="290">
                  <c:v>-0.42000000000000032</c:v>
                </c:pt>
                <c:pt idx="291">
                  <c:v>-0.41800000000000032</c:v>
                </c:pt>
                <c:pt idx="292">
                  <c:v>-0.41600000000000031</c:v>
                </c:pt>
                <c:pt idx="293">
                  <c:v>-0.41400000000000031</c:v>
                </c:pt>
                <c:pt idx="294">
                  <c:v>-0.41200000000000031</c:v>
                </c:pt>
                <c:pt idx="295">
                  <c:v>-0.41000000000000031</c:v>
                </c:pt>
                <c:pt idx="296">
                  <c:v>-0.40800000000000008</c:v>
                </c:pt>
                <c:pt idx="297">
                  <c:v>-0.40600000000000008</c:v>
                </c:pt>
                <c:pt idx="298">
                  <c:v>-0.40400000000000008</c:v>
                </c:pt>
                <c:pt idx="299">
                  <c:v>-0.40200000000000002</c:v>
                </c:pt>
                <c:pt idx="300">
                  <c:v>-0.4</c:v>
                </c:pt>
                <c:pt idx="301">
                  <c:v>-0.39800000000000213</c:v>
                </c:pt>
                <c:pt idx="302">
                  <c:v>-0.39600000000000213</c:v>
                </c:pt>
                <c:pt idx="303">
                  <c:v>-0.39400000000000213</c:v>
                </c:pt>
                <c:pt idx="304">
                  <c:v>-0.39200000000000207</c:v>
                </c:pt>
                <c:pt idx="305">
                  <c:v>-0.3900000000000019</c:v>
                </c:pt>
                <c:pt idx="306">
                  <c:v>-0.3880000000000019</c:v>
                </c:pt>
                <c:pt idx="307">
                  <c:v>-0.3860000000000019</c:v>
                </c:pt>
                <c:pt idx="308">
                  <c:v>-0.3840000000000019</c:v>
                </c:pt>
                <c:pt idx="309">
                  <c:v>-0.38200000000000189</c:v>
                </c:pt>
                <c:pt idx="310">
                  <c:v>-0.38000000000000189</c:v>
                </c:pt>
                <c:pt idx="311">
                  <c:v>-0.37800000000000167</c:v>
                </c:pt>
                <c:pt idx="312">
                  <c:v>-0.37600000000000167</c:v>
                </c:pt>
                <c:pt idx="313">
                  <c:v>-0.37400000000000166</c:v>
                </c:pt>
                <c:pt idx="314">
                  <c:v>-0.37200000000000166</c:v>
                </c:pt>
                <c:pt idx="315">
                  <c:v>-0.37000000000000038</c:v>
                </c:pt>
                <c:pt idx="316">
                  <c:v>-0.36800000000000038</c:v>
                </c:pt>
                <c:pt idx="317">
                  <c:v>-0.36600000000000038</c:v>
                </c:pt>
                <c:pt idx="318">
                  <c:v>-0.36400000000000032</c:v>
                </c:pt>
                <c:pt idx="319">
                  <c:v>-0.36200000000000032</c:v>
                </c:pt>
                <c:pt idx="320">
                  <c:v>-0.36000000000000032</c:v>
                </c:pt>
                <c:pt idx="321">
                  <c:v>-0.35800000000000032</c:v>
                </c:pt>
                <c:pt idx="322">
                  <c:v>-0.35600000000000032</c:v>
                </c:pt>
                <c:pt idx="323">
                  <c:v>-0.35400000000000031</c:v>
                </c:pt>
                <c:pt idx="324">
                  <c:v>-0.35200000000000031</c:v>
                </c:pt>
                <c:pt idx="325">
                  <c:v>-0.35000000000000031</c:v>
                </c:pt>
                <c:pt idx="326">
                  <c:v>-0.34800000000000192</c:v>
                </c:pt>
                <c:pt idx="327">
                  <c:v>-0.34600000000000192</c:v>
                </c:pt>
                <c:pt idx="328">
                  <c:v>-0.34400000000000175</c:v>
                </c:pt>
                <c:pt idx="329">
                  <c:v>-0.34200000000000175</c:v>
                </c:pt>
                <c:pt idx="330">
                  <c:v>-0.34000000000000147</c:v>
                </c:pt>
                <c:pt idx="331">
                  <c:v>-0.33800000000000213</c:v>
                </c:pt>
                <c:pt idx="332">
                  <c:v>-0.33600000000000213</c:v>
                </c:pt>
                <c:pt idx="333">
                  <c:v>-0.33400000000000213</c:v>
                </c:pt>
                <c:pt idx="334">
                  <c:v>-0.33200000000000213</c:v>
                </c:pt>
                <c:pt idx="335">
                  <c:v>-0.33000000000000212</c:v>
                </c:pt>
                <c:pt idx="336">
                  <c:v>-0.3280000000000019</c:v>
                </c:pt>
                <c:pt idx="337">
                  <c:v>-0.3260000000000019</c:v>
                </c:pt>
                <c:pt idx="338">
                  <c:v>-0.3240000000000019</c:v>
                </c:pt>
                <c:pt idx="339">
                  <c:v>-0.3220000000000019</c:v>
                </c:pt>
                <c:pt idx="340">
                  <c:v>-0.32000000000000189</c:v>
                </c:pt>
                <c:pt idx="341">
                  <c:v>-0.31800000000000189</c:v>
                </c:pt>
                <c:pt idx="342">
                  <c:v>-0.31600000000000172</c:v>
                </c:pt>
                <c:pt idx="343">
                  <c:v>-0.31400000000000167</c:v>
                </c:pt>
                <c:pt idx="344">
                  <c:v>-0.31200000000000166</c:v>
                </c:pt>
                <c:pt idx="345">
                  <c:v>-0.31000000000000166</c:v>
                </c:pt>
                <c:pt idx="346">
                  <c:v>-0.30800000000000038</c:v>
                </c:pt>
                <c:pt idx="347">
                  <c:v>-0.30600000000000038</c:v>
                </c:pt>
                <c:pt idx="348">
                  <c:v>-0.30400000000000038</c:v>
                </c:pt>
                <c:pt idx="349">
                  <c:v>-0.30200000000000032</c:v>
                </c:pt>
                <c:pt idx="350">
                  <c:v>-0.30000000000000032</c:v>
                </c:pt>
                <c:pt idx="351">
                  <c:v>-0.29800000000000032</c:v>
                </c:pt>
                <c:pt idx="352">
                  <c:v>-0.29600000000000032</c:v>
                </c:pt>
                <c:pt idx="353">
                  <c:v>-0.29400000000000032</c:v>
                </c:pt>
                <c:pt idx="354">
                  <c:v>-0.29200000000000031</c:v>
                </c:pt>
                <c:pt idx="355">
                  <c:v>-0.29000000000000031</c:v>
                </c:pt>
                <c:pt idx="356">
                  <c:v>-0.28800000000000031</c:v>
                </c:pt>
                <c:pt idx="357">
                  <c:v>-0.28600000000000031</c:v>
                </c:pt>
                <c:pt idx="358">
                  <c:v>-0.28400000000000031</c:v>
                </c:pt>
                <c:pt idx="359">
                  <c:v>-0.28200000000000008</c:v>
                </c:pt>
                <c:pt idx="360">
                  <c:v>-0.28000000000000008</c:v>
                </c:pt>
                <c:pt idx="361">
                  <c:v>-0.27800000000000002</c:v>
                </c:pt>
                <c:pt idx="362">
                  <c:v>-0.27600000000000002</c:v>
                </c:pt>
                <c:pt idx="363">
                  <c:v>-0.27400000000000002</c:v>
                </c:pt>
                <c:pt idx="364">
                  <c:v>-0.27200000000000002</c:v>
                </c:pt>
                <c:pt idx="365">
                  <c:v>-0.27</c:v>
                </c:pt>
                <c:pt idx="366">
                  <c:v>-0.26800000000000002</c:v>
                </c:pt>
                <c:pt idx="367">
                  <c:v>-0.26600000000000001</c:v>
                </c:pt>
                <c:pt idx="368">
                  <c:v>-0.26400000000000001</c:v>
                </c:pt>
                <c:pt idx="369">
                  <c:v>-0.26200000000000001</c:v>
                </c:pt>
                <c:pt idx="370">
                  <c:v>-0.26</c:v>
                </c:pt>
                <c:pt idx="371">
                  <c:v>-0.25800000000000001</c:v>
                </c:pt>
                <c:pt idx="372">
                  <c:v>-0.25600000000000001</c:v>
                </c:pt>
                <c:pt idx="373">
                  <c:v>-0.254</c:v>
                </c:pt>
                <c:pt idx="374">
                  <c:v>-0.252</c:v>
                </c:pt>
                <c:pt idx="375">
                  <c:v>-0.25</c:v>
                </c:pt>
                <c:pt idx="376">
                  <c:v>-0.24800000000000041</c:v>
                </c:pt>
                <c:pt idx="377">
                  <c:v>-0.24600000000000041</c:v>
                </c:pt>
                <c:pt idx="378">
                  <c:v>-0.24400000000000024</c:v>
                </c:pt>
                <c:pt idx="379">
                  <c:v>-0.24200000000000021</c:v>
                </c:pt>
                <c:pt idx="380">
                  <c:v>-0.24000000000000021</c:v>
                </c:pt>
                <c:pt idx="381">
                  <c:v>-0.23800000000000004</c:v>
                </c:pt>
                <c:pt idx="382">
                  <c:v>-0.23600000000000004</c:v>
                </c:pt>
                <c:pt idx="383">
                  <c:v>-0.23400000000000001</c:v>
                </c:pt>
                <c:pt idx="384">
                  <c:v>-0.23200000000000001</c:v>
                </c:pt>
                <c:pt idx="385">
                  <c:v>-0.23</c:v>
                </c:pt>
                <c:pt idx="386">
                  <c:v>-0.22800000000000067</c:v>
                </c:pt>
                <c:pt idx="387">
                  <c:v>-0.22600000000000067</c:v>
                </c:pt>
                <c:pt idx="388">
                  <c:v>-0.22400000000000067</c:v>
                </c:pt>
                <c:pt idx="389">
                  <c:v>-0.22200000000000059</c:v>
                </c:pt>
                <c:pt idx="390">
                  <c:v>-0.22000000000000058</c:v>
                </c:pt>
                <c:pt idx="391">
                  <c:v>-0.21800000000000044</c:v>
                </c:pt>
                <c:pt idx="392">
                  <c:v>-0.21600000000000041</c:v>
                </c:pt>
                <c:pt idx="393">
                  <c:v>-0.21400000000000041</c:v>
                </c:pt>
                <c:pt idx="394">
                  <c:v>-0.21200000000000024</c:v>
                </c:pt>
                <c:pt idx="395">
                  <c:v>-0.21000000000000021</c:v>
                </c:pt>
                <c:pt idx="396">
                  <c:v>-0.20800000000000021</c:v>
                </c:pt>
                <c:pt idx="397">
                  <c:v>-0.20600000000000004</c:v>
                </c:pt>
                <c:pt idx="398">
                  <c:v>-0.20400000000000001</c:v>
                </c:pt>
                <c:pt idx="399">
                  <c:v>-0.20200000000000001</c:v>
                </c:pt>
                <c:pt idx="400">
                  <c:v>-0.2</c:v>
                </c:pt>
                <c:pt idx="401">
                  <c:v>-0.19800000000000068</c:v>
                </c:pt>
                <c:pt idx="402">
                  <c:v>-0.19600000000000067</c:v>
                </c:pt>
                <c:pt idx="403">
                  <c:v>-0.19400000000000067</c:v>
                </c:pt>
                <c:pt idx="404">
                  <c:v>-0.19200000000000061</c:v>
                </c:pt>
                <c:pt idx="405">
                  <c:v>-0.19000000000000059</c:v>
                </c:pt>
                <c:pt idx="406">
                  <c:v>-0.18800000000000044</c:v>
                </c:pt>
                <c:pt idx="407">
                  <c:v>-0.18600000000000044</c:v>
                </c:pt>
                <c:pt idx="408">
                  <c:v>-0.18400000000000041</c:v>
                </c:pt>
                <c:pt idx="409">
                  <c:v>-0.18200000000000024</c:v>
                </c:pt>
                <c:pt idx="410">
                  <c:v>-0.18000000000000024</c:v>
                </c:pt>
                <c:pt idx="411">
                  <c:v>-0.17800000000000021</c:v>
                </c:pt>
                <c:pt idx="412">
                  <c:v>-0.17600000000000021</c:v>
                </c:pt>
                <c:pt idx="413">
                  <c:v>-0.17400000000000004</c:v>
                </c:pt>
                <c:pt idx="414">
                  <c:v>-0.17200000000000001</c:v>
                </c:pt>
                <c:pt idx="415">
                  <c:v>-0.17</c:v>
                </c:pt>
                <c:pt idx="416">
                  <c:v>-0.16800000000000079</c:v>
                </c:pt>
                <c:pt idx="417">
                  <c:v>-0.16600000000000067</c:v>
                </c:pt>
                <c:pt idx="418">
                  <c:v>-0.16400000000000067</c:v>
                </c:pt>
                <c:pt idx="419">
                  <c:v>-0.16200000000000067</c:v>
                </c:pt>
                <c:pt idx="420">
                  <c:v>-0.16000000000000059</c:v>
                </c:pt>
                <c:pt idx="421">
                  <c:v>-0.15800000000000089</c:v>
                </c:pt>
                <c:pt idx="422">
                  <c:v>-0.15600000000000044</c:v>
                </c:pt>
                <c:pt idx="423">
                  <c:v>-0.15400000000000041</c:v>
                </c:pt>
                <c:pt idx="424">
                  <c:v>-0.15200000000000041</c:v>
                </c:pt>
                <c:pt idx="425">
                  <c:v>-0.15000000000000024</c:v>
                </c:pt>
                <c:pt idx="426">
                  <c:v>-0.14800000000000021</c:v>
                </c:pt>
                <c:pt idx="427">
                  <c:v>-0.14600000000000021</c:v>
                </c:pt>
                <c:pt idx="428">
                  <c:v>-0.14400000000000004</c:v>
                </c:pt>
                <c:pt idx="429">
                  <c:v>-0.14200000000000004</c:v>
                </c:pt>
                <c:pt idx="430">
                  <c:v>-0.14000000000000001</c:v>
                </c:pt>
                <c:pt idx="431">
                  <c:v>-0.13800000000000001</c:v>
                </c:pt>
                <c:pt idx="432">
                  <c:v>-0.13600000000000001</c:v>
                </c:pt>
                <c:pt idx="433">
                  <c:v>-0.13400000000000001</c:v>
                </c:pt>
                <c:pt idx="434">
                  <c:v>-0.13200000000000001</c:v>
                </c:pt>
                <c:pt idx="435">
                  <c:v>-0.13</c:v>
                </c:pt>
                <c:pt idx="436">
                  <c:v>-0.128</c:v>
                </c:pt>
                <c:pt idx="437">
                  <c:v>-0.126</c:v>
                </c:pt>
                <c:pt idx="438">
                  <c:v>-0.12400000000000012</c:v>
                </c:pt>
                <c:pt idx="439">
                  <c:v>-0.12200000000000009</c:v>
                </c:pt>
                <c:pt idx="440">
                  <c:v>-0.12000000000000002</c:v>
                </c:pt>
                <c:pt idx="441">
                  <c:v>-0.11799999999999999</c:v>
                </c:pt>
                <c:pt idx="442">
                  <c:v>-0.11600000000000035</c:v>
                </c:pt>
                <c:pt idx="443">
                  <c:v>-0.1140000000000003</c:v>
                </c:pt>
                <c:pt idx="444">
                  <c:v>-0.11200000000000022</c:v>
                </c:pt>
                <c:pt idx="445">
                  <c:v>-0.11000000000000019</c:v>
                </c:pt>
                <c:pt idx="446">
                  <c:v>-0.10800000000000012</c:v>
                </c:pt>
                <c:pt idx="447">
                  <c:v>-0.10600000000000002</c:v>
                </c:pt>
                <c:pt idx="448">
                  <c:v>-0.10400000000000002</c:v>
                </c:pt>
                <c:pt idx="449">
                  <c:v>-0.10199999999999998</c:v>
                </c:pt>
                <c:pt idx="450">
                  <c:v>-0.1</c:v>
                </c:pt>
                <c:pt idx="451">
                  <c:v>-9.8000000000000739E-2</c:v>
                </c:pt>
                <c:pt idx="452">
                  <c:v>-9.6000000000000224E-2</c:v>
                </c:pt>
                <c:pt idx="453">
                  <c:v>-9.4000000000000264E-2</c:v>
                </c:pt>
                <c:pt idx="454">
                  <c:v>-9.2000000000000026E-2</c:v>
                </c:pt>
                <c:pt idx="455">
                  <c:v>-9.0000000000000066E-2</c:v>
                </c:pt>
                <c:pt idx="456">
                  <c:v>-8.8000000000000592E-2</c:v>
                </c:pt>
                <c:pt idx="457">
                  <c:v>-8.6000000000000063E-2</c:v>
                </c:pt>
                <c:pt idx="458">
                  <c:v>-8.4000000000000227E-2</c:v>
                </c:pt>
                <c:pt idx="459">
                  <c:v>-8.2000000000000003E-2</c:v>
                </c:pt>
                <c:pt idx="460">
                  <c:v>-8.0000000000000224E-2</c:v>
                </c:pt>
                <c:pt idx="461">
                  <c:v>-7.8000000000000194E-2</c:v>
                </c:pt>
                <c:pt idx="462">
                  <c:v>-7.6000000000000123E-2</c:v>
                </c:pt>
                <c:pt idx="463">
                  <c:v>-7.4000000000000371E-2</c:v>
                </c:pt>
                <c:pt idx="464">
                  <c:v>-7.2000000000000133E-2</c:v>
                </c:pt>
                <c:pt idx="465">
                  <c:v>-7.0000000000000034E-2</c:v>
                </c:pt>
                <c:pt idx="466">
                  <c:v>-6.8000000000000033E-2</c:v>
                </c:pt>
                <c:pt idx="467">
                  <c:v>-6.6000000000000003E-2</c:v>
                </c:pt>
                <c:pt idx="468">
                  <c:v>-6.4000000000000473E-2</c:v>
                </c:pt>
                <c:pt idx="469">
                  <c:v>-6.200000000000034E-2</c:v>
                </c:pt>
                <c:pt idx="470">
                  <c:v>-6.0000000000000261E-2</c:v>
                </c:pt>
                <c:pt idx="471">
                  <c:v>-5.8000000000000114E-2</c:v>
                </c:pt>
                <c:pt idx="472">
                  <c:v>-5.6000000000000022E-2</c:v>
                </c:pt>
                <c:pt idx="473">
                  <c:v>-5.4000000000000298E-2</c:v>
                </c:pt>
                <c:pt idx="474">
                  <c:v>-5.200000000000024E-2</c:v>
                </c:pt>
                <c:pt idx="475">
                  <c:v>-5.0000000000000114E-2</c:v>
                </c:pt>
                <c:pt idx="476">
                  <c:v>-4.8000000000000084E-2</c:v>
                </c:pt>
                <c:pt idx="477">
                  <c:v>-4.6000000000000013E-2</c:v>
                </c:pt>
                <c:pt idx="478">
                  <c:v>-4.4000000000000226E-2</c:v>
                </c:pt>
                <c:pt idx="479">
                  <c:v>-4.2000000000000114E-2</c:v>
                </c:pt>
                <c:pt idx="480">
                  <c:v>-4.0000000000000112E-2</c:v>
                </c:pt>
                <c:pt idx="481">
                  <c:v>-3.8000000000000082E-2</c:v>
                </c:pt>
                <c:pt idx="482">
                  <c:v>-3.6000000000000178E-2</c:v>
                </c:pt>
                <c:pt idx="483">
                  <c:v>-3.4000000000000002E-2</c:v>
                </c:pt>
                <c:pt idx="484">
                  <c:v>-3.200000000000025E-2</c:v>
                </c:pt>
                <c:pt idx="485">
                  <c:v>-3.0000000000000131E-2</c:v>
                </c:pt>
                <c:pt idx="486">
                  <c:v>-2.8000000000000011E-2</c:v>
                </c:pt>
                <c:pt idx="487">
                  <c:v>-2.600000000000012E-2</c:v>
                </c:pt>
                <c:pt idx="488">
                  <c:v>-2.4000000000000042E-2</c:v>
                </c:pt>
                <c:pt idx="489">
                  <c:v>-2.2000000000000131E-2</c:v>
                </c:pt>
                <c:pt idx="490">
                  <c:v>-2.0000000000000052E-2</c:v>
                </c:pt>
                <c:pt idx="491">
                  <c:v>-1.8000000000000078E-2</c:v>
                </c:pt>
                <c:pt idx="492">
                  <c:v>-1.6000000000000111E-2</c:v>
                </c:pt>
                <c:pt idx="493">
                  <c:v>-1.4000000000000005E-2</c:v>
                </c:pt>
                <c:pt idx="494">
                  <c:v>-1.2000000000000021E-2</c:v>
                </c:pt>
                <c:pt idx="495">
                  <c:v>-1.0000000000000051E-2</c:v>
                </c:pt>
                <c:pt idx="496">
                  <c:v>-8.0000000000000227E-3</c:v>
                </c:pt>
                <c:pt idx="497">
                  <c:v>-6.0000000000000392E-3</c:v>
                </c:pt>
                <c:pt idx="498">
                  <c:v>-4.0000000000000114E-3</c:v>
                </c:pt>
                <c:pt idx="499">
                  <c:v>-2.0000000000000052E-3</c:v>
                </c:pt>
                <c:pt idx="500">
                  <c:v>0</c:v>
                </c:pt>
                <c:pt idx="501">
                  <c:v>2.0000000000000052E-3</c:v>
                </c:pt>
                <c:pt idx="502">
                  <c:v>4.0000000000000114E-3</c:v>
                </c:pt>
                <c:pt idx="503">
                  <c:v>6.0000000000000392E-3</c:v>
                </c:pt>
                <c:pt idx="504">
                  <c:v>8.0000000000000227E-3</c:v>
                </c:pt>
                <c:pt idx="505">
                  <c:v>1.0000000000000051E-2</c:v>
                </c:pt>
                <c:pt idx="506">
                  <c:v>1.2000000000000021E-2</c:v>
                </c:pt>
                <c:pt idx="507">
                  <c:v>1.4000000000000005E-2</c:v>
                </c:pt>
                <c:pt idx="508">
                  <c:v>1.6000000000000111E-2</c:v>
                </c:pt>
                <c:pt idx="509">
                  <c:v>1.8000000000000078E-2</c:v>
                </c:pt>
                <c:pt idx="510">
                  <c:v>2.0000000000000052E-2</c:v>
                </c:pt>
                <c:pt idx="511">
                  <c:v>2.2000000000000131E-2</c:v>
                </c:pt>
                <c:pt idx="512">
                  <c:v>2.4000000000000042E-2</c:v>
                </c:pt>
                <c:pt idx="513">
                  <c:v>2.600000000000012E-2</c:v>
                </c:pt>
                <c:pt idx="514">
                  <c:v>2.8000000000000011E-2</c:v>
                </c:pt>
                <c:pt idx="515">
                  <c:v>3.0000000000000131E-2</c:v>
                </c:pt>
                <c:pt idx="516">
                  <c:v>3.200000000000025E-2</c:v>
                </c:pt>
                <c:pt idx="517">
                  <c:v>3.4000000000000002E-2</c:v>
                </c:pt>
                <c:pt idx="518">
                  <c:v>3.6000000000000178E-2</c:v>
                </c:pt>
                <c:pt idx="519">
                  <c:v>3.8000000000000082E-2</c:v>
                </c:pt>
                <c:pt idx="520">
                  <c:v>4.0000000000000112E-2</c:v>
                </c:pt>
                <c:pt idx="521">
                  <c:v>4.2000000000000114E-2</c:v>
                </c:pt>
                <c:pt idx="522">
                  <c:v>4.4000000000000226E-2</c:v>
                </c:pt>
                <c:pt idx="523">
                  <c:v>4.6000000000000013E-2</c:v>
                </c:pt>
                <c:pt idx="524">
                  <c:v>4.8000000000000084E-2</c:v>
                </c:pt>
                <c:pt idx="525">
                  <c:v>5.0000000000000114E-2</c:v>
                </c:pt>
                <c:pt idx="526">
                  <c:v>5.200000000000024E-2</c:v>
                </c:pt>
                <c:pt idx="527">
                  <c:v>5.4000000000000298E-2</c:v>
                </c:pt>
                <c:pt idx="528">
                  <c:v>5.6000000000000022E-2</c:v>
                </c:pt>
                <c:pt idx="529">
                  <c:v>5.8000000000000114E-2</c:v>
                </c:pt>
                <c:pt idx="530">
                  <c:v>6.0000000000000261E-2</c:v>
                </c:pt>
                <c:pt idx="531">
                  <c:v>6.200000000000034E-2</c:v>
                </c:pt>
                <c:pt idx="532">
                  <c:v>6.4000000000000473E-2</c:v>
                </c:pt>
                <c:pt idx="533">
                  <c:v>6.6000000000000003E-2</c:v>
                </c:pt>
                <c:pt idx="534">
                  <c:v>6.8000000000000033E-2</c:v>
                </c:pt>
                <c:pt idx="535">
                  <c:v>7.0000000000000034E-2</c:v>
                </c:pt>
                <c:pt idx="536">
                  <c:v>7.2000000000000133E-2</c:v>
                </c:pt>
                <c:pt idx="537">
                  <c:v>7.4000000000000371E-2</c:v>
                </c:pt>
                <c:pt idx="538">
                  <c:v>7.6000000000000123E-2</c:v>
                </c:pt>
                <c:pt idx="539">
                  <c:v>7.8000000000000194E-2</c:v>
                </c:pt>
                <c:pt idx="540">
                  <c:v>8.0000000000000224E-2</c:v>
                </c:pt>
                <c:pt idx="541">
                  <c:v>8.2000000000000003E-2</c:v>
                </c:pt>
                <c:pt idx="542">
                  <c:v>8.4000000000000227E-2</c:v>
                </c:pt>
                <c:pt idx="543">
                  <c:v>8.6000000000000063E-2</c:v>
                </c:pt>
                <c:pt idx="544">
                  <c:v>8.8000000000000592E-2</c:v>
                </c:pt>
                <c:pt idx="545">
                  <c:v>9.0000000000000066E-2</c:v>
                </c:pt>
                <c:pt idx="546">
                  <c:v>9.2000000000000026E-2</c:v>
                </c:pt>
                <c:pt idx="547">
                  <c:v>9.4000000000000264E-2</c:v>
                </c:pt>
                <c:pt idx="548">
                  <c:v>9.6000000000000224E-2</c:v>
                </c:pt>
                <c:pt idx="549">
                  <c:v>9.8000000000000739E-2</c:v>
                </c:pt>
                <c:pt idx="550">
                  <c:v>0.1</c:v>
                </c:pt>
                <c:pt idx="551">
                  <c:v>0.10199999999999998</c:v>
                </c:pt>
                <c:pt idx="552">
                  <c:v>0.10400000000000002</c:v>
                </c:pt>
                <c:pt idx="553">
                  <c:v>0.10600000000000002</c:v>
                </c:pt>
                <c:pt idx="554">
                  <c:v>0.10800000000000012</c:v>
                </c:pt>
                <c:pt idx="555">
                  <c:v>0.11000000000000019</c:v>
                </c:pt>
                <c:pt idx="556">
                  <c:v>0.11200000000000022</c:v>
                </c:pt>
                <c:pt idx="557">
                  <c:v>0.1140000000000003</c:v>
                </c:pt>
                <c:pt idx="558">
                  <c:v>0.11600000000000035</c:v>
                </c:pt>
                <c:pt idx="559">
                  <c:v>0.11799999999999999</c:v>
                </c:pt>
                <c:pt idx="560">
                  <c:v>0.12000000000000002</c:v>
                </c:pt>
                <c:pt idx="561">
                  <c:v>0.12200000000000009</c:v>
                </c:pt>
                <c:pt idx="562">
                  <c:v>0.12400000000000012</c:v>
                </c:pt>
                <c:pt idx="563">
                  <c:v>0.126</c:v>
                </c:pt>
                <c:pt idx="564">
                  <c:v>0.128</c:v>
                </c:pt>
                <c:pt idx="565">
                  <c:v>0.13</c:v>
                </c:pt>
                <c:pt idx="566">
                  <c:v>0.13200000000000001</c:v>
                </c:pt>
                <c:pt idx="567">
                  <c:v>0.13400000000000001</c:v>
                </c:pt>
                <c:pt idx="568">
                  <c:v>0.13600000000000001</c:v>
                </c:pt>
                <c:pt idx="569">
                  <c:v>0.13800000000000001</c:v>
                </c:pt>
                <c:pt idx="570">
                  <c:v>0.14000000000000001</c:v>
                </c:pt>
                <c:pt idx="571">
                  <c:v>0.14200000000000004</c:v>
                </c:pt>
                <c:pt idx="572">
                  <c:v>0.14400000000000004</c:v>
                </c:pt>
                <c:pt idx="573">
                  <c:v>0.14600000000000021</c:v>
                </c:pt>
                <c:pt idx="574">
                  <c:v>0.14800000000000021</c:v>
                </c:pt>
                <c:pt idx="575">
                  <c:v>0.15000000000000024</c:v>
                </c:pt>
                <c:pt idx="576">
                  <c:v>0.15200000000000041</c:v>
                </c:pt>
                <c:pt idx="577">
                  <c:v>0.15400000000000041</c:v>
                </c:pt>
                <c:pt idx="578">
                  <c:v>0.15600000000000044</c:v>
                </c:pt>
                <c:pt idx="579">
                  <c:v>0.15800000000000089</c:v>
                </c:pt>
                <c:pt idx="580">
                  <c:v>0.16000000000000059</c:v>
                </c:pt>
                <c:pt idx="581">
                  <c:v>0.16200000000000067</c:v>
                </c:pt>
                <c:pt idx="582">
                  <c:v>0.16400000000000067</c:v>
                </c:pt>
                <c:pt idx="583">
                  <c:v>0.16600000000000067</c:v>
                </c:pt>
                <c:pt idx="584">
                  <c:v>0.16800000000000079</c:v>
                </c:pt>
                <c:pt idx="585">
                  <c:v>0.17</c:v>
                </c:pt>
                <c:pt idx="586">
                  <c:v>0.17200000000000001</c:v>
                </c:pt>
                <c:pt idx="587">
                  <c:v>0.17400000000000004</c:v>
                </c:pt>
                <c:pt idx="588">
                  <c:v>0.17600000000000021</c:v>
                </c:pt>
                <c:pt idx="589">
                  <c:v>0.17800000000000021</c:v>
                </c:pt>
                <c:pt idx="590">
                  <c:v>0.18000000000000024</c:v>
                </c:pt>
                <c:pt idx="591">
                  <c:v>0.18200000000000024</c:v>
                </c:pt>
                <c:pt idx="592">
                  <c:v>0.18400000000000041</c:v>
                </c:pt>
                <c:pt idx="593">
                  <c:v>0.18600000000000044</c:v>
                </c:pt>
                <c:pt idx="594">
                  <c:v>0.18800000000000044</c:v>
                </c:pt>
                <c:pt idx="595">
                  <c:v>0.19000000000000059</c:v>
                </c:pt>
                <c:pt idx="596">
                  <c:v>0.19200000000000061</c:v>
                </c:pt>
                <c:pt idx="597">
                  <c:v>0.19400000000000067</c:v>
                </c:pt>
                <c:pt idx="598">
                  <c:v>0.19600000000000067</c:v>
                </c:pt>
                <c:pt idx="599">
                  <c:v>0.19800000000000068</c:v>
                </c:pt>
                <c:pt idx="600">
                  <c:v>0.2</c:v>
                </c:pt>
                <c:pt idx="601">
                  <c:v>0.20200000000000001</c:v>
                </c:pt>
                <c:pt idx="602">
                  <c:v>0.20400000000000001</c:v>
                </c:pt>
                <c:pt idx="603">
                  <c:v>0.20600000000000004</c:v>
                </c:pt>
                <c:pt idx="604">
                  <c:v>0.20800000000000021</c:v>
                </c:pt>
                <c:pt idx="605">
                  <c:v>0.21000000000000021</c:v>
                </c:pt>
                <c:pt idx="606">
                  <c:v>0.21200000000000024</c:v>
                </c:pt>
                <c:pt idx="607">
                  <c:v>0.21400000000000041</c:v>
                </c:pt>
                <c:pt idx="608">
                  <c:v>0.21600000000000041</c:v>
                </c:pt>
                <c:pt idx="609">
                  <c:v>0.21800000000000044</c:v>
                </c:pt>
                <c:pt idx="610">
                  <c:v>0.22000000000000058</c:v>
                </c:pt>
                <c:pt idx="611">
                  <c:v>0.22200000000000059</c:v>
                </c:pt>
                <c:pt idx="612">
                  <c:v>0.22400000000000067</c:v>
                </c:pt>
                <c:pt idx="613">
                  <c:v>0.22600000000000067</c:v>
                </c:pt>
                <c:pt idx="614">
                  <c:v>0.22800000000000067</c:v>
                </c:pt>
                <c:pt idx="615">
                  <c:v>0.23</c:v>
                </c:pt>
                <c:pt idx="616">
                  <c:v>0.23200000000000001</c:v>
                </c:pt>
                <c:pt idx="617">
                  <c:v>0.23400000000000001</c:v>
                </c:pt>
                <c:pt idx="618">
                  <c:v>0.23600000000000004</c:v>
                </c:pt>
                <c:pt idx="619">
                  <c:v>0.23800000000000004</c:v>
                </c:pt>
                <c:pt idx="620">
                  <c:v>0.24000000000000021</c:v>
                </c:pt>
                <c:pt idx="621">
                  <c:v>0.24200000000000021</c:v>
                </c:pt>
                <c:pt idx="622">
                  <c:v>0.24400000000000024</c:v>
                </c:pt>
                <c:pt idx="623">
                  <c:v>0.24600000000000041</c:v>
                </c:pt>
                <c:pt idx="624">
                  <c:v>0.24800000000000041</c:v>
                </c:pt>
                <c:pt idx="625">
                  <c:v>0.25</c:v>
                </c:pt>
                <c:pt idx="626">
                  <c:v>0.252</c:v>
                </c:pt>
                <c:pt idx="627">
                  <c:v>0.254</c:v>
                </c:pt>
                <c:pt idx="628">
                  <c:v>0.25600000000000001</c:v>
                </c:pt>
                <c:pt idx="629">
                  <c:v>0.25800000000000001</c:v>
                </c:pt>
                <c:pt idx="630">
                  <c:v>0.26</c:v>
                </c:pt>
                <c:pt idx="631">
                  <c:v>0.26200000000000001</c:v>
                </c:pt>
                <c:pt idx="632">
                  <c:v>0.26400000000000001</c:v>
                </c:pt>
                <c:pt idx="633">
                  <c:v>0.26600000000000001</c:v>
                </c:pt>
                <c:pt idx="634">
                  <c:v>0.26800000000000002</c:v>
                </c:pt>
                <c:pt idx="635">
                  <c:v>0.27</c:v>
                </c:pt>
                <c:pt idx="636">
                  <c:v>0.27200000000000002</c:v>
                </c:pt>
                <c:pt idx="637">
                  <c:v>0.27400000000000002</c:v>
                </c:pt>
                <c:pt idx="638">
                  <c:v>0.27600000000000002</c:v>
                </c:pt>
                <c:pt idx="639">
                  <c:v>0.27800000000000002</c:v>
                </c:pt>
                <c:pt idx="640">
                  <c:v>0.28000000000000008</c:v>
                </c:pt>
                <c:pt idx="641">
                  <c:v>0.28200000000000008</c:v>
                </c:pt>
                <c:pt idx="642">
                  <c:v>0.28400000000000031</c:v>
                </c:pt>
                <c:pt idx="643">
                  <c:v>0.28600000000000031</c:v>
                </c:pt>
                <c:pt idx="644">
                  <c:v>0.28800000000000031</c:v>
                </c:pt>
                <c:pt idx="645">
                  <c:v>0.29000000000000031</c:v>
                </c:pt>
                <c:pt idx="646">
                  <c:v>0.29200000000000031</c:v>
                </c:pt>
                <c:pt idx="647">
                  <c:v>0.29400000000000032</c:v>
                </c:pt>
                <c:pt idx="648">
                  <c:v>0.29600000000000032</c:v>
                </c:pt>
                <c:pt idx="649">
                  <c:v>0.29800000000000032</c:v>
                </c:pt>
                <c:pt idx="650">
                  <c:v>0.30000000000000032</c:v>
                </c:pt>
                <c:pt idx="651">
                  <c:v>0.30200000000000032</c:v>
                </c:pt>
                <c:pt idx="652">
                  <c:v>0.30400000000000038</c:v>
                </c:pt>
                <c:pt idx="653">
                  <c:v>0.30600000000000038</c:v>
                </c:pt>
                <c:pt idx="654">
                  <c:v>0.30800000000000038</c:v>
                </c:pt>
                <c:pt idx="655">
                  <c:v>0.31000000000000166</c:v>
                </c:pt>
                <c:pt idx="656">
                  <c:v>0.31200000000000166</c:v>
                </c:pt>
                <c:pt idx="657">
                  <c:v>0.31400000000000167</c:v>
                </c:pt>
                <c:pt idx="658">
                  <c:v>0.31600000000000172</c:v>
                </c:pt>
                <c:pt idx="659">
                  <c:v>0.31800000000000189</c:v>
                </c:pt>
                <c:pt idx="660">
                  <c:v>0.32000000000000189</c:v>
                </c:pt>
                <c:pt idx="661">
                  <c:v>0.3220000000000019</c:v>
                </c:pt>
                <c:pt idx="662">
                  <c:v>0.3240000000000019</c:v>
                </c:pt>
                <c:pt idx="663">
                  <c:v>0.3260000000000019</c:v>
                </c:pt>
                <c:pt idx="664">
                  <c:v>0.3280000000000019</c:v>
                </c:pt>
                <c:pt idx="665">
                  <c:v>0.33000000000000212</c:v>
                </c:pt>
                <c:pt idx="666">
                  <c:v>0.33200000000000213</c:v>
                </c:pt>
                <c:pt idx="667">
                  <c:v>0.33400000000000213</c:v>
                </c:pt>
                <c:pt idx="668">
                  <c:v>0.33600000000000213</c:v>
                </c:pt>
                <c:pt idx="669">
                  <c:v>0.33800000000000213</c:v>
                </c:pt>
                <c:pt idx="670">
                  <c:v>0.34000000000000147</c:v>
                </c:pt>
                <c:pt idx="671">
                  <c:v>0.34200000000000175</c:v>
                </c:pt>
                <c:pt idx="672">
                  <c:v>0.34400000000000175</c:v>
                </c:pt>
                <c:pt idx="673">
                  <c:v>0.34600000000000192</c:v>
                </c:pt>
                <c:pt idx="674">
                  <c:v>0.34800000000000192</c:v>
                </c:pt>
                <c:pt idx="675">
                  <c:v>0.35000000000000031</c:v>
                </c:pt>
                <c:pt idx="676">
                  <c:v>0.35200000000000031</c:v>
                </c:pt>
                <c:pt idx="677">
                  <c:v>0.35400000000000031</c:v>
                </c:pt>
                <c:pt idx="678">
                  <c:v>0.35600000000000032</c:v>
                </c:pt>
                <c:pt idx="679">
                  <c:v>0.35800000000000032</c:v>
                </c:pt>
                <c:pt idx="680">
                  <c:v>0.36000000000000032</c:v>
                </c:pt>
                <c:pt idx="681">
                  <c:v>0.36200000000000032</c:v>
                </c:pt>
                <c:pt idx="682">
                  <c:v>0.36400000000000032</c:v>
                </c:pt>
                <c:pt idx="683">
                  <c:v>0.36600000000000038</c:v>
                </c:pt>
                <c:pt idx="684">
                  <c:v>0.36800000000000038</c:v>
                </c:pt>
                <c:pt idx="685">
                  <c:v>0.37000000000000038</c:v>
                </c:pt>
                <c:pt idx="686">
                  <c:v>0.37200000000000166</c:v>
                </c:pt>
                <c:pt idx="687">
                  <c:v>0.37400000000000166</c:v>
                </c:pt>
                <c:pt idx="688">
                  <c:v>0.37600000000000167</c:v>
                </c:pt>
                <c:pt idx="689">
                  <c:v>0.37800000000000167</c:v>
                </c:pt>
                <c:pt idx="690">
                  <c:v>0.38000000000000189</c:v>
                </c:pt>
                <c:pt idx="691">
                  <c:v>0.38200000000000189</c:v>
                </c:pt>
                <c:pt idx="692">
                  <c:v>0.3840000000000019</c:v>
                </c:pt>
                <c:pt idx="693">
                  <c:v>0.3860000000000019</c:v>
                </c:pt>
                <c:pt idx="694">
                  <c:v>0.3880000000000019</c:v>
                </c:pt>
                <c:pt idx="695">
                  <c:v>0.3900000000000019</c:v>
                </c:pt>
                <c:pt idx="696">
                  <c:v>0.39200000000000207</c:v>
                </c:pt>
                <c:pt idx="697">
                  <c:v>0.39400000000000213</c:v>
                </c:pt>
                <c:pt idx="698">
                  <c:v>0.39600000000000213</c:v>
                </c:pt>
                <c:pt idx="699">
                  <c:v>0.39800000000000213</c:v>
                </c:pt>
                <c:pt idx="700">
                  <c:v>0.4</c:v>
                </c:pt>
                <c:pt idx="701">
                  <c:v>0.40200000000000002</c:v>
                </c:pt>
                <c:pt idx="702">
                  <c:v>0.40400000000000008</c:v>
                </c:pt>
                <c:pt idx="703">
                  <c:v>0.40600000000000008</c:v>
                </c:pt>
                <c:pt idx="704">
                  <c:v>0.40800000000000008</c:v>
                </c:pt>
                <c:pt idx="705">
                  <c:v>0.41000000000000031</c:v>
                </c:pt>
                <c:pt idx="706">
                  <c:v>0.41200000000000031</c:v>
                </c:pt>
                <c:pt idx="707">
                  <c:v>0.41400000000000031</c:v>
                </c:pt>
                <c:pt idx="708">
                  <c:v>0.41600000000000031</c:v>
                </c:pt>
                <c:pt idx="709">
                  <c:v>0.41800000000000032</c:v>
                </c:pt>
                <c:pt idx="710">
                  <c:v>0.42000000000000032</c:v>
                </c:pt>
                <c:pt idx="711">
                  <c:v>0.42200000000000032</c:v>
                </c:pt>
                <c:pt idx="712">
                  <c:v>0.42400000000000032</c:v>
                </c:pt>
                <c:pt idx="713">
                  <c:v>0.42600000000000032</c:v>
                </c:pt>
                <c:pt idx="714">
                  <c:v>0.42800000000000032</c:v>
                </c:pt>
                <c:pt idx="715">
                  <c:v>0.43000000000000038</c:v>
                </c:pt>
                <c:pt idx="716">
                  <c:v>0.43200000000000038</c:v>
                </c:pt>
                <c:pt idx="717">
                  <c:v>0.43400000000000138</c:v>
                </c:pt>
                <c:pt idx="718">
                  <c:v>0.43600000000000166</c:v>
                </c:pt>
                <c:pt idx="719">
                  <c:v>0.43800000000000167</c:v>
                </c:pt>
                <c:pt idx="720">
                  <c:v>0.44000000000000111</c:v>
                </c:pt>
                <c:pt idx="721">
                  <c:v>0.44200000000000123</c:v>
                </c:pt>
                <c:pt idx="722">
                  <c:v>0.44400000000000123</c:v>
                </c:pt>
                <c:pt idx="723">
                  <c:v>0.44600000000000123</c:v>
                </c:pt>
                <c:pt idx="724">
                  <c:v>0.44800000000000123</c:v>
                </c:pt>
                <c:pt idx="725">
                  <c:v>0.45</c:v>
                </c:pt>
                <c:pt idx="726">
                  <c:v>0.45200000000000001</c:v>
                </c:pt>
                <c:pt idx="727">
                  <c:v>0.45400000000000001</c:v>
                </c:pt>
                <c:pt idx="728">
                  <c:v>0.45600000000000002</c:v>
                </c:pt>
                <c:pt idx="729">
                  <c:v>0.45800000000000002</c:v>
                </c:pt>
                <c:pt idx="730">
                  <c:v>0.46</c:v>
                </c:pt>
                <c:pt idx="731">
                  <c:v>0.46200000000000002</c:v>
                </c:pt>
                <c:pt idx="732">
                  <c:v>0.46400000000000002</c:v>
                </c:pt>
                <c:pt idx="733">
                  <c:v>0.46600000000000008</c:v>
                </c:pt>
                <c:pt idx="734">
                  <c:v>0.46800000000000008</c:v>
                </c:pt>
                <c:pt idx="735">
                  <c:v>0.47000000000000008</c:v>
                </c:pt>
                <c:pt idx="736">
                  <c:v>0.47200000000000031</c:v>
                </c:pt>
                <c:pt idx="737">
                  <c:v>0.47400000000000031</c:v>
                </c:pt>
                <c:pt idx="738">
                  <c:v>0.47600000000000031</c:v>
                </c:pt>
                <c:pt idx="739">
                  <c:v>0.47800000000000031</c:v>
                </c:pt>
                <c:pt idx="740">
                  <c:v>0.48000000000000032</c:v>
                </c:pt>
                <c:pt idx="741">
                  <c:v>0.48200000000000032</c:v>
                </c:pt>
                <c:pt idx="742">
                  <c:v>0.48400000000000032</c:v>
                </c:pt>
                <c:pt idx="743">
                  <c:v>0.48600000000000032</c:v>
                </c:pt>
                <c:pt idx="744">
                  <c:v>0.48800000000000032</c:v>
                </c:pt>
                <c:pt idx="745">
                  <c:v>0.49000000000000032</c:v>
                </c:pt>
                <c:pt idx="746">
                  <c:v>0.49200000000000038</c:v>
                </c:pt>
                <c:pt idx="747">
                  <c:v>0.49400000000000038</c:v>
                </c:pt>
                <c:pt idx="748">
                  <c:v>0.49600000000000088</c:v>
                </c:pt>
                <c:pt idx="749">
                  <c:v>0.49800000000000166</c:v>
                </c:pt>
                <c:pt idx="750">
                  <c:v>0.5</c:v>
                </c:pt>
                <c:pt idx="751">
                  <c:v>0.502</c:v>
                </c:pt>
                <c:pt idx="752">
                  <c:v>0.504</c:v>
                </c:pt>
                <c:pt idx="753">
                  <c:v>0.50600000000000001</c:v>
                </c:pt>
                <c:pt idx="754">
                  <c:v>0.50800000000000001</c:v>
                </c:pt>
                <c:pt idx="755">
                  <c:v>0.51</c:v>
                </c:pt>
                <c:pt idx="756">
                  <c:v>0.51200000000000001</c:v>
                </c:pt>
                <c:pt idx="757">
                  <c:v>0.51400000000000001</c:v>
                </c:pt>
                <c:pt idx="758">
                  <c:v>0.51600000000000001</c:v>
                </c:pt>
                <c:pt idx="759">
                  <c:v>0.51800000000000002</c:v>
                </c:pt>
                <c:pt idx="760">
                  <c:v>0.52</c:v>
                </c:pt>
                <c:pt idx="761">
                  <c:v>0.52200000000000002</c:v>
                </c:pt>
                <c:pt idx="762">
                  <c:v>0.52400000000000002</c:v>
                </c:pt>
                <c:pt idx="763">
                  <c:v>0.52600000000000002</c:v>
                </c:pt>
                <c:pt idx="764">
                  <c:v>0.52800000000000002</c:v>
                </c:pt>
                <c:pt idx="765">
                  <c:v>0.53</c:v>
                </c:pt>
                <c:pt idx="766">
                  <c:v>0.53200000000000003</c:v>
                </c:pt>
                <c:pt idx="767">
                  <c:v>0.53400000000000003</c:v>
                </c:pt>
                <c:pt idx="768">
                  <c:v>0.53600000000000003</c:v>
                </c:pt>
                <c:pt idx="769">
                  <c:v>0.53800000000000003</c:v>
                </c:pt>
                <c:pt idx="770">
                  <c:v>0.54</c:v>
                </c:pt>
                <c:pt idx="771">
                  <c:v>0.54200000000000004</c:v>
                </c:pt>
                <c:pt idx="772">
                  <c:v>0.54400000000000004</c:v>
                </c:pt>
                <c:pt idx="773">
                  <c:v>0.54600000000000004</c:v>
                </c:pt>
                <c:pt idx="774">
                  <c:v>0.54800000000000004</c:v>
                </c:pt>
                <c:pt idx="775">
                  <c:v>0.55000000000000004</c:v>
                </c:pt>
                <c:pt idx="776">
                  <c:v>0.55200000000000005</c:v>
                </c:pt>
                <c:pt idx="777">
                  <c:v>0.55400000000000005</c:v>
                </c:pt>
                <c:pt idx="778">
                  <c:v>0.55600000000000005</c:v>
                </c:pt>
                <c:pt idx="779">
                  <c:v>0.55800000000000005</c:v>
                </c:pt>
                <c:pt idx="780">
                  <c:v>0.56000000000000005</c:v>
                </c:pt>
                <c:pt idx="781">
                  <c:v>0.56200000000000061</c:v>
                </c:pt>
                <c:pt idx="782">
                  <c:v>0.56399999999999995</c:v>
                </c:pt>
                <c:pt idx="783">
                  <c:v>0.56599999999999995</c:v>
                </c:pt>
                <c:pt idx="784">
                  <c:v>0.56799999999999995</c:v>
                </c:pt>
                <c:pt idx="785">
                  <c:v>0.56999999999999995</c:v>
                </c:pt>
                <c:pt idx="786">
                  <c:v>0.57199999999999995</c:v>
                </c:pt>
                <c:pt idx="787">
                  <c:v>0.57399999999999995</c:v>
                </c:pt>
                <c:pt idx="788">
                  <c:v>0.57600000000000062</c:v>
                </c:pt>
                <c:pt idx="789">
                  <c:v>0.57800000000000062</c:v>
                </c:pt>
                <c:pt idx="790">
                  <c:v>0.58000000000000063</c:v>
                </c:pt>
                <c:pt idx="791">
                  <c:v>0.58200000000000063</c:v>
                </c:pt>
                <c:pt idx="792">
                  <c:v>0.58400000000000063</c:v>
                </c:pt>
                <c:pt idx="793">
                  <c:v>0.58600000000000063</c:v>
                </c:pt>
                <c:pt idx="794">
                  <c:v>0.58800000000000063</c:v>
                </c:pt>
                <c:pt idx="795">
                  <c:v>0.59000000000000064</c:v>
                </c:pt>
                <c:pt idx="796">
                  <c:v>0.59200000000000064</c:v>
                </c:pt>
                <c:pt idx="797">
                  <c:v>0.59400000000000064</c:v>
                </c:pt>
                <c:pt idx="798">
                  <c:v>0.59600000000000064</c:v>
                </c:pt>
                <c:pt idx="799">
                  <c:v>0.59800000000000064</c:v>
                </c:pt>
                <c:pt idx="800">
                  <c:v>0.60000000000000064</c:v>
                </c:pt>
                <c:pt idx="801">
                  <c:v>0.60200000000000065</c:v>
                </c:pt>
                <c:pt idx="802">
                  <c:v>0.60400000000000065</c:v>
                </c:pt>
                <c:pt idx="803">
                  <c:v>0.60600000000000065</c:v>
                </c:pt>
                <c:pt idx="804">
                  <c:v>0.60800000000000065</c:v>
                </c:pt>
                <c:pt idx="805">
                  <c:v>0.61000000000000065</c:v>
                </c:pt>
                <c:pt idx="806">
                  <c:v>0.61200000000000065</c:v>
                </c:pt>
                <c:pt idx="807">
                  <c:v>0.61400000000000265</c:v>
                </c:pt>
                <c:pt idx="808">
                  <c:v>0.61600000000000332</c:v>
                </c:pt>
                <c:pt idx="809">
                  <c:v>0.61800000000000332</c:v>
                </c:pt>
                <c:pt idx="810">
                  <c:v>0.62000000000000333</c:v>
                </c:pt>
                <c:pt idx="811">
                  <c:v>0.62200000000000333</c:v>
                </c:pt>
                <c:pt idx="812">
                  <c:v>0.62400000000000333</c:v>
                </c:pt>
                <c:pt idx="813">
                  <c:v>0.62600000000000355</c:v>
                </c:pt>
                <c:pt idx="814">
                  <c:v>0.62800000000000378</c:v>
                </c:pt>
                <c:pt idx="815">
                  <c:v>0.63000000000000378</c:v>
                </c:pt>
                <c:pt idx="816">
                  <c:v>0.63200000000000378</c:v>
                </c:pt>
                <c:pt idx="817">
                  <c:v>0.63400000000000378</c:v>
                </c:pt>
                <c:pt idx="818">
                  <c:v>0.63600000000000378</c:v>
                </c:pt>
                <c:pt idx="819">
                  <c:v>0.63800000000000379</c:v>
                </c:pt>
                <c:pt idx="820">
                  <c:v>0.64000000000000379</c:v>
                </c:pt>
                <c:pt idx="821">
                  <c:v>0.64200000000000379</c:v>
                </c:pt>
                <c:pt idx="822">
                  <c:v>0.64400000000000379</c:v>
                </c:pt>
                <c:pt idx="823">
                  <c:v>0.64600000000000379</c:v>
                </c:pt>
                <c:pt idx="824">
                  <c:v>0.6480000000000038</c:v>
                </c:pt>
                <c:pt idx="825">
                  <c:v>0.65000000000000391</c:v>
                </c:pt>
                <c:pt idx="826">
                  <c:v>0.65200000000000413</c:v>
                </c:pt>
                <c:pt idx="827">
                  <c:v>0.65400000000000424</c:v>
                </c:pt>
                <c:pt idx="828">
                  <c:v>0.65600000000000425</c:v>
                </c:pt>
                <c:pt idx="829">
                  <c:v>0.65800000000000425</c:v>
                </c:pt>
                <c:pt idx="830">
                  <c:v>0.66000000000000425</c:v>
                </c:pt>
                <c:pt idx="831">
                  <c:v>0.66200000000000425</c:v>
                </c:pt>
                <c:pt idx="832">
                  <c:v>0.66400000000000425</c:v>
                </c:pt>
                <c:pt idx="833">
                  <c:v>0.66600000000000426</c:v>
                </c:pt>
                <c:pt idx="834">
                  <c:v>0.66800000000000426</c:v>
                </c:pt>
                <c:pt idx="835">
                  <c:v>0.67000000000000426</c:v>
                </c:pt>
                <c:pt idx="836">
                  <c:v>0.67200000000000426</c:v>
                </c:pt>
                <c:pt idx="837">
                  <c:v>0.67400000000000426</c:v>
                </c:pt>
                <c:pt idx="838">
                  <c:v>0.67600000000000426</c:v>
                </c:pt>
                <c:pt idx="839">
                  <c:v>0.67800000000000427</c:v>
                </c:pt>
                <c:pt idx="840">
                  <c:v>0.68000000000000305</c:v>
                </c:pt>
                <c:pt idx="841">
                  <c:v>0.68200000000000305</c:v>
                </c:pt>
                <c:pt idx="842">
                  <c:v>0.68400000000000305</c:v>
                </c:pt>
                <c:pt idx="843">
                  <c:v>0.68600000000000305</c:v>
                </c:pt>
                <c:pt idx="844">
                  <c:v>0.68800000000000305</c:v>
                </c:pt>
                <c:pt idx="845">
                  <c:v>0.69000000000000383</c:v>
                </c:pt>
                <c:pt idx="846">
                  <c:v>0.69200000000000328</c:v>
                </c:pt>
                <c:pt idx="847">
                  <c:v>0.69400000000000328</c:v>
                </c:pt>
                <c:pt idx="848">
                  <c:v>0.69600000000000328</c:v>
                </c:pt>
                <c:pt idx="849">
                  <c:v>0.69800000000000328</c:v>
                </c:pt>
                <c:pt idx="850">
                  <c:v>0.70000000000000062</c:v>
                </c:pt>
                <c:pt idx="851">
                  <c:v>0.70200000000000062</c:v>
                </c:pt>
                <c:pt idx="852">
                  <c:v>0.70400000000000063</c:v>
                </c:pt>
                <c:pt idx="853">
                  <c:v>0.70600000000000063</c:v>
                </c:pt>
                <c:pt idx="854">
                  <c:v>0.70800000000000063</c:v>
                </c:pt>
                <c:pt idx="855">
                  <c:v>0.71000000000000063</c:v>
                </c:pt>
                <c:pt idx="856">
                  <c:v>0.71200000000000063</c:v>
                </c:pt>
                <c:pt idx="857">
                  <c:v>0.71400000000000063</c:v>
                </c:pt>
                <c:pt idx="858">
                  <c:v>0.71600000000000064</c:v>
                </c:pt>
                <c:pt idx="859">
                  <c:v>0.71800000000000064</c:v>
                </c:pt>
                <c:pt idx="860">
                  <c:v>0.72000000000000064</c:v>
                </c:pt>
                <c:pt idx="861">
                  <c:v>0.72200000000000064</c:v>
                </c:pt>
                <c:pt idx="862">
                  <c:v>0.72400000000000064</c:v>
                </c:pt>
                <c:pt idx="863">
                  <c:v>0.72600000000000064</c:v>
                </c:pt>
                <c:pt idx="864">
                  <c:v>0.72800000000000065</c:v>
                </c:pt>
                <c:pt idx="865">
                  <c:v>0.73000000000000065</c:v>
                </c:pt>
                <c:pt idx="866">
                  <c:v>0.73200000000000065</c:v>
                </c:pt>
                <c:pt idx="867">
                  <c:v>0.73400000000000065</c:v>
                </c:pt>
                <c:pt idx="868">
                  <c:v>0.73600000000000065</c:v>
                </c:pt>
                <c:pt idx="869">
                  <c:v>0.73800000000000165</c:v>
                </c:pt>
                <c:pt idx="870">
                  <c:v>0.74000000000000332</c:v>
                </c:pt>
                <c:pt idx="871">
                  <c:v>0.74200000000000332</c:v>
                </c:pt>
                <c:pt idx="872">
                  <c:v>0.74400000000000333</c:v>
                </c:pt>
                <c:pt idx="873">
                  <c:v>0.74600000000000333</c:v>
                </c:pt>
                <c:pt idx="874">
                  <c:v>0.74800000000000333</c:v>
                </c:pt>
                <c:pt idx="875">
                  <c:v>0.75000000000000344</c:v>
                </c:pt>
                <c:pt idx="876">
                  <c:v>0.75200000000000367</c:v>
                </c:pt>
                <c:pt idx="877">
                  <c:v>0.75400000000000378</c:v>
                </c:pt>
                <c:pt idx="878">
                  <c:v>0.75600000000000378</c:v>
                </c:pt>
                <c:pt idx="879">
                  <c:v>0.75800000000000378</c:v>
                </c:pt>
                <c:pt idx="880">
                  <c:v>0.76000000000000378</c:v>
                </c:pt>
                <c:pt idx="881">
                  <c:v>0.76200000000000379</c:v>
                </c:pt>
                <c:pt idx="882">
                  <c:v>0.76400000000000379</c:v>
                </c:pt>
                <c:pt idx="883">
                  <c:v>0.76600000000000379</c:v>
                </c:pt>
                <c:pt idx="884">
                  <c:v>0.76800000000000379</c:v>
                </c:pt>
                <c:pt idx="885">
                  <c:v>0.77000000000000124</c:v>
                </c:pt>
                <c:pt idx="886">
                  <c:v>0.77200000000000124</c:v>
                </c:pt>
                <c:pt idx="887">
                  <c:v>0.77400000000000124</c:v>
                </c:pt>
                <c:pt idx="888">
                  <c:v>0.77600000000000169</c:v>
                </c:pt>
                <c:pt idx="889">
                  <c:v>0.77800000000000169</c:v>
                </c:pt>
                <c:pt idx="890">
                  <c:v>0.78</c:v>
                </c:pt>
                <c:pt idx="891">
                  <c:v>0.78200000000000003</c:v>
                </c:pt>
                <c:pt idx="892">
                  <c:v>0.78400000000000003</c:v>
                </c:pt>
                <c:pt idx="893">
                  <c:v>0.78600000000000003</c:v>
                </c:pt>
                <c:pt idx="894">
                  <c:v>0.78800000000000003</c:v>
                </c:pt>
                <c:pt idx="895">
                  <c:v>0.79</c:v>
                </c:pt>
                <c:pt idx="896">
                  <c:v>0.79200000000000004</c:v>
                </c:pt>
                <c:pt idx="897">
                  <c:v>0.79400000000000004</c:v>
                </c:pt>
                <c:pt idx="898">
                  <c:v>0.79600000000000004</c:v>
                </c:pt>
                <c:pt idx="899">
                  <c:v>0.79800000000000004</c:v>
                </c:pt>
                <c:pt idx="900">
                  <c:v>0.8</c:v>
                </c:pt>
                <c:pt idx="901">
                  <c:v>0.80200000000000005</c:v>
                </c:pt>
                <c:pt idx="902">
                  <c:v>0.80400000000000005</c:v>
                </c:pt>
                <c:pt idx="903">
                  <c:v>0.80600000000000005</c:v>
                </c:pt>
                <c:pt idx="904">
                  <c:v>0.80800000000000005</c:v>
                </c:pt>
                <c:pt idx="905">
                  <c:v>0.81</c:v>
                </c:pt>
                <c:pt idx="906">
                  <c:v>0.81200000000000061</c:v>
                </c:pt>
                <c:pt idx="907">
                  <c:v>0.81399999999999995</c:v>
                </c:pt>
                <c:pt idx="908">
                  <c:v>0.81599999999999995</c:v>
                </c:pt>
                <c:pt idx="909">
                  <c:v>0.81799999999999995</c:v>
                </c:pt>
                <c:pt idx="910">
                  <c:v>0.82000000000000062</c:v>
                </c:pt>
                <c:pt idx="911">
                  <c:v>0.82199999999999995</c:v>
                </c:pt>
                <c:pt idx="912">
                  <c:v>0.82399999999999995</c:v>
                </c:pt>
                <c:pt idx="913">
                  <c:v>0.82600000000000062</c:v>
                </c:pt>
                <c:pt idx="914">
                  <c:v>0.82800000000000062</c:v>
                </c:pt>
                <c:pt idx="915">
                  <c:v>0.83000000000000063</c:v>
                </c:pt>
                <c:pt idx="916">
                  <c:v>0.83200000000000063</c:v>
                </c:pt>
                <c:pt idx="917">
                  <c:v>0.83400000000000063</c:v>
                </c:pt>
                <c:pt idx="918">
                  <c:v>0.83600000000000063</c:v>
                </c:pt>
                <c:pt idx="919">
                  <c:v>0.83800000000000063</c:v>
                </c:pt>
                <c:pt idx="920">
                  <c:v>0.84000000000000064</c:v>
                </c:pt>
                <c:pt idx="921">
                  <c:v>0.84200000000000064</c:v>
                </c:pt>
                <c:pt idx="922">
                  <c:v>0.84400000000000064</c:v>
                </c:pt>
                <c:pt idx="923">
                  <c:v>0.84600000000000064</c:v>
                </c:pt>
                <c:pt idx="924">
                  <c:v>0.84800000000000064</c:v>
                </c:pt>
                <c:pt idx="925">
                  <c:v>0.85000000000000064</c:v>
                </c:pt>
                <c:pt idx="926">
                  <c:v>0.85200000000000065</c:v>
                </c:pt>
                <c:pt idx="927">
                  <c:v>0.85400000000000065</c:v>
                </c:pt>
                <c:pt idx="928">
                  <c:v>0.85600000000000065</c:v>
                </c:pt>
                <c:pt idx="929">
                  <c:v>0.85800000000000065</c:v>
                </c:pt>
                <c:pt idx="930">
                  <c:v>0.86000000000000065</c:v>
                </c:pt>
                <c:pt idx="931">
                  <c:v>0.86200000000000065</c:v>
                </c:pt>
                <c:pt idx="932">
                  <c:v>0.86400000000000265</c:v>
                </c:pt>
                <c:pt idx="933">
                  <c:v>0.86600000000000332</c:v>
                </c:pt>
                <c:pt idx="934">
                  <c:v>0.86800000000000332</c:v>
                </c:pt>
                <c:pt idx="935">
                  <c:v>0.87000000000000333</c:v>
                </c:pt>
                <c:pt idx="936">
                  <c:v>0.87200000000000333</c:v>
                </c:pt>
                <c:pt idx="937">
                  <c:v>0.87400000000000333</c:v>
                </c:pt>
                <c:pt idx="938">
                  <c:v>0.87600000000000355</c:v>
                </c:pt>
                <c:pt idx="939">
                  <c:v>0.87800000000000378</c:v>
                </c:pt>
                <c:pt idx="940">
                  <c:v>0.88000000000000245</c:v>
                </c:pt>
                <c:pt idx="941">
                  <c:v>0.88200000000000245</c:v>
                </c:pt>
                <c:pt idx="942">
                  <c:v>0.88400000000000245</c:v>
                </c:pt>
                <c:pt idx="943">
                  <c:v>0.88600000000000245</c:v>
                </c:pt>
                <c:pt idx="944">
                  <c:v>0.88800000000000245</c:v>
                </c:pt>
                <c:pt idx="945">
                  <c:v>0.89000000000000246</c:v>
                </c:pt>
                <c:pt idx="946">
                  <c:v>0.89200000000000246</c:v>
                </c:pt>
                <c:pt idx="947">
                  <c:v>0.89400000000000246</c:v>
                </c:pt>
                <c:pt idx="948">
                  <c:v>0.89600000000000246</c:v>
                </c:pt>
                <c:pt idx="949">
                  <c:v>0.89800000000000246</c:v>
                </c:pt>
                <c:pt idx="950">
                  <c:v>0.9</c:v>
                </c:pt>
                <c:pt idx="951">
                  <c:v>0.90200000000000002</c:v>
                </c:pt>
                <c:pt idx="952">
                  <c:v>0.90400000000000003</c:v>
                </c:pt>
                <c:pt idx="953">
                  <c:v>0.90600000000000003</c:v>
                </c:pt>
                <c:pt idx="954">
                  <c:v>0.90800000000000003</c:v>
                </c:pt>
                <c:pt idx="955">
                  <c:v>0.91</c:v>
                </c:pt>
                <c:pt idx="956">
                  <c:v>0.91200000000000003</c:v>
                </c:pt>
                <c:pt idx="957">
                  <c:v>0.91400000000000003</c:v>
                </c:pt>
                <c:pt idx="958">
                  <c:v>0.91600000000000004</c:v>
                </c:pt>
                <c:pt idx="959">
                  <c:v>0.91800000000000004</c:v>
                </c:pt>
                <c:pt idx="960">
                  <c:v>0.92</c:v>
                </c:pt>
                <c:pt idx="961">
                  <c:v>0.92200000000000004</c:v>
                </c:pt>
                <c:pt idx="962">
                  <c:v>0.92400000000000004</c:v>
                </c:pt>
                <c:pt idx="963">
                  <c:v>0.92600000000000005</c:v>
                </c:pt>
                <c:pt idx="964">
                  <c:v>0.92800000000000005</c:v>
                </c:pt>
                <c:pt idx="965">
                  <c:v>0.93</c:v>
                </c:pt>
                <c:pt idx="966">
                  <c:v>0.93200000000000005</c:v>
                </c:pt>
                <c:pt idx="967">
                  <c:v>0.93400000000000005</c:v>
                </c:pt>
                <c:pt idx="968">
                  <c:v>0.93600000000000005</c:v>
                </c:pt>
                <c:pt idx="969">
                  <c:v>0.93799999999999994</c:v>
                </c:pt>
                <c:pt idx="970">
                  <c:v>0.94000000000000061</c:v>
                </c:pt>
                <c:pt idx="971">
                  <c:v>0.94199999999999995</c:v>
                </c:pt>
                <c:pt idx="972">
                  <c:v>0.94399999999999995</c:v>
                </c:pt>
                <c:pt idx="973">
                  <c:v>0.94599999999999995</c:v>
                </c:pt>
                <c:pt idx="974">
                  <c:v>0.94799999999999995</c:v>
                </c:pt>
                <c:pt idx="975">
                  <c:v>0.95000000000000062</c:v>
                </c:pt>
                <c:pt idx="976">
                  <c:v>0.95200000000000062</c:v>
                </c:pt>
                <c:pt idx="977">
                  <c:v>0.95400000000000063</c:v>
                </c:pt>
                <c:pt idx="978">
                  <c:v>0.95600000000000063</c:v>
                </c:pt>
                <c:pt idx="979">
                  <c:v>0.95800000000000063</c:v>
                </c:pt>
                <c:pt idx="980">
                  <c:v>0.96000000000000063</c:v>
                </c:pt>
                <c:pt idx="981">
                  <c:v>0.96200000000000063</c:v>
                </c:pt>
                <c:pt idx="982">
                  <c:v>0.96400000000000063</c:v>
                </c:pt>
                <c:pt idx="983">
                  <c:v>0.96600000000000064</c:v>
                </c:pt>
                <c:pt idx="984">
                  <c:v>0.96800000000000064</c:v>
                </c:pt>
                <c:pt idx="985">
                  <c:v>0.97000000000000053</c:v>
                </c:pt>
                <c:pt idx="986">
                  <c:v>0.97200000000000053</c:v>
                </c:pt>
                <c:pt idx="987">
                  <c:v>0.97400000000000053</c:v>
                </c:pt>
                <c:pt idx="988">
                  <c:v>0.97600000000000053</c:v>
                </c:pt>
                <c:pt idx="989">
                  <c:v>0.97800000000000054</c:v>
                </c:pt>
                <c:pt idx="990">
                  <c:v>0.98</c:v>
                </c:pt>
                <c:pt idx="991">
                  <c:v>0.98199999999999998</c:v>
                </c:pt>
                <c:pt idx="992">
                  <c:v>0.98399999999999999</c:v>
                </c:pt>
                <c:pt idx="993">
                  <c:v>0.98599999999999999</c:v>
                </c:pt>
                <c:pt idx="994">
                  <c:v>0.98799999999999999</c:v>
                </c:pt>
                <c:pt idx="995">
                  <c:v>0.99</c:v>
                </c:pt>
                <c:pt idx="996">
                  <c:v>0.99199999999999999</c:v>
                </c:pt>
                <c:pt idx="997">
                  <c:v>0.99399999999999999</c:v>
                </c:pt>
                <c:pt idx="998">
                  <c:v>0.996</c:v>
                </c:pt>
                <c:pt idx="999">
                  <c:v>0.998</c:v>
                </c:pt>
                <c:pt idx="1000">
                  <c:v>1</c:v>
                </c:pt>
              </c:numCache>
            </c:numRef>
          </c:xVal>
          <c:yVal>
            <c:numRef>
              <c:f>test!$K$1:$K$1001</c:f>
              <c:numCache>
                <c:formatCode>General</c:formatCode>
                <c:ptCount val="1001"/>
                <c:pt idx="0">
                  <c:v>311.90933599999869</c:v>
                </c:pt>
                <c:pt idx="1">
                  <c:v>311.52609199999893</c:v>
                </c:pt>
                <c:pt idx="2">
                  <c:v>311.14290799999998</c:v>
                </c:pt>
                <c:pt idx="3">
                  <c:v>310.75978400000002</c:v>
                </c:pt>
                <c:pt idx="4">
                  <c:v>310.37672099999969</c:v>
                </c:pt>
                <c:pt idx="5">
                  <c:v>309.99371799999665</c:v>
                </c:pt>
                <c:pt idx="6">
                  <c:v>309.61077499999999</c:v>
                </c:pt>
                <c:pt idx="7">
                  <c:v>309.227892</c:v>
                </c:pt>
                <c:pt idx="8">
                  <c:v>308.84506900000002</c:v>
                </c:pt>
                <c:pt idx="9">
                  <c:v>308.46230599999899</c:v>
                </c:pt>
                <c:pt idx="10">
                  <c:v>308.07960300000002</c:v>
                </c:pt>
                <c:pt idx="11">
                  <c:v>307.69695899999869</c:v>
                </c:pt>
                <c:pt idx="12">
                  <c:v>307.31437599999964</c:v>
                </c:pt>
                <c:pt idx="13">
                  <c:v>306.93185299999863</c:v>
                </c:pt>
                <c:pt idx="14">
                  <c:v>306.54938900000002</c:v>
                </c:pt>
                <c:pt idx="15">
                  <c:v>306.16698500000001</c:v>
                </c:pt>
                <c:pt idx="16">
                  <c:v>305.78464100000002</c:v>
                </c:pt>
                <c:pt idx="17">
                  <c:v>305.40235599999869</c:v>
                </c:pt>
                <c:pt idx="18">
                  <c:v>305.02013099999863</c:v>
                </c:pt>
                <c:pt idx="19">
                  <c:v>304.63796500000001</c:v>
                </c:pt>
                <c:pt idx="20">
                  <c:v>304.25585899999999</c:v>
                </c:pt>
                <c:pt idx="21">
                  <c:v>303.87381199999999</c:v>
                </c:pt>
                <c:pt idx="22">
                  <c:v>303.49182499999893</c:v>
                </c:pt>
                <c:pt idx="23">
                  <c:v>303.10989700000187</c:v>
                </c:pt>
                <c:pt idx="24">
                  <c:v>302.72802799999869</c:v>
                </c:pt>
                <c:pt idx="25">
                  <c:v>302.34621899999894</c:v>
                </c:pt>
                <c:pt idx="26">
                  <c:v>301.96446900000001</c:v>
                </c:pt>
                <c:pt idx="27">
                  <c:v>301.58277699999923</c:v>
                </c:pt>
                <c:pt idx="28">
                  <c:v>301.20114499999869</c:v>
                </c:pt>
                <c:pt idx="29">
                  <c:v>300.81957199999999</c:v>
                </c:pt>
                <c:pt idx="30">
                  <c:v>300.43805799999694</c:v>
                </c:pt>
                <c:pt idx="31">
                  <c:v>300.056603</c:v>
                </c:pt>
                <c:pt idx="32">
                  <c:v>299.675207</c:v>
                </c:pt>
                <c:pt idx="33">
                  <c:v>299.29386899999969</c:v>
                </c:pt>
                <c:pt idx="34">
                  <c:v>298.91259099999894</c:v>
                </c:pt>
                <c:pt idx="35">
                  <c:v>298.53137099999776</c:v>
                </c:pt>
                <c:pt idx="36">
                  <c:v>298.15021000000002</c:v>
                </c:pt>
                <c:pt idx="37">
                  <c:v>297.76910699999894</c:v>
                </c:pt>
                <c:pt idx="38">
                  <c:v>297.38806299999999</c:v>
                </c:pt>
                <c:pt idx="39">
                  <c:v>297.00707799999969</c:v>
                </c:pt>
                <c:pt idx="40">
                  <c:v>296.62615099999869</c:v>
                </c:pt>
                <c:pt idx="41">
                  <c:v>296.24528299999997</c:v>
                </c:pt>
                <c:pt idx="42">
                  <c:v>295.86447299999998</c:v>
                </c:pt>
                <c:pt idx="43">
                  <c:v>295.48372099999864</c:v>
                </c:pt>
                <c:pt idx="44">
                  <c:v>295.10302799999999</c:v>
                </c:pt>
                <c:pt idx="45">
                  <c:v>294.72239299999899</c:v>
                </c:pt>
                <c:pt idx="46">
                  <c:v>294.34181599999999</c:v>
                </c:pt>
                <c:pt idx="47">
                  <c:v>293.96129699999869</c:v>
                </c:pt>
                <c:pt idx="48">
                  <c:v>293.58083699999969</c:v>
                </c:pt>
                <c:pt idx="49">
                  <c:v>293.20043500000003</c:v>
                </c:pt>
                <c:pt idx="50">
                  <c:v>292.82008999999999</c:v>
                </c:pt>
                <c:pt idx="51">
                  <c:v>292.43980399999964</c:v>
                </c:pt>
                <c:pt idx="52">
                  <c:v>292.059575</c:v>
                </c:pt>
                <c:pt idx="53">
                  <c:v>291.67940499999997</c:v>
                </c:pt>
                <c:pt idx="54">
                  <c:v>291.29929199999964</c:v>
                </c:pt>
                <c:pt idx="55">
                  <c:v>290.91923699999899</c:v>
                </c:pt>
                <c:pt idx="56">
                  <c:v>290.53924000000001</c:v>
                </c:pt>
                <c:pt idx="57">
                  <c:v>290.15929999999997</c:v>
                </c:pt>
                <c:pt idx="58">
                  <c:v>289.77941799999923</c:v>
                </c:pt>
                <c:pt idx="59">
                  <c:v>289.39959399999969</c:v>
                </c:pt>
                <c:pt idx="60">
                  <c:v>289.01982700000002</c:v>
                </c:pt>
                <c:pt idx="61">
                  <c:v>288.64011799999969</c:v>
                </c:pt>
                <c:pt idx="62">
                  <c:v>288.26046600000001</c:v>
                </c:pt>
                <c:pt idx="63">
                  <c:v>287.88087200000001</c:v>
                </c:pt>
                <c:pt idx="64">
                  <c:v>287.501333999998</c:v>
                </c:pt>
                <c:pt idx="65">
                  <c:v>287.12185499999993</c:v>
                </c:pt>
                <c:pt idx="66">
                  <c:v>286.74243200000001</c:v>
                </c:pt>
                <c:pt idx="67">
                  <c:v>286.363067</c:v>
                </c:pt>
                <c:pt idx="68">
                  <c:v>285.98375899999724</c:v>
                </c:pt>
                <c:pt idx="69">
                  <c:v>285.60450800000001</c:v>
                </c:pt>
                <c:pt idx="70">
                  <c:v>285.22531399999758</c:v>
                </c:pt>
                <c:pt idx="71">
                  <c:v>284.84617699999899</c:v>
                </c:pt>
                <c:pt idx="72">
                  <c:v>284.46709699999963</c:v>
                </c:pt>
                <c:pt idx="73">
                  <c:v>284.08807399999893</c:v>
                </c:pt>
                <c:pt idx="74">
                  <c:v>283.70910699999899</c:v>
                </c:pt>
                <c:pt idx="75">
                  <c:v>283.33019799999869</c:v>
                </c:pt>
                <c:pt idx="76">
                  <c:v>282.95134599999869</c:v>
                </c:pt>
                <c:pt idx="77">
                  <c:v>282.57254999999969</c:v>
                </c:pt>
                <c:pt idx="78">
                  <c:v>282.19380999999993</c:v>
                </c:pt>
                <c:pt idx="79">
                  <c:v>281.81512799999899</c:v>
                </c:pt>
                <c:pt idx="80">
                  <c:v>281.43650199999718</c:v>
                </c:pt>
                <c:pt idx="81">
                  <c:v>281.05793199999999</c:v>
                </c:pt>
                <c:pt idx="82">
                  <c:v>280.679419</c:v>
                </c:pt>
                <c:pt idx="83">
                  <c:v>280.30096300000002</c:v>
                </c:pt>
                <c:pt idx="84">
                  <c:v>279.92256300000003</c:v>
                </c:pt>
                <c:pt idx="85">
                  <c:v>279.544219</c:v>
                </c:pt>
                <c:pt idx="86">
                  <c:v>279.165931</c:v>
                </c:pt>
                <c:pt idx="87">
                  <c:v>278.78769999999969</c:v>
                </c:pt>
                <c:pt idx="88">
                  <c:v>278.40952499999969</c:v>
                </c:pt>
                <c:pt idx="89">
                  <c:v>278.03140599999864</c:v>
                </c:pt>
                <c:pt idx="90">
                  <c:v>277.65334300000001</c:v>
                </c:pt>
                <c:pt idx="91">
                  <c:v>277.27533699999776</c:v>
                </c:pt>
                <c:pt idx="92">
                  <c:v>276.89738599999993</c:v>
                </c:pt>
                <c:pt idx="93">
                  <c:v>276.51949100000002</c:v>
                </c:pt>
                <c:pt idx="94">
                  <c:v>276.14165200000002</c:v>
                </c:pt>
                <c:pt idx="95">
                  <c:v>275.763869</c:v>
                </c:pt>
                <c:pt idx="96">
                  <c:v>275.38614199999893</c:v>
                </c:pt>
                <c:pt idx="97">
                  <c:v>275.00846999999999</c:v>
                </c:pt>
                <c:pt idx="98">
                  <c:v>274.630855</c:v>
                </c:pt>
                <c:pt idx="99">
                  <c:v>274.25329499999964</c:v>
                </c:pt>
                <c:pt idx="100">
                  <c:v>273.87578999999999</c:v>
                </c:pt>
                <c:pt idx="101">
                  <c:v>273.49834099999788</c:v>
                </c:pt>
                <c:pt idx="102">
                  <c:v>273.120948</c:v>
                </c:pt>
                <c:pt idx="103">
                  <c:v>272.74360999999999</c:v>
                </c:pt>
                <c:pt idx="104">
                  <c:v>272.36632799999899</c:v>
                </c:pt>
                <c:pt idx="105">
                  <c:v>271.98909999999893</c:v>
                </c:pt>
                <c:pt idx="106">
                  <c:v>271.61192899999969</c:v>
                </c:pt>
                <c:pt idx="107">
                  <c:v>271.23481199999969</c:v>
                </c:pt>
                <c:pt idx="108">
                  <c:v>270.85775100000001</c:v>
                </c:pt>
                <c:pt idx="109">
                  <c:v>270.48074499999899</c:v>
                </c:pt>
                <c:pt idx="110">
                  <c:v>270.10379399999999</c:v>
                </c:pt>
                <c:pt idx="111">
                  <c:v>269.72689799999893</c:v>
                </c:pt>
                <c:pt idx="112">
                  <c:v>269.35005699999999</c:v>
                </c:pt>
                <c:pt idx="113">
                  <c:v>268.97327099999899</c:v>
                </c:pt>
                <c:pt idx="114">
                  <c:v>268.59654099999869</c:v>
                </c:pt>
                <c:pt idx="115">
                  <c:v>268.21986500000008</c:v>
                </c:pt>
                <c:pt idx="116">
                  <c:v>267.84324400000008</c:v>
                </c:pt>
                <c:pt idx="117">
                  <c:v>267.46667699999864</c:v>
                </c:pt>
                <c:pt idx="118">
                  <c:v>267.09016599999899</c:v>
                </c:pt>
                <c:pt idx="119">
                  <c:v>266.71370899999869</c:v>
                </c:pt>
                <c:pt idx="120">
                  <c:v>266.33730699999899</c:v>
                </c:pt>
                <c:pt idx="121">
                  <c:v>265.96095899999864</c:v>
                </c:pt>
                <c:pt idx="122">
                  <c:v>265.58466600000008</c:v>
                </c:pt>
                <c:pt idx="123">
                  <c:v>265.20842699999969</c:v>
                </c:pt>
                <c:pt idx="124">
                  <c:v>264.83224300000001</c:v>
                </c:pt>
                <c:pt idx="125">
                  <c:v>264.45611399999717</c:v>
                </c:pt>
                <c:pt idx="126">
                  <c:v>264.08003799999869</c:v>
                </c:pt>
                <c:pt idx="127">
                  <c:v>263.70401699999923</c:v>
                </c:pt>
                <c:pt idx="128">
                  <c:v>263.32805099999899</c:v>
                </c:pt>
                <c:pt idx="129">
                  <c:v>262.95213799999863</c:v>
                </c:pt>
                <c:pt idx="130">
                  <c:v>262.57628</c:v>
                </c:pt>
                <c:pt idx="131">
                  <c:v>262.20047599999964</c:v>
                </c:pt>
                <c:pt idx="132">
                  <c:v>261.824725</c:v>
                </c:pt>
                <c:pt idx="133">
                  <c:v>261.449029</c:v>
                </c:pt>
                <c:pt idx="134">
                  <c:v>261.07338700000003</c:v>
                </c:pt>
                <c:pt idx="135">
                  <c:v>260.69779899999969</c:v>
                </c:pt>
                <c:pt idx="136">
                  <c:v>260.32226500000002</c:v>
                </c:pt>
                <c:pt idx="137">
                  <c:v>259.94678399999964</c:v>
                </c:pt>
                <c:pt idx="138">
                  <c:v>259.57135699999765</c:v>
                </c:pt>
                <c:pt idx="139">
                  <c:v>259.19598500000001</c:v>
                </c:pt>
                <c:pt idx="140">
                  <c:v>258.82066500000002</c:v>
                </c:pt>
                <c:pt idx="141">
                  <c:v>258.44540000000001</c:v>
                </c:pt>
                <c:pt idx="142">
                  <c:v>258.07018799999969</c:v>
                </c:pt>
                <c:pt idx="143">
                  <c:v>257.69502899999969</c:v>
                </c:pt>
                <c:pt idx="144">
                  <c:v>257.31992400000001</c:v>
                </c:pt>
                <c:pt idx="145">
                  <c:v>256.94487299999997</c:v>
                </c:pt>
                <c:pt idx="146">
                  <c:v>256.56987500000002</c:v>
                </c:pt>
                <c:pt idx="147">
                  <c:v>256.19493</c:v>
                </c:pt>
                <c:pt idx="148">
                  <c:v>255.82003800000118</c:v>
                </c:pt>
                <c:pt idx="149">
                  <c:v>255.4452</c:v>
                </c:pt>
                <c:pt idx="150">
                  <c:v>255.070415</c:v>
                </c:pt>
                <c:pt idx="151">
                  <c:v>254.69568299999995</c:v>
                </c:pt>
                <c:pt idx="152">
                  <c:v>254.32100400000004</c:v>
                </c:pt>
                <c:pt idx="153">
                  <c:v>253.94637900000001</c:v>
                </c:pt>
                <c:pt idx="154">
                  <c:v>253.57180600000001</c:v>
                </c:pt>
                <c:pt idx="155">
                  <c:v>253.19728599999999</c:v>
                </c:pt>
                <c:pt idx="156">
                  <c:v>252.82282000000109</c:v>
                </c:pt>
                <c:pt idx="157">
                  <c:v>252.44840600000106</c:v>
                </c:pt>
                <c:pt idx="158">
                  <c:v>252.07404499999998</c:v>
                </c:pt>
                <c:pt idx="159">
                  <c:v>251.699736</c:v>
                </c:pt>
                <c:pt idx="160">
                  <c:v>251.32548100000085</c:v>
                </c:pt>
                <c:pt idx="161">
                  <c:v>250.95127800000088</c:v>
                </c:pt>
                <c:pt idx="162">
                  <c:v>250.57712800000004</c:v>
                </c:pt>
                <c:pt idx="163">
                  <c:v>250.20302999999998</c:v>
                </c:pt>
                <c:pt idx="164">
                  <c:v>249.82898500000007</c:v>
                </c:pt>
                <c:pt idx="165">
                  <c:v>249.454992</c:v>
                </c:pt>
                <c:pt idx="166">
                  <c:v>249.081052</c:v>
                </c:pt>
                <c:pt idx="167">
                  <c:v>248.70716399999998</c:v>
                </c:pt>
                <c:pt idx="168">
                  <c:v>248.33332800000085</c:v>
                </c:pt>
                <c:pt idx="169">
                  <c:v>247.95954499999999</c:v>
                </c:pt>
                <c:pt idx="170">
                  <c:v>247.585814</c:v>
                </c:pt>
                <c:pt idx="171">
                  <c:v>247.21213499999999</c:v>
                </c:pt>
                <c:pt idx="172">
                  <c:v>246.83850900000004</c:v>
                </c:pt>
                <c:pt idx="173">
                  <c:v>246.464934</c:v>
                </c:pt>
                <c:pt idx="174">
                  <c:v>246.09141200000047</c:v>
                </c:pt>
                <c:pt idx="175">
                  <c:v>245.717941</c:v>
                </c:pt>
                <c:pt idx="176">
                  <c:v>245.34452299999998</c:v>
                </c:pt>
                <c:pt idx="177">
                  <c:v>244.97115600000001</c:v>
                </c:pt>
                <c:pt idx="178">
                  <c:v>244.59784100000007</c:v>
                </c:pt>
                <c:pt idx="179">
                  <c:v>244.22457799999998</c:v>
                </c:pt>
                <c:pt idx="180">
                  <c:v>243.85136700000118</c:v>
                </c:pt>
                <c:pt idx="181">
                  <c:v>243.47820800000085</c:v>
                </c:pt>
                <c:pt idx="182">
                  <c:v>243.10509999999999</c:v>
                </c:pt>
                <c:pt idx="183">
                  <c:v>242.732044</c:v>
                </c:pt>
                <c:pt idx="184">
                  <c:v>242.35903900000085</c:v>
                </c:pt>
                <c:pt idx="185">
                  <c:v>241.98608600000085</c:v>
                </c:pt>
                <c:pt idx="186">
                  <c:v>241.61318399999914</c:v>
                </c:pt>
                <c:pt idx="187">
                  <c:v>241.24033399999999</c:v>
                </c:pt>
                <c:pt idx="188">
                  <c:v>240.867535</c:v>
                </c:pt>
                <c:pt idx="189">
                  <c:v>240.494788</c:v>
                </c:pt>
                <c:pt idx="190">
                  <c:v>240.12209100000001</c:v>
                </c:pt>
                <c:pt idx="191">
                  <c:v>239.74944600000001</c:v>
                </c:pt>
                <c:pt idx="192">
                  <c:v>239.37685199999999</c:v>
                </c:pt>
                <c:pt idx="193">
                  <c:v>239.00431</c:v>
                </c:pt>
                <c:pt idx="194">
                  <c:v>238.63181800000001</c:v>
                </c:pt>
                <c:pt idx="195">
                  <c:v>238.259378</c:v>
                </c:pt>
                <c:pt idx="196">
                  <c:v>237.88698800000088</c:v>
                </c:pt>
                <c:pt idx="197">
                  <c:v>237.51464899999999</c:v>
                </c:pt>
                <c:pt idx="198">
                  <c:v>237.14236099999999</c:v>
                </c:pt>
                <c:pt idx="199">
                  <c:v>236.77012499999998</c:v>
                </c:pt>
                <c:pt idx="200">
                  <c:v>236.39793800000118</c:v>
                </c:pt>
                <c:pt idx="201">
                  <c:v>236.025803</c:v>
                </c:pt>
                <c:pt idx="202">
                  <c:v>235.653718</c:v>
                </c:pt>
                <c:pt idx="203">
                  <c:v>235.28168399999998</c:v>
                </c:pt>
                <c:pt idx="204">
                  <c:v>234.90970099999998</c:v>
                </c:pt>
                <c:pt idx="205">
                  <c:v>234.537768</c:v>
                </c:pt>
                <c:pt idx="206">
                  <c:v>234.165886</c:v>
                </c:pt>
                <c:pt idx="207">
                  <c:v>233.79405399999911</c:v>
                </c:pt>
                <c:pt idx="208">
                  <c:v>233.42227200000067</c:v>
                </c:pt>
                <c:pt idx="209">
                  <c:v>233.05054100000001</c:v>
                </c:pt>
                <c:pt idx="210">
                  <c:v>232.67885999999999</c:v>
                </c:pt>
                <c:pt idx="211">
                  <c:v>232.30723000000094</c:v>
                </c:pt>
                <c:pt idx="212">
                  <c:v>231.93564900000001</c:v>
                </c:pt>
                <c:pt idx="213">
                  <c:v>231.56411900000001</c:v>
                </c:pt>
                <c:pt idx="214">
                  <c:v>231.19263900000001</c:v>
                </c:pt>
                <c:pt idx="215">
                  <c:v>230.82120900000118</c:v>
                </c:pt>
                <c:pt idx="216">
                  <c:v>230.44982899999999</c:v>
                </c:pt>
                <c:pt idx="217">
                  <c:v>230.07849900000085</c:v>
                </c:pt>
                <c:pt idx="218">
                  <c:v>229.70721900000001</c:v>
                </c:pt>
                <c:pt idx="219">
                  <c:v>229.33598900000001</c:v>
                </c:pt>
                <c:pt idx="220">
                  <c:v>228.964809</c:v>
                </c:pt>
                <c:pt idx="221">
                  <c:v>228.59367799999998</c:v>
                </c:pt>
                <c:pt idx="222">
                  <c:v>228.22259700000001</c:v>
                </c:pt>
                <c:pt idx="223">
                  <c:v>227.85156599999999</c:v>
                </c:pt>
                <c:pt idx="224">
                  <c:v>227.48058399999999</c:v>
                </c:pt>
                <c:pt idx="225">
                  <c:v>227.1096529999987</c:v>
                </c:pt>
                <c:pt idx="226">
                  <c:v>226.73876999999999</c:v>
                </c:pt>
                <c:pt idx="227">
                  <c:v>226.36793700000118</c:v>
                </c:pt>
                <c:pt idx="228">
                  <c:v>225.99715399999999</c:v>
                </c:pt>
                <c:pt idx="229">
                  <c:v>225.62642000000085</c:v>
                </c:pt>
                <c:pt idx="230">
                  <c:v>225.25573499999999</c:v>
                </c:pt>
                <c:pt idx="231">
                  <c:v>224.88510000000085</c:v>
                </c:pt>
                <c:pt idx="232">
                  <c:v>224.51451299999914</c:v>
                </c:pt>
                <c:pt idx="233">
                  <c:v>224.14397599999876</c:v>
                </c:pt>
                <c:pt idx="234">
                  <c:v>223.77348899999998</c:v>
                </c:pt>
                <c:pt idx="235">
                  <c:v>223.40305000000001</c:v>
                </c:pt>
                <c:pt idx="236">
                  <c:v>223.03265999999999</c:v>
                </c:pt>
                <c:pt idx="237">
                  <c:v>222.66232000000085</c:v>
                </c:pt>
                <c:pt idx="238">
                  <c:v>222.29202800000004</c:v>
                </c:pt>
                <c:pt idx="239">
                  <c:v>221.921785</c:v>
                </c:pt>
                <c:pt idx="240">
                  <c:v>221.551591</c:v>
                </c:pt>
                <c:pt idx="241">
                  <c:v>221.18144600000161</c:v>
                </c:pt>
                <c:pt idx="242">
                  <c:v>220.81135</c:v>
                </c:pt>
                <c:pt idx="243">
                  <c:v>220.44130200000001</c:v>
                </c:pt>
                <c:pt idx="244">
                  <c:v>220.071303</c:v>
                </c:pt>
                <c:pt idx="245">
                  <c:v>219.70135299999998</c:v>
                </c:pt>
                <c:pt idx="246">
                  <c:v>219.33145100000004</c:v>
                </c:pt>
                <c:pt idx="247">
                  <c:v>218.96159800000001</c:v>
                </c:pt>
                <c:pt idx="248">
                  <c:v>218.591793</c:v>
                </c:pt>
                <c:pt idx="249">
                  <c:v>218.22203700000085</c:v>
                </c:pt>
                <c:pt idx="250">
                  <c:v>217.8523290000017</c:v>
                </c:pt>
                <c:pt idx="251">
                  <c:v>217.48267000000001</c:v>
                </c:pt>
                <c:pt idx="252">
                  <c:v>217.11305799999914</c:v>
                </c:pt>
                <c:pt idx="253">
                  <c:v>216.74349499999914</c:v>
                </c:pt>
                <c:pt idx="254">
                  <c:v>216.37397999999999</c:v>
                </c:pt>
                <c:pt idx="255">
                  <c:v>216.00451399999992</c:v>
                </c:pt>
                <c:pt idx="256">
                  <c:v>215.63509499999998</c:v>
                </c:pt>
                <c:pt idx="257">
                  <c:v>215.26572499999995</c:v>
                </c:pt>
                <c:pt idx="258">
                  <c:v>214.89640200000085</c:v>
                </c:pt>
                <c:pt idx="259">
                  <c:v>214.52712700000109</c:v>
                </c:pt>
                <c:pt idx="260">
                  <c:v>214.15790100000001</c:v>
                </c:pt>
                <c:pt idx="261">
                  <c:v>213.78872200000001</c:v>
                </c:pt>
                <c:pt idx="262">
                  <c:v>213.41958999999972</c:v>
                </c:pt>
                <c:pt idx="263">
                  <c:v>213.05050700000001</c:v>
                </c:pt>
                <c:pt idx="264">
                  <c:v>212.68147100000004</c:v>
                </c:pt>
                <c:pt idx="265">
                  <c:v>212.31248400000001</c:v>
                </c:pt>
                <c:pt idx="266">
                  <c:v>211.94354299999998</c:v>
                </c:pt>
                <c:pt idx="267">
                  <c:v>211.57464999999999</c:v>
                </c:pt>
                <c:pt idx="268">
                  <c:v>211.20580499999932</c:v>
                </c:pt>
                <c:pt idx="269">
                  <c:v>210.83700700000085</c:v>
                </c:pt>
                <c:pt idx="270">
                  <c:v>210.46825700000085</c:v>
                </c:pt>
                <c:pt idx="271">
                  <c:v>210.09955399999888</c:v>
                </c:pt>
                <c:pt idx="272">
                  <c:v>209.730898</c:v>
                </c:pt>
                <c:pt idx="273">
                  <c:v>209.36228900000094</c:v>
                </c:pt>
                <c:pt idx="274">
                  <c:v>208.993728</c:v>
                </c:pt>
                <c:pt idx="275">
                  <c:v>208.625214</c:v>
                </c:pt>
                <c:pt idx="276">
                  <c:v>208.25674700000027</c:v>
                </c:pt>
                <c:pt idx="277">
                  <c:v>207.88832700000179</c:v>
                </c:pt>
                <c:pt idx="278">
                  <c:v>207.51995399999888</c:v>
                </c:pt>
                <c:pt idx="279">
                  <c:v>207.15162900000001</c:v>
                </c:pt>
                <c:pt idx="280">
                  <c:v>206.78335000000001</c:v>
                </c:pt>
                <c:pt idx="281">
                  <c:v>206.41511800000001</c:v>
                </c:pt>
                <c:pt idx="282">
                  <c:v>206.046932</c:v>
                </c:pt>
                <c:pt idx="283">
                  <c:v>205.67879399999998</c:v>
                </c:pt>
                <c:pt idx="284">
                  <c:v>205.31070199999999</c:v>
                </c:pt>
                <c:pt idx="285">
                  <c:v>204.942657</c:v>
                </c:pt>
                <c:pt idx="286">
                  <c:v>204.57465899999914</c:v>
                </c:pt>
                <c:pt idx="287">
                  <c:v>204.20670699999999</c:v>
                </c:pt>
                <c:pt idx="288">
                  <c:v>203.83880200000004</c:v>
                </c:pt>
                <c:pt idx="289">
                  <c:v>203.47094300000001</c:v>
                </c:pt>
                <c:pt idx="290">
                  <c:v>203.10313099999999</c:v>
                </c:pt>
                <c:pt idx="291">
                  <c:v>202.73536499999992</c:v>
                </c:pt>
                <c:pt idx="292">
                  <c:v>202.36764500000001</c:v>
                </c:pt>
                <c:pt idx="293">
                  <c:v>201.99997199999999</c:v>
                </c:pt>
                <c:pt idx="294">
                  <c:v>201.63234500000004</c:v>
                </c:pt>
                <c:pt idx="295">
                  <c:v>201.26476399999899</c:v>
                </c:pt>
                <c:pt idx="296">
                  <c:v>200.89723000000109</c:v>
                </c:pt>
                <c:pt idx="297">
                  <c:v>200.529741</c:v>
                </c:pt>
                <c:pt idx="298">
                  <c:v>200.16229900000027</c:v>
                </c:pt>
                <c:pt idx="299">
                  <c:v>199.79490199999998</c:v>
                </c:pt>
                <c:pt idx="300">
                  <c:v>199.42755199999999</c:v>
                </c:pt>
                <c:pt idx="301">
                  <c:v>199.06024700000094</c:v>
                </c:pt>
                <c:pt idx="302">
                  <c:v>198.69298900000001</c:v>
                </c:pt>
                <c:pt idx="303">
                  <c:v>198.32577599999999</c:v>
                </c:pt>
                <c:pt idx="304">
                  <c:v>197.95860900000085</c:v>
                </c:pt>
                <c:pt idx="305">
                  <c:v>197.59148800000085</c:v>
                </c:pt>
                <c:pt idx="306">
                  <c:v>197.224412</c:v>
                </c:pt>
                <c:pt idx="307">
                  <c:v>196.85738200000085</c:v>
                </c:pt>
                <c:pt idx="308">
                  <c:v>196.49039700000088</c:v>
                </c:pt>
                <c:pt idx="309">
                  <c:v>196.123458</c:v>
                </c:pt>
                <c:pt idx="310">
                  <c:v>195.75656499999914</c:v>
                </c:pt>
                <c:pt idx="311">
                  <c:v>195.38971700000027</c:v>
                </c:pt>
                <c:pt idx="312">
                  <c:v>195.02291400000001</c:v>
                </c:pt>
                <c:pt idx="313">
                  <c:v>194.65615700000001</c:v>
                </c:pt>
                <c:pt idx="314">
                  <c:v>194.289445</c:v>
                </c:pt>
                <c:pt idx="315">
                  <c:v>193.92277800000085</c:v>
                </c:pt>
                <c:pt idx="316">
                  <c:v>193.55615700000001</c:v>
                </c:pt>
                <c:pt idx="317">
                  <c:v>193.18957999999998</c:v>
                </c:pt>
                <c:pt idx="318">
                  <c:v>192.82304900000085</c:v>
                </c:pt>
                <c:pt idx="319">
                  <c:v>192.45656199999999</c:v>
                </c:pt>
                <c:pt idx="320">
                  <c:v>192.09012100000001</c:v>
                </c:pt>
                <c:pt idx="321">
                  <c:v>191.72372499999992</c:v>
                </c:pt>
                <c:pt idx="322">
                  <c:v>191.35737300000085</c:v>
                </c:pt>
                <c:pt idx="323">
                  <c:v>190.99106700000004</c:v>
                </c:pt>
                <c:pt idx="324">
                  <c:v>190.62480499999998</c:v>
                </c:pt>
                <c:pt idx="325">
                  <c:v>190.258588</c:v>
                </c:pt>
                <c:pt idx="326">
                  <c:v>189.8924160000017</c:v>
                </c:pt>
                <c:pt idx="327">
                  <c:v>189.52628800000085</c:v>
                </c:pt>
                <c:pt idx="328">
                  <c:v>189.16020499999999</c:v>
                </c:pt>
                <c:pt idx="329">
                  <c:v>188.79416599999914</c:v>
                </c:pt>
                <c:pt idx="330">
                  <c:v>188.42817200000007</c:v>
                </c:pt>
                <c:pt idx="331">
                  <c:v>188.06222300000007</c:v>
                </c:pt>
                <c:pt idx="332">
                  <c:v>187.69631800000047</c:v>
                </c:pt>
                <c:pt idx="333">
                  <c:v>187.33045700000085</c:v>
                </c:pt>
                <c:pt idx="334">
                  <c:v>186.964641</c:v>
                </c:pt>
                <c:pt idx="335">
                  <c:v>186.59886800000001</c:v>
                </c:pt>
                <c:pt idx="336">
                  <c:v>186.23314099999999</c:v>
                </c:pt>
                <c:pt idx="337">
                  <c:v>185.86745700000088</c:v>
                </c:pt>
                <c:pt idx="338">
                  <c:v>185.50181700000007</c:v>
                </c:pt>
                <c:pt idx="339">
                  <c:v>185.136222</c:v>
                </c:pt>
                <c:pt idx="340">
                  <c:v>184.77066999999914</c:v>
                </c:pt>
                <c:pt idx="341">
                  <c:v>184.40516299999999</c:v>
                </c:pt>
                <c:pt idx="342">
                  <c:v>184.03969899999998</c:v>
                </c:pt>
                <c:pt idx="343">
                  <c:v>183.67427899999998</c:v>
                </c:pt>
                <c:pt idx="344">
                  <c:v>183.30890400000001</c:v>
                </c:pt>
                <c:pt idx="345">
                  <c:v>182.94357199999914</c:v>
                </c:pt>
                <c:pt idx="346">
                  <c:v>182.578283</c:v>
                </c:pt>
                <c:pt idx="347">
                  <c:v>182.21303899999998</c:v>
                </c:pt>
                <c:pt idx="348">
                  <c:v>181.84783800000085</c:v>
                </c:pt>
                <c:pt idx="349">
                  <c:v>181.48268000000004</c:v>
                </c:pt>
                <c:pt idx="350">
                  <c:v>181.11756599999879</c:v>
                </c:pt>
                <c:pt idx="351">
                  <c:v>180.75249600000112</c:v>
                </c:pt>
                <c:pt idx="352">
                  <c:v>180.38746900000118</c:v>
                </c:pt>
                <c:pt idx="353">
                  <c:v>180.02248600000112</c:v>
                </c:pt>
                <c:pt idx="354">
                  <c:v>179.657545</c:v>
                </c:pt>
                <c:pt idx="355">
                  <c:v>179.29264900000001</c:v>
                </c:pt>
                <c:pt idx="356">
                  <c:v>178.927795</c:v>
                </c:pt>
                <c:pt idx="357">
                  <c:v>178.562985</c:v>
                </c:pt>
                <c:pt idx="358">
                  <c:v>178.19821700000085</c:v>
                </c:pt>
                <c:pt idx="359">
                  <c:v>177.833493</c:v>
                </c:pt>
                <c:pt idx="360">
                  <c:v>177.46881200000001</c:v>
                </c:pt>
                <c:pt idx="361">
                  <c:v>177.10417399999992</c:v>
                </c:pt>
                <c:pt idx="362">
                  <c:v>176.73957899999914</c:v>
                </c:pt>
                <c:pt idx="363">
                  <c:v>176.37502700000007</c:v>
                </c:pt>
                <c:pt idx="364">
                  <c:v>176.01051799999999</c:v>
                </c:pt>
                <c:pt idx="365">
                  <c:v>175.64605099999972</c:v>
                </c:pt>
                <c:pt idx="366">
                  <c:v>175.28162800000001</c:v>
                </c:pt>
                <c:pt idx="367">
                  <c:v>174.91724700000091</c:v>
                </c:pt>
                <c:pt idx="368">
                  <c:v>174.55290900000085</c:v>
                </c:pt>
                <c:pt idx="369">
                  <c:v>174.188613</c:v>
                </c:pt>
                <c:pt idx="370">
                  <c:v>173.82436000000001</c:v>
                </c:pt>
                <c:pt idx="371">
                  <c:v>173.46014900000085</c:v>
                </c:pt>
                <c:pt idx="372">
                  <c:v>173.09598099999999</c:v>
                </c:pt>
                <c:pt idx="373">
                  <c:v>172.73185599999914</c:v>
                </c:pt>
                <c:pt idx="374">
                  <c:v>172.367772</c:v>
                </c:pt>
                <c:pt idx="375">
                  <c:v>172.00373199999999</c:v>
                </c:pt>
                <c:pt idx="376">
                  <c:v>171.63973299999998</c:v>
                </c:pt>
                <c:pt idx="377">
                  <c:v>171.27577699999998</c:v>
                </c:pt>
                <c:pt idx="378">
                  <c:v>170.91186199999999</c:v>
                </c:pt>
                <c:pt idx="379">
                  <c:v>170.54799</c:v>
                </c:pt>
                <c:pt idx="380">
                  <c:v>170.18415999999999</c:v>
                </c:pt>
                <c:pt idx="381">
                  <c:v>169.82037300000007</c:v>
                </c:pt>
                <c:pt idx="382">
                  <c:v>169.45662700000085</c:v>
                </c:pt>
                <c:pt idx="383">
                  <c:v>169.09292300000001</c:v>
                </c:pt>
                <c:pt idx="384">
                  <c:v>168.72926099999998</c:v>
                </c:pt>
                <c:pt idx="385">
                  <c:v>168.36564100000001</c:v>
                </c:pt>
                <c:pt idx="386">
                  <c:v>168.002062</c:v>
                </c:pt>
                <c:pt idx="387">
                  <c:v>167.63852600000001</c:v>
                </c:pt>
                <c:pt idx="388">
                  <c:v>167.27503099999998</c:v>
                </c:pt>
                <c:pt idx="389">
                  <c:v>166.91157699999999</c:v>
                </c:pt>
                <c:pt idx="390">
                  <c:v>166.54816600000001</c:v>
                </c:pt>
                <c:pt idx="391">
                  <c:v>166.18479600000001</c:v>
                </c:pt>
                <c:pt idx="392">
                  <c:v>165.82146700000118</c:v>
                </c:pt>
                <c:pt idx="393">
                  <c:v>165.45818000000085</c:v>
                </c:pt>
                <c:pt idx="394">
                  <c:v>165.09493399999999</c:v>
                </c:pt>
                <c:pt idx="395">
                  <c:v>164.73173</c:v>
                </c:pt>
                <c:pt idx="396">
                  <c:v>164.36856700000001</c:v>
                </c:pt>
                <c:pt idx="397">
                  <c:v>164.00544600000106</c:v>
                </c:pt>
                <c:pt idx="398">
                  <c:v>163.64236499999998</c:v>
                </c:pt>
                <c:pt idx="399">
                  <c:v>163.279326</c:v>
                </c:pt>
                <c:pt idx="400">
                  <c:v>162.91632800000085</c:v>
                </c:pt>
                <c:pt idx="401">
                  <c:v>162.55337</c:v>
                </c:pt>
                <c:pt idx="402">
                  <c:v>162.19045399999999</c:v>
                </c:pt>
                <c:pt idx="403">
                  <c:v>161.82757900000001</c:v>
                </c:pt>
                <c:pt idx="404">
                  <c:v>161.46474499999999</c:v>
                </c:pt>
                <c:pt idx="405">
                  <c:v>161.10195199999998</c:v>
                </c:pt>
                <c:pt idx="406">
                  <c:v>160.73919899999999</c:v>
                </c:pt>
                <c:pt idx="407">
                  <c:v>160.37648800000085</c:v>
                </c:pt>
                <c:pt idx="408">
                  <c:v>160.01381699999999</c:v>
                </c:pt>
                <c:pt idx="409">
                  <c:v>159.65118700000085</c:v>
                </c:pt>
                <c:pt idx="410">
                  <c:v>159.28859700000001</c:v>
                </c:pt>
                <c:pt idx="411">
                  <c:v>158.92604800000112</c:v>
                </c:pt>
                <c:pt idx="412">
                  <c:v>158.56353999999999</c:v>
                </c:pt>
                <c:pt idx="413">
                  <c:v>158.20107199999998</c:v>
                </c:pt>
                <c:pt idx="414">
                  <c:v>157.83864400000004</c:v>
                </c:pt>
                <c:pt idx="415">
                  <c:v>157.476257</c:v>
                </c:pt>
                <c:pt idx="416">
                  <c:v>157.11391099999992</c:v>
                </c:pt>
                <c:pt idx="417">
                  <c:v>156.75160399999999</c:v>
                </c:pt>
                <c:pt idx="418">
                  <c:v>156.38933800000117</c:v>
                </c:pt>
                <c:pt idx="419">
                  <c:v>156.02711200000007</c:v>
                </c:pt>
                <c:pt idx="420">
                  <c:v>155.66492600000001</c:v>
                </c:pt>
                <c:pt idx="421">
                  <c:v>155.30278100000001</c:v>
                </c:pt>
                <c:pt idx="422">
                  <c:v>154.94067499999952</c:v>
                </c:pt>
                <c:pt idx="423">
                  <c:v>154.578609</c:v>
                </c:pt>
                <c:pt idx="424">
                  <c:v>154.21658399999879</c:v>
                </c:pt>
                <c:pt idx="425">
                  <c:v>153.85459800000001</c:v>
                </c:pt>
                <c:pt idx="426">
                  <c:v>153.49265199999999</c:v>
                </c:pt>
                <c:pt idx="427">
                  <c:v>153.13074599999999</c:v>
                </c:pt>
                <c:pt idx="428">
                  <c:v>152.76888</c:v>
                </c:pt>
                <c:pt idx="429">
                  <c:v>152.40705299999999</c:v>
                </c:pt>
                <c:pt idx="430">
                  <c:v>152.045267</c:v>
                </c:pt>
                <c:pt idx="431">
                  <c:v>151.68351899999999</c:v>
                </c:pt>
                <c:pt idx="432">
                  <c:v>151.32181200000085</c:v>
                </c:pt>
                <c:pt idx="433">
                  <c:v>150.96014400000001</c:v>
                </c:pt>
                <c:pt idx="434">
                  <c:v>150.59851499999999</c:v>
                </c:pt>
                <c:pt idx="435">
                  <c:v>150.23692600000001</c:v>
                </c:pt>
                <c:pt idx="436">
                  <c:v>149.87537599999999</c:v>
                </c:pt>
                <c:pt idx="437">
                  <c:v>149.51386499999873</c:v>
                </c:pt>
                <c:pt idx="438">
                  <c:v>149.15239400000004</c:v>
                </c:pt>
                <c:pt idx="439">
                  <c:v>148.79096199999998</c:v>
                </c:pt>
                <c:pt idx="440">
                  <c:v>148.42956899999999</c:v>
                </c:pt>
                <c:pt idx="441">
                  <c:v>148.06821600000109</c:v>
                </c:pt>
                <c:pt idx="442">
                  <c:v>147.70690099999999</c:v>
                </c:pt>
                <c:pt idx="443">
                  <c:v>147.34562600000001</c:v>
                </c:pt>
                <c:pt idx="444">
                  <c:v>146.98438900000085</c:v>
                </c:pt>
                <c:pt idx="445">
                  <c:v>146.62319199999999</c:v>
                </c:pt>
                <c:pt idx="446">
                  <c:v>146.262033</c:v>
                </c:pt>
                <c:pt idx="447">
                  <c:v>145.900913</c:v>
                </c:pt>
                <c:pt idx="448">
                  <c:v>145.53983199999999</c:v>
                </c:pt>
                <c:pt idx="449">
                  <c:v>145.17878999999999</c:v>
                </c:pt>
                <c:pt idx="450">
                  <c:v>144.81778700000001</c:v>
                </c:pt>
                <c:pt idx="451">
                  <c:v>144.45682200000007</c:v>
                </c:pt>
                <c:pt idx="452">
                  <c:v>144.09589499999998</c:v>
                </c:pt>
                <c:pt idx="453">
                  <c:v>143.73500799999999</c:v>
                </c:pt>
                <c:pt idx="454">
                  <c:v>143.37415899999999</c:v>
                </c:pt>
                <c:pt idx="455">
                  <c:v>143.01334800000001</c:v>
                </c:pt>
                <c:pt idx="456">
                  <c:v>142.65257600000001</c:v>
                </c:pt>
                <c:pt idx="457">
                  <c:v>142.291842</c:v>
                </c:pt>
                <c:pt idx="458">
                  <c:v>141.93114600000118</c:v>
                </c:pt>
                <c:pt idx="459">
                  <c:v>141.57048900000001</c:v>
                </c:pt>
                <c:pt idx="460">
                  <c:v>141.20986999999914</c:v>
                </c:pt>
                <c:pt idx="461">
                  <c:v>140.849289</c:v>
                </c:pt>
                <c:pt idx="462">
                  <c:v>140.48874600000147</c:v>
                </c:pt>
                <c:pt idx="463">
                  <c:v>140.12824100000091</c:v>
                </c:pt>
                <c:pt idx="464">
                  <c:v>139.76777399999995</c:v>
                </c:pt>
                <c:pt idx="465">
                  <c:v>139.40734600000135</c:v>
                </c:pt>
                <c:pt idx="466">
                  <c:v>139.04695499999914</c:v>
                </c:pt>
                <c:pt idx="467">
                  <c:v>138.68660199999999</c:v>
                </c:pt>
                <c:pt idx="468">
                  <c:v>138.32628700000112</c:v>
                </c:pt>
                <c:pt idx="469">
                  <c:v>137.96600900000001</c:v>
                </c:pt>
                <c:pt idx="470">
                  <c:v>137.60576999999998</c:v>
                </c:pt>
                <c:pt idx="471">
                  <c:v>137.24556799999914</c:v>
                </c:pt>
                <c:pt idx="472">
                  <c:v>136.88540400000085</c:v>
                </c:pt>
                <c:pt idx="473">
                  <c:v>136.52527700000007</c:v>
                </c:pt>
                <c:pt idx="474">
                  <c:v>136.165188</c:v>
                </c:pt>
                <c:pt idx="475">
                  <c:v>135.805136000001</c:v>
                </c:pt>
                <c:pt idx="476">
                  <c:v>135.445122</c:v>
                </c:pt>
                <c:pt idx="477">
                  <c:v>135.08514500000001</c:v>
                </c:pt>
                <c:pt idx="478">
                  <c:v>134.72520599999999</c:v>
                </c:pt>
                <c:pt idx="479">
                  <c:v>134.36530400000001</c:v>
                </c:pt>
                <c:pt idx="480">
                  <c:v>134.00543900000085</c:v>
                </c:pt>
                <c:pt idx="481">
                  <c:v>133.64561099999995</c:v>
                </c:pt>
                <c:pt idx="482">
                  <c:v>133.285821</c:v>
                </c:pt>
                <c:pt idx="483">
                  <c:v>132.92606700000007</c:v>
                </c:pt>
                <c:pt idx="484">
                  <c:v>132.566351</c:v>
                </c:pt>
                <c:pt idx="485">
                  <c:v>132.20667199999932</c:v>
                </c:pt>
                <c:pt idx="486">
                  <c:v>131.84702900000067</c:v>
                </c:pt>
                <c:pt idx="487">
                  <c:v>131.48742400000094</c:v>
                </c:pt>
                <c:pt idx="488">
                  <c:v>131.12785499999998</c:v>
                </c:pt>
                <c:pt idx="489">
                  <c:v>130.76832300000001</c:v>
                </c:pt>
                <c:pt idx="490">
                  <c:v>130.40882800000085</c:v>
                </c:pt>
                <c:pt idx="491">
                  <c:v>130.04936999999998</c:v>
                </c:pt>
                <c:pt idx="492">
                  <c:v>129.68994900000001</c:v>
                </c:pt>
                <c:pt idx="493">
                  <c:v>129.33056399999998</c:v>
                </c:pt>
                <c:pt idx="494">
                  <c:v>128.971215</c:v>
                </c:pt>
                <c:pt idx="495">
                  <c:v>128.61190299999998</c:v>
                </c:pt>
                <c:pt idx="496">
                  <c:v>128.25262800000004</c:v>
                </c:pt>
                <c:pt idx="497">
                  <c:v>127.893389</c:v>
                </c:pt>
                <c:pt idx="498">
                  <c:v>127.53418600000002</c:v>
                </c:pt>
                <c:pt idx="499">
                  <c:v>127.17501999999998</c:v>
                </c:pt>
                <c:pt idx="500">
                  <c:v>126.81589</c:v>
                </c:pt>
                <c:pt idx="501">
                  <c:v>126.456796</c:v>
                </c:pt>
                <c:pt idx="502">
                  <c:v>126.097739</c:v>
                </c:pt>
                <c:pt idx="503">
                  <c:v>125.73871699999998</c:v>
                </c:pt>
                <c:pt idx="504">
                  <c:v>125.37973199999927</c:v>
                </c:pt>
                <c:pt idx="505">
                  <c:v>125.02078299999948</c:v>
                </c:pt>
                <c:pt idx="506">
                  <c:v>124.66186900000002</c:v>
                </c:pt>
                <c:pt idx="507">
                  <c:v>124.30299199999995</c:v>
                </c:pt>
                <c:pt idx="508">
                  <c:v>123.94415000000068</c:v>
                </c:pt>
                <c:pt idx="509">
                  <c:v>123.58534499999998</c:v>
                </c:pt>
                <c:pt idx="510">
                  <c:v>123.226575</c:v>
                </c:pt>
                <c:pt idx="511">
                  <c:v>122.867841</c:v>
                </c:pt>
                <c:pt idx="512">
                  <c:v>122.50914299999998</c:v>
                </c:pt>
                <c:pt idx="513">
                  <c:v>122.15047999999985</c:v>
                </c:pt>
                <c:pt idx="514">
                  <c:v>121.79185300000046</c:v>
                </c:pt>
                <c:pt idx="515">
                  <c:v>121.43326100000043</c:v>
                </c:pt>
                <c:pt idx="516">
                  <c:v>121.07470499999998</c:v>
                </c:pt>
                <c:pt idx="517">
                  <c:v>120.71618500000002</c:v>
                </c:pt>
                <c:pt idx="518">
                  <c:v>120.35769900000012</c:v>
                </c:pt>
                <c:pt idx="519">
                  <c:v>119.99925000000047</c:v>
                </c:pt>
                <c:pt idx="520">
                  <c:v>119.640835</c:v>
                </c:pt>
                <c:pt idx="521">
                  <c:v>119.282456</c:v>
                </c:pt>
                <c:pt idx="522">
                  <c:v>118.92411199999999</c:v>
                </c:pt>
                <c:pt idx="523">
                  <c:v>118.565803</c:v>
                </c:pt>
                <c:pt idx="524">
                  <c:v>118.20752899999999</c:v>
                </c:pt>
                <c:pt idx="525">
                  <c:v>117.84929099999999</c:v>
                </c:pt>
                <c:pt idx="526">
                  <c:v>117.49108699999999</c:v>
                </c:pt>
                <c:pt idx="527">
                  <c:v>117.13291799999998</c:v>
                </c:pt>
                <c:pt idx="528">
                  <c:v>116.774784</c:v>
                </c:pt>
                <c:pt idx="529">
                  <c:v>116.41668600000042</c:v>
                </c:pt>
                <c:pt idx="530">
                  <c:v>116.058622</c:v>
                </c:pt>
                <c:pt idx="531">
                  <c:v>115.700592</c:v>
                </c:pt>
                <c:pt idx="532">
                  <c:v>115.342598</c:v>
                </c:pt>
                <c:pt idx="533">
                  <c:v>114.984638</c:v>
                </c:pt>
                <c:pt idx="534">
                  <c:v>114.626713</c:v>
                </c:pt>
                <c:pt idx="535">
                  <c:v>114.268822</c:v>
                </c:pt>
                <c:pt idx="536">
                  <c:v>113.91096600000043</c:v>
                </c:pt>
                <c:pt idx="537">
                  <c:v>113.553144</c:v>
                </c:pt>
                <c:pt idx="538">
                  <c:v>113.19535699999985</c:v>
                </c:pt>
                <c:pt idx="539">
                  <c:v>112.83760400000043</c:v>
                </c:pt>
                <c:pt idx="540">
                  <c:v>112.47988599999998</c:v>
                </c:pt>
                <c:pt idx="541">
                  <c:v>112.12220199999985</c:v>
                </c:pt>
                <c:pt idx="542">
                  <c:v>111.76455199999999</c:v>
                </c:pt>
                <c:pt idx="543">
                  <c:v>111.406936</c:v>
                </c:pt>
                <c:pt idx="544">
                  <c:v>111.04935500000002</c:v>
                </c:pt>
                <c:pt idx="545">
                  <c:v>110.691807</c:v>
                </c:pt>
                <c:pt idx="546">
                  <c:v>110.33429400000043</c:v>
                </c:pt>
                <c:pt idx="547">
                  <c:v>109.976815</c:v>
                </c:pt>
                <c:pt idx="548">
                  <c:v>109.61936900000002</c:v>
                </c:pt>
                <c:pt idx="549">
                  <c:v>109.26195800000002</c:v>
                </c:pt>
                <c:pt idx="550">
                  <c:v>108.90458000000002</c:v>
                </c:pt>
                <c:pt idx="551">
                  <c:v>108.54723600000032</c:v>
                </c:pt>
                <c:pt idx="552">
                  <c:v>108.189926</c:v>
                </c:pt>
                <c:pt idx="553">
                  <c:v>107.83265</c:v>
                </c:pt>
                <c:pt idx="554">
                  <c:v>107.47540699999998</c:v>
                </c:pt>
                <c:pt idx="555">
                  <c:v>107.11819800000001</c:v>
                </c:pt>
                <c:pt idx="556">
                  <c:v>106.76102299999999</c:v>
                </c:pt>
                <c:pt idx="557">
                  <c:v>106.403881</c:v>
                </c:pt>
                <c:pt idx="558">
                  <c:v>106.04677199999998</c:v>
                </c:pt>
                <c:pt idx="559">
                  <c:v>105.689697</c:v>
                </c:pt>
                <c:pt idx="560">
                  <c:v>105.332655</c:v>
                </c:pt>
                <c:pt idx="561">
                  <c:v>104.975647</c:v>
                </c:pt>
                <c:pt idx="562">
                  <c:v>104.61867199999998</c:v>
                </c:pt>
                <c:pt idx="563">
                  <c:v>104.26173</c:v>
                </c:pt>
                <c:pt idx="564">
                  <c:v>103.90482100000042</c:v>
                </c:pt>
                <c:pt idx="565">
                  <c:v>103.54794500000042</c:v>
                </c:pt>
                <c:pt idx="566">
                  <c:v>103.19110300000042</c:v>
                </c:pt>
                <c:pt idx="567">
                  <c:v>102.83429300000044</c:v>
                </c:pt>
                <c:pt idx="568">
                  <c:v>102.47751700000002</c:v>
                </c:pt>
                <c:pt idx="569">
                  <c:v>102.1207729999992</c:v>
                </c:pt>
                <c:pt idx="570">
                  <c:v>101.76406299999999</c:v>
                </c:pt>
                <c:pt idx="571">
                  <c:v>101.407385</c:v>
                </c:pt>
                <c:pt idx="572">
                  <c:v>101.05073999999998</c:v>
                </c:pt>
                <c:pt idx="573">
                  <c:v>100.69412800000002</c:v>
                </c:pt>
                <c:pt idx="574">
                  <c:v>100.337548</c:v>
                </c:pt>
                <c:pt idx="575">
                  <c:v>99.981001000000006</c:v>
                </c:pt>
                <c:pt idx="576">
                  <c:v>99.624486999999988</c:v>
                </c:pt>
                <c:pt idx="577">
                  <c:v>99.268005000000002</c:v>
                </c:pt>
                <c:pt idx="578">
                  <c:v>98.911556000000544</c:v>
                </c:pt>
                <c:pt idx="579">
                  <c:v>98.555138999999485</c:v>
                </c:pt>
                <c:pt idx="580">
                  <c:v>98.19875399999998</c:v>
                </c:pt>
                <c:pt idx="581">
                  <c:v>97.842401999999979</c:v>
                </c:pt>
                <c:pt idx="582">
                  <c:v>97.486081999999982</c:v>
                </c:pt>
                <c:pt idx="583">
                  <c:v>97.129794999999959</c:v>
                </c:pt>
                <c:pt idx="584">
                  <c:v>96.773539999999983</c:v>
                </c:pt>
                <c:pt idx="585">
                  <c:v>96.417316000000127</c:v>
                </c:pt>
                <c:pt idx="586">
                  <c:v>96.061125000000544</c:v>
                </c:pt>
                <c:pt idx="587">
                  <c:v>95.704966000000027</c:v>
                </c:pt>
                <c:pt idx="588">
                  <c:v>95.348838999999558</c:v>
                </c:pt>
                <c:pt idx="589">
                  <c:v>94.992744000000002</c:v>
                </c:pt>
                <c:pt idx="590">
                  <c:v>94.636680999999982</c:v>
                </c:pt>
                <c:pt idx="591">
                  <c:v>94.280649999999994</c:v>
                </c:pt>
                <c:pt idx="592">
                  <c:v>93.924650999999997</c:v>
                </c:pt>
                <c:pt idx="593">
                  <c:v>93.568682999999979</c:v>
                </c:pt>
                <c:pt idx="594">
                  <c:v>93.212746999999979</c:v>
                </c:pt>
                <c:pt idx="595">
                  <c:v>92.856842999999543</c:v>
                </c:pt>
                <c:pt idx="596">
                  <c:v>92.500969999999995</c:v>
                </c:pt>
                <c:pt idx="597">
                  <c:v>92.145128999999983</c:v>
                </c:pt>
                <c:pt idx="598">
                  <c:v>91.789320000000004</c:v>
                </c:pt>
                <c:pt idx="599">
                  <c:v>91.433542000000003</c:v>
                </c:pt>
                <c:pt idx="600">
                  <c:v>91.077794999999981</c:v>
                </c:pt>
                <c:pt idx="601">
                  <c:v>90.722079999999949</c:v>
                </c:pt>
                <c:pt idx="602">
                  <c:v>90.36639599999998</c:v>
                </c:pt>
                <c:pt idx="603">
                  <c:v>90.010743000000005</c:v>
                </c:pt>
                <c:pt idx="604">
                  <c:v>89.655121999999949</c:v>
                </c:pt>
                <c:pt idx="605">
                  <c:v>89.299531999999999</c:v>
                </c:pt>
                <c:pt idx="606">
                  <c:v>88.943973000000227</c:v>
                </c:pt>
                <c:pt idx="607">
                  <c:v>88.588444999999979</c:v>
                </c:pt>
                <c:pt idx="608">
                  <c:v>88.232947999999979</c:v>
                </c:pt>
                <c:pt idx="609">
                  <c:v>87.877481999999958</c:v>
                </c:pt>
                <c:pt idx="610">
                  <c:v>87.522046999999958</c:v>
                </c:pt>
                <c:pt idx="611">
                  <c:v>87.166642999999979</c:v>
                </c:pt>
                <c:pt idx="612">
                  <c:v>86.811270000000007</c:v>
                </c:pt>
                <c:pt idx="613">
                  <c:v>86.455928</c:v>
                </c:pt>
                <c:pt idx="614">
                  <c:v>86.100616000000002</c:v>
                </c:pt>
                <c:pt idx="615">
                  <c:v>85.745334999999983</c:v>
                </c:pt>
                <c:pt idx="616">
                  <c:v>85.390084999999999</c:v>
                </c:pt>
                <c:pt idx="617">
                  <c:v>85.034864999999996</c:v>
                </c:pt>
                <c:pt idx="618">
                  <c:v>84.679675999999958</c:v>
                </c:pt>
                <c:pt idx="619">
                  <c:v>84.324517999999998</c:v>
                </c:pt>
                <c:pt idx="620">
                  <c:v>83.969389000000007</c:v>
                </c:pt>
                <c:pt idx="621">
                  <c:v>83.614292000000006</c:v>
                </c:pt>
                <c:pt idx="622">
                  <c:v>83.259224000000501</c:v>
                </c:pt>
                <c:pt idx="623">
                  <c:v>82.904186999999993</c:v>
                </c:pt>
                <c:pt idx="624">
                  <c:v>82.549180000000007</c:v>
                </c:pt>
                <c:pt idx="625">
                  <c:v>82.194204000000127</c:v>
                </c:pt>
                <c:pt idx="626">
                  <c:v>81.839258000000001</c:v>
                </c:pt>
                <c:pt idx="627">
                  <c:v>81.484341000000001</c:v>
                </c:pt>
                <c:pt idx="628">
                  <c:v>81.129454999999979</c:v>
                </c:pt>
                <c:pt idx="629">
                  <c:v>80.774598999999981</c:v>
                </c:pt>
                <c:pt idx="630">
                  <c:v>80.419773000000006</c:v>
                </c:pt>
                <c:pt idx="631">
                  <c:v>80.064976000000001</c:v>
                </c:pt>
                <c:pt idx="632">
                  <c:v>79.710210000000529</c:v>
                </c:pt>
                <c:pt idx="633">
                  <c:v>79.355473999999958</c:v>
                </c:pt>
                <c:pt idx="634">
                  <c:v>79.000766999999982</c:v>
                </c:pt>
                <c:pt idx="635">
                  <c:v>78.646090000000001</c:v>
                </c:pt>
                <c:pt idx="636">
                  <c:v>78.291442000000004</c:v>
                </c:pt>
                <c:pt idx="637">
                  <c:v>77.936825000000027</c:v>
                </c:pt>
                <c:pt idx="638">
                  <c:v>77.58223599999998</c:v>
                </c:pt>
                <c:pt idx="639">
                  <c:v>77.227677999999983</c:v>
                </c:pt>
                <c:pt idx="640">
                  <c:v>76.873148999999543</c:v>
                </c:pt>
                <c:pt idx="641">
                  <c:v>76.518648999999982</c:v>
                </c:pt>
                <c:pt idx="642">
                  <c:v>76.164179000000004</c:v>
                </c:pt>
                <c:pt idx="643">
                  <c:v>75.809737999999427</c:v>
                </c:pt>
                <c:pt idx="644">
                  <c:v>75.455325999999999</c:v>
                </c:pt>
                <c:pt idx="645">
                  <c:v>75.100943999999998</c:v>
                </c:pt>
                <c:pt idx="646">
                  <c:v>74.746590999999995</c:v>
                </c:pt>
                <c:pt idx="647">
                  <c:v>74.392267000000004</c:v>
                </c:pt>
                <c:pt idx="648">
                  <c:v>74.037971999999982</c:v>
                </c:pt>
                <c:pt idx="649">
                  <c:v>73.683705999999958</c:v>
                </c:pt>
                <c:pt idx="650">
                  <c:v>73.329469000000003</c:v>
                </c:pt>
                <c:pt idx="651">
                  <c:v>72.975261000000003</c:v>
                </c:pt>
                <c:pt idx="652">
                  <c:v>72.621081999999959</c:v>
                </c:pt>
                <c:pt idx="653">
                  <c:v>72.266931999999983</c:v>
                </c:pt>
                <c:pt idx="654">
                  <c:v>71.912811000000005</c:v>
                </c:pt>
                <c:pt idx="655">
                  <c:v>71.558717999999658</c:v>
                </c:pt>
                <c:pt idx="656">
                  <c:v>71.204654000000545</c:v>
                </c:pt>
                <c:pt idx="657">
                  <c:v>70.85061899999998</c:v>
                </c:pt>
                <c:pt idx="658">
                  <c:v>70.496612000000027</c:v>
                </c:pt>
                <c:pt idx="659">
                  <c:v>70.142634000000001</c:v>
                </c:pt>
                <c:pt idx="660">
                  <c:v>69.788685000000001</c:v>
                </c:pt>
                <c:pt idx="661">
                  <c:v>69.434764000000456</c:v>
                </c:pt>
                <c:pt idx="662">
                  <c:v>69.080870999999988</c:v>
                </c:pt>
                <c:pt idx="663">
                  <c:v>68.727007</c:v>
                </c:pt>
                <c:pt idx="664">
                  <c:v>68.373170999999758</c:v>
                </c:pt>
                <c:pt idx="665">
                  <c:v>68.019362999999998</c:v>
                </c:pt>
                <c:pt idx="666">
                  <c:v>67.665583999999981</c:v>
                </c:pt>
                <c:pt idx="667">
                  <c:v>67.311832999999979</c:v>
                </c:pt>
                <c:pt idx="668">
                  <c:v>66.958110000000005</c:v>
                </c:pt>
                <c:pt idx="669">
                  <c:v>66.604414000000006</c:v>
                </c:pt>
                <c:pt idx="670">
                  <c:v>66.250746999999919</c:v>
                </c:pt>
                <c:pt idx="671">
                  <c:v>65.897108000000003</c:v>
                </c:pt>
                <c:pt idx="672">
                  <c:v>65.543497000000002</c:v>
                </c:pt>
                <c:pt idx="673">
                  <c:v>65.189914000000002</c:v>
                </c:pt>
                <c:pt idx="674">
                  <c:v>64.836359000000002</c:v>
                </c:pt>
                <c:pt idx="675">
                  <c:v>64.482830999999948</c:v>
                </c:pt>
                <c:pt idx="676">
                  <c:v>64.129330999999297</c:v>
                </c:pt>
                <c:pt idx="677">
                  <c:v>63.775859000000011</c:v>
                </c:pt>
                <c:pt idx="678">
                  <c:v>63.422415000000221</c:v>
                </c:pt>
                <c:pt idx="679">
                  <c:v>63.068998000000214</c:v>
                </c:pt>
                <c:pt idx="680">
                  <c:v>62.715609000000001</c:v>
                </c:pt>
                <c:pt idx="681">
                  <c:v>62.362247000000004</c:v>
                </c:pt>
                <c:pt idx="682">
                  <c:v>62.008912000000258</c:v>
                </c:pt>
                <c:pt idx="683">
                  <c:v>61.655605000000001</c:v>
                </c:pt>
                <c:pt idx="684">
                  <c:v>61.302326000000001</c:v>
                </c:pt>
                <c:pt idx="685">
                  <c:v>60.949073000000006</c:v>
                </c:pt>
                <c:pt idx="686">
                  <c:v>60.595848000000011</c:v>
                </c:pt>
                <c:pt idx="687">
                  <c:v>60.242650000000012</c:v>
                </c:pt>
                <c:pt idx="688">
                  <c:v>59.889479999999999</c:v>
                </c:pt>
                <c:pt idx="689">
                  <c:v>59.536336000000013</c:v>
                </c:pt>
                <c:pt idx="690">
                  <c:v>59.183220000000006</c:v>
                </c:pt>
                <c:pt idx="691">
                  <c:v>58.830130000000011</c:v>
                </c:pt>
                <c:pt idx="692">
                  <c:v>58.477067999999996</c:v>
                </c:pt>
                <c:pt idx="693">
                  <c:v>58.124032000000113</c:v>
                </c:pt>
                <c:pt idx="694">
                  <c:v>57.771023</c:v>
                </c:pt>
                <c:pt idx="695">
                  <c:v>57.418041000000002</c:v>
                </c:pt>
                <c:pt idx="696">
                  <c:v>57.065086000000001</c:v>
                </c:pt>
                <c:pt idx="697">
                  <c:v>56.712157000000012</c:v>
                </c:pt>
                <c:pt idx="698">
                  <c:v>56.359256000000002</c:v>
                </c:pt>
                <c:pt idx="699">
                  <c:v>56.00638</c:v>
                </c:pt>
                <c:pt idx="700">
                  <c:v>55.653532000000013</c:v>
                </c:pt>
                <c:pt idx="701">
                  <c:v>55.300710000000002</c:v>
                </c:pt>
                <c:pt idx="702">
                  <c:v>54.947914000000004</c:v>
                </c:pt>
                <c:pt idx="703">
                  <c:v>54.595145000000258</c:v>
                </c:pt>
                <c:pt idx="704">
                  <c:v>54.242402000000013</c:v>
                </c:pt>
                <c:pt idx="705">
                  <c:v>53.889685999999998</c:v>
                </c:pt>
                <c:pt idx="706">
                  <c:v>53.536996000000002</c:v>
                </c:pt>
                <c:pt idx="707">
                  <c:v>53.184332000000012</c:v>
                </c:pt>
                <c:pt idx="708">
                  <c:v>52.831693999999999</c:v>
                </c:pt>
                <c:pt idx="709">
                  <c:v>52.479081999999998</c:v>
                </c:pt>
                <c:pt idx="710">
                  <c:v>52.126497000000001</c:v>
                </c:pt>
                <c:pt idx="711">
                  <c:v>51.773937000000011</c:v>
                </c:pt>
                <c:pt idx="712">
                  <c:v>51.421404000000003</c:v>
                </c:pt>
                <c:pt idx="713">
                  <c:v>51.068896000000002</c:v>
                </c:pt>
                <c:pt idx="714">
                  <c:v>50.716414</c:v>
                </c:pt>
                <c:pt idx="715">
                  <c:v>50.363959000000001</c:v>
                </c:pt>
                <c:pt idx="716">
                  <c:v>50.011529000000003</c:v>
                </c:pt>
                <c:pt idx="717">
                  <c:v>49.659124000000006</c:v>
                </c:pt>
                <c:pt idx="718">
                  <c:v>49.306746000000004</c:v>
                </c:pt>
                <c:pt idx="719">
                  <c:v>48.954393000000003</c:v>
                </c:pt>
                <c:pt idx="720">
                  <c:v>48.602065000000003</c:v>
                </c:pt>
                <c:pt idx="721">
                  <c:v>48.249764000000006</c:v>
                </c:pt>
                <c:pt idx="722">
                  <c:v>47.897486999999998</c:v>
                </c:pt>
                <c:pt idx="723">
                  <c:v>47.545237</c:v>
                </c:pt>
                <c:pt idx="724">
                  <c:v>47.193011000000013</c:v>
                </c:pt>
                <c:pt idx="725">
                  <c:v>46.840811000000002</c:v>
                </c:pt>
                <c:pt idx="726">
                  <c:v>46.488636</c:v>
                </c:pt>
                <c:pt idx="727">
                  <c:v>46.136487000000002</c:v>
                </c:pt>
                <c:pt idx="728">
                  <c:v>45.784363000000006</c:v>
                </c:pt>
                <c:pt idx="729">
                  <c:v>45.432264000000004</c:v>
                </c:pt>
                <c:pt idx="730">
                  <c:v>45.080190000000002</c:v>
                </c:pt>
                <c:pt idx="731">
                  <c:v>44.728141000000214</c:v>
                </c:pt>
                <c:pt idx="732">
                  <c:v>44.376117000000001</c:v>
                </c:pt>
                <c:pt idx="733">
                  <c:v>44.024118000000236</c:v>
                </c:pt>
                <c:pt idx="734">
                  <c:v>43.672144000000003</c:v>
                </c:pt>
                <c:pt idx="735">
                  <c:v>43.320195000000012</c:v>
                </c:pt>
                <c:pt idx="736">
                  <c:v>42.968271000000001</c:v>
                </c:pt>
                <c:pt idx="737">
                  <c:v>42.616371000000001</c:v>
                </c:pt>
                <c:pt idx="738">
                  <c:v>42.264496000000001</c:v>
                </c:pt>
                <c:pt idx="739">
                  <c:v>41.912646000000002</c:v>
                </c:pt>
                <c:pt idx="740">
                  <c:v>41.560821000000004</c:v>
                </c:pt>
                <c:pt idx="741">
                  <c:v>41.209020000000002</c:v>
                </c:pt>
                <c:pt idx="742">
                  <c:v>40.857242999999997</c:v>
                </c:pt>
                <c:pt idx="743">
                  <c:v>40.505491000000006</c:v>
                </c:pt>
                <c:pt idx="744">
                  <c:v>40.153764000000002</c:v>
                </c:pt>
                <c:pt idx="745">
                  <c:v>39.802061000000002</c:v>
                </c:pt>
                <c:pt idx="746">
                  <c:v>39.450381999999998</c:v>
                </c:pt>
                <c:pt idx="747">
                  <c:v>39.098728000000229</c:v>
                </c:pt>
                <c:pt idx="748">
                  <c:v>38.747098000000001</c:v>
                </c:pt>
                <c:pt idx="749">
                  <c:v>38.395492000000012</c:v>
                </c:pt>
                <c:pt idx="750">
                  <c:v>38.043910000000011</c:v>
                </c:pt>
                <c:pt idx="751">
                  <c:v>37.692352000000376</c:v>
                </c:pt>
                <c:pt idx="752">
                  <c:v>37.340817999999999</c:v>
                </c:pt>
                <c:pt idx="753">
                  <c:v>36.989309000000006</c:v>
                </c:pt>
                <c:pt idx="754">
                  <c:v>36.637823000000004</c:v>
                </c:pt>
                <c:pt idx="755">
                  <c:v>36.286361000000007</c:v>
                </c:pt>
                <c:pt idx="756">
                  <c:v>35.934923000000005</c:v>
                </c:pt>
                <c:pt idx="757">
                  <c:v>35.583509000000006</c:v>
                </c:pt>
                <c:pt idx="758">
                  <c:v>35.232118000000391</c:v>
                </c:pt>
                <c:pt idx="759">
                  <c:v>34.880751000000004</c:v>
                </c:pt>
                <c:pt idx="760">
                  <c:v>34.529408000000011</c:v>
                </c:pt>
                <c:pt idx="761">
                  <c:v>34.178089</c:v>
                </c:pt>
                <c:pt idx="762">
                  <c:v>33.826793000000002</c:v>
                </c:pt>
                <c:pt idx="763">
                  <c:v>33.475521000000001</c:v>
                </c:pt>
                <c:pt idx="764">
                  <c:v>33.124272000000012</c:v>
                </c:pt>
                <c:pt idx="765">
                  <c:v>32.773046000000001</c:v>
                </c:pt>
                <c:pt idx="766">
                  <c:v>32.421843999999993</c:v>
                </c:pt>
                <c:pt idx="767">
                  <c:v>32.070664999999998</c:v>
                </c:pt>
                <c:pt idx="768">
                  <c:v>31.719508999999999</c:v>
                </c:pt>
                <c:pt idx="769">
                  <c:v>31.368376999999889</c:v>
                </c:pt>
                <c:pt idx="770">
                  <c:v>31.017268000000144</c:v>
                </c:pt>
                <c:pt idx="771">
                  <c:v>30.666181999999999</c:v>
                </c:pt>
                <c:pt idx="772">
                  <c:v>30.315118999999999</c:v>
                </c:pt>
                <c:pt idx="773">
                  <c:v>29.964079000000002</c:v>
                </c:pt>
                <c:pt idx="774">
                  <c:v>29.613062000000031</c:v>
                </c:pt>
                <c:pt idx="775">
                  <c:v>29.262067999999989</c:v>
                </c:pt>
                <c:pt idx="776">
                  <c:v>28.911097000000005</c:v>
                </c:pt>
                <c:pt idx="777">
                  <c:v>28.560148000000002</c:v>
                </c:pt>
                <c:pt idx="778">
                  <c:v>28.209222999999866</c:v>
                </c:pt>
                <c:pt idx="779">
                  <c:v>27.858319999999889</c:v>
                </c:pt>
                <c:pt idx="780">
                  <c:v>27.507439999999889</c:v>
                </c:pt>
                <c:pt idx="781">
                  <c:v>27.156582</c:v>
                </c:pt>
                <c:pt idx="782">
                  <c:v>26.80574699999983</c:v>
                </c:pt>
                <c:pt idx="783">
                  <c:v>26.454934999999999</c:v>
                </c:pt>
                <c:pt idx="784">
                  <c:v>26.104144999999999</c:v>
                </c:pt>
                <c:pt idx="785">
                  <c:v>25.753377</c:v>
                </c:pt>
                <c:pt idx="786">
                  <c:v>25.402631999999851</c:v>
                </c:pt>
                <c:pt idx="787">
                  <c:v>25.051908999999998</c:v>
                </c:pt>
                <c:pt idx="788">
                  <c:v>24.701208999999999</c:v>
                </c:pt>
                <c:pt idx="789">
                  <c:v>24.350531</c:v>
                </c:pt>
                <c:pt idx="790">
                  <c:v>23.999874999999999</c:v>
                </c:pt>
                <c:pt idx="791">
                  <c:v>23.649241</c:v>
                </c:pt>
                <c:pt idx="792">
                  <c:v>23.29862899999987</c:v>
                </c:pt>
                <c:pt idx="793">
                  <c:v>22.948039999999786</c:v>
                </c:pt>
                <c:pt idx="794">
                  <c:v>22.597472</c:v>
                </c:pt>
                <c:pt idx="795">
                  <c:v>22.246925999999988</c:v>
                </c:pt>
                <c:pt idx="796">
                  <c:v>21.896401999999988</c:v>
                </c:pt>
                <c:pt idx="797">
                  <c:v>21.5459</c:v>
                </c:pt>
                <c:pt idx="798">
                  <c:v>21.195419999999878</c:v>
                </c:pt>
                <c:pt idx="799">
                  <c:v>20.844962000000031</c:v>
                </c:pt>
                <c:pt idx="800">
                  <c:v>20.494524999999989</c:v>
                </c:pt>
                <c:pt idx="801">
                  <c:v>20.144110000000001</c:v>
                </c:pt>
                <c:pt idx="802">
                  <c:v>19.793716999999855</c:v>
                </c:pt>
                <c:pt idx="803">
                  <c:v>19.443344999999855</c:v>
                </c:pt>
                <c:pt idx="804">
                  <c:v>19.092994000000001</c:v>
                </c:pt>
                <c:pt idx="805">
                  <c:v>18.742665999999989</c:v>
                </c:pt>
                <c:pt idx="806">
                  <c:v>18.392358000000005</c:v>
                </c:pt>
                <c:pt idx="807">
                  <c:v>18.042071999999987</c:v>
                </c:pt>
                <c:pt idx="808">
                  <c:v>17.691807000000129</c:v>
                </c:pt>
                <c:pt idx="809">
                  <c:v>17.341564000000005</c:v>
                </c:pt>
                <c:pt idx="810">
                  <c:v>16.991340999999871</c:v>
                </c:pt>
                <c:pt idx="811">
                  <c:v>16.64114</c:v>
                </c:pt>
                <c:pt idx="812">
                  <c:v>16.290959999999988</c:v>
                </c:pt>
                <c:pt idx="813">
                  <c:v>15.940802</c:v>
                </c:pt>
                <c:pt idx="814">
                  <c:v>15.590664</c:v>
                </c:pt>
                <c:pt idx="815">
                  <c:v>15.240547000000001</c:v>
                </c:pt>
                <c:pt idx="816">
                  <c:v>14.890451000000002</c:v>
                </c:pt>
                <c:pt idx="817">
                  <c:v>14.540375999999998</c:v>
                </c:pt>
                <c:pt idx="818">
                  <c:v>14.190321999999998</c:v>
                </c:pt>
                <c:pt idx="819">
                  <c:v>13.840288000000001</c:v>
                </c:pt>
                <c:pt idx="820">
                  <c:v>13.490275</c:v>
                </c:pt>
                <c:pt idx="821">
                  <c:v>13.140283</c:v>
                </c:pt>
                <c:pt idx="822">
                  <c:v>12.790311999999998</c:v>
                </c:pt>
                <c:pt idx="823">
                  <c:v>12.440360999999999</c:v>
                </c:pt>
                <c:pt idx="824">
                  <c:v>12.090431000000002</c:v>
                </c:pt>
                <c:pt idx="825">
                  <c:v>11.740520999999999</c:v>
                </c:pt>
                <c:pt idx="826">
                  <c:v>11.39063200000006</c:v>
                </c:pt>
                <c:pt idx="827">
                  <c:v>11.040763</c:v>
                </c:pt>
                <c:pt idx="828">
                  <c:v>10.690915</c:v>
                </c:pt>
                <c:pt idx="829">
                  <c:v>10.341086000000002</c:v>
                </c:pt>
                <c:pt idx="830">
                  <c:v>9.9912779999999994</c:v>
                </c:pt>
                <c:pt idx="831">
                  <c:v>9.6414910000000003</c:v>
                </c:pt>
                <c:pt idx="832">
                  <c:v>9.2917229999999993</c:v>
                </c:pt>
                <c:pt idx="833">
                  <c:v>8.9419749999999993</c:v>
                </c:pt>
                <c:pt idx="834">
                  <c:v>8.5922480000000014</c:v>
                </c:pt>
                <c:pt idx="835">
                  <c:v>8.24254</c:v>
                </c:pt>
                <c:pt idx="836">
                  <c:v>7.8928529999999855</c:v>
                </c:pt>
                <c:pt idx="837">
                  <c:v>7.5431849999999745</c:v>
                </c:pt>
                <c:pt idx="838">
                  <c:v>7.1935379999999745</c:v>
                </c:pt>
                <c:pt idx="839">
                  <c:v>6.8439099999999975</c:v>
                </c:pt>
                <c:pt idx="840">
                  <c:v>6.4943020000000002</c:v>
                </c:pt>
                <c:pt idx="841">
                  <c:v>6.1447129999999746</c:v>
                </c:pt>
                <c:pt idx="842">
                  <c:v>5.7951439999999996</c:v>
                </c:pt>
                <c:pt idx="843">
                  <c:v>5.445595</c:v>
                </c:pt>
                <c:pt idx="844">
                  <c:v>5.0960660000000004</c:v>
                </c:pt>
                <c:pt idx="845">
                  <c:v>4.7465549999999945</c:v>
                </c:pt>
                <c:pt idx="846">
                  <c:v>4.3970649999999845</c:v>
                </c:pt>
                <c:pt idx="847">
                  <c:v>4.0475939999999975</c:v>
                </c:pt>
                <c:pt idx="848">
                  <c:v>3.6981419999999998</c:v>
                </c:pt>
                <c:pt idx="849">
                  <c:v>3.3487089999999977</c:v>
                </c:pt>
                <c:pt idx="850">
                  <c:v>2.999295999999986</c:v>
                </c:pt>
                <c:pt idx="851">
                  <c:v>2.649902</c:v>
                </c:pt>
                <c:pt idx="852">
                  <c:v>2.3005270000000002</c:v>
                </c:pt>
                <c:pt idx="853">
                  <c:v>1.951171999999995</c:v>
                </c:pt>
                <c:pt idx="854">
                  <c:v>1.6018349999999926</c:v>
                </c:pt>
                <c:pt idx="855">
                  <c:v>1.252518</c:v>
                </c:pt>
                <c:pt idx="856">
                  <c:v>0.90321899999999666</c:v>
                </c:pt>
                <c:pt idx="857">
                  <c:v>0.55393899999999996</c:v>
                </c:pt>
                <c:pt idx="858">
                  <c:v>0.204679</c:v>
                </c:pt>
                <c:pt idx="859">
                  <c:v>-0.14456300000000041</c:v>
                </c:pt>
                <c:pt idx="860">
                  <c:v>-0.49378600000000167</c:v>
                </c:pt>
                <c:pt idx="861">
                  <c:v>-0.84299100000000426</c:v>
                </c:pt>
                <c:pt idx="862">
                  <c:v>-1.1921760000000001</c:v>
                </c:pt>
                <c:pt idx="863">
                  <c:v>-1.5413429999999999</c:v>
                </c:pt>
                <c:pt idx="864">
                  <c:v>-1.8904920000000001</c:v>
                </c:pt>
                <c:pt idx="865">
                  <c:v>-2.2396219999999998</c:v>
                </c:pt>
                <c:pt idx="866">
                  <c:v>-2.5887330000000142</c:v>
                </c:pt>
                <c:pt idx="867">
                  <c:v>-2.9378259999999967</c:v>
                </c:pt>
                <c:pt idx="868">
                  <c:v>-3.2869009999999999</c:v>
                </c:pt>
                <c:pt idx="869">
                  <c:v>-3.6359569999999977</c:v>
                </c:pt>
                <c:pt idx="870">
                  <c:v>-3.9849950000000001</c:v>
                </c:pt>
                <c:pt idx="871">
                  <c:v>-4.3340139999999945</c:v>
                </c:pt>
                <c:pt idx="872">
                  <c:v>-4.6830159999999745</c:v>
                </c:pt>
                <c:pt idx="873">
                  <c:v>-5.0319989999999999</c:v>
                </c:pt>
                <c:pt idx="874">
                  <c:v>-5.3809639999999996</c:v>
                </c:pt>
                <c:pt idx="875">
                  <c:v>-5.7299109999999756</c:v>
                </c:pt>
                <c:pt idx="876">
                  <c:v>-6.0788399999999996</c:v>
                </c:pt>
                <c:pt idx="877">
                  <c:v>-6.4277519999999955</c:v>
                </c:pt>
                <c:pt idx="878">
                  <c:v>-6.7766450000000358</c:v>
                </c:pt>
                <c:pt idx="879">
                  <c:v>-7.1255199999999617</c:v>
                </c:pt>
                <c:pt idx="880">
                  <c:v>-7.4743779999999997</c:v>
                </c:pt>
                <c:pt idx="881">
                  <c:v>-7.8232169999999845</c:v>
                </c:pt>
                <c:pt idx="882">
                  <c:v>-8.1720390000000247</c:v>
                </c:pt>
                <c:pt idx="883">
                  <c:v>-8.5208440000000003</c:v>
                </c:pt>
                <c:pt idx="884">
                  <c:v>-8.8696310000000267</c:v>
                </c:pt>
                <c:pt idx="885">
                  <c:v>-9.218399999999999</c:v>
                </c:pt>
                <c:pt idx="886">
                  <c:v>-9.5671510000000008</c:v>
                </c:pt>
                <c:pt idx="887">
                  <c:v>-9.9158860000000644</c:v>
                </c:pt>
                <c:pt idx="888">
                  <c:v>-10.264602</c:v>
                </c:pt>
                <c:pt idx="889">
                  <c:v>-10.613301999999999</c:v>
                </c:pt>
                <c:pt idx="890">
                  <c:v>-10.961984000000006</c:v>
                </c:pt>
                <c:pt idx="891">
                  <c:v>-11.310649000000026</c:v>
                </c:pt>
                <c:pt idx="892">
                  <c:v>-11.659296000000024</c:v>
                </c:pt>
                <c:pt idx="893">
                  <c:v>-12.007927</c:v>
                </c:pt>
                <c:pt idx="894">
                  <c:v>-12.356540000000079</c:v>
                </c:pt>
                <c:pt idx="895">
                  <c:v>-12.705136000000024</c:v>
                </c:pt>
                <c:pt idx="896">
                  <c:v>-13.053715</c:v>
                </c:pt>
                <c:pt idx="897">
                  <c:v>-13.402277</c:v>
                </c:pt>
                <c:pt idx="898">
                  <c:v>-13.750821999999999</c:v>
                </c:pt>
                <c:pt idx="899">
                  <c:v>-14.099351</c:v>
                </c:pt>
                <c:pt idx="900">
                  <c:v>-14.447862000000001</c:v>
                </c:pt>
                <c:pt idx="901">
                  <c:v>-14.796357</c:v>
                </c:pt>
                <c:pt idx="902">
                  <c:v>-15.144835</c:v>
                </c:pt>
                <c:pt idx="903">
                  <c:v>-15.493296000000004</c:v>
                </c:pt>
                <c:pt idx="904">
                  <c:v>-15.84174</c:v>
                </c:pt>
                <c:pt idx="905">
                  <c:v>-16.190168000000035</c:v>
                </c:pt>
                <c:pt idx="906">
                  <c:v>-16.53858</c:v>
                </c:pt>
                <c:pt idx="907">
                  <c:v>-16.886975000000035</c:v>
                </c:pt>
                <c:pt idx="908">
                  <c:v>-17.235353</c:v>
                </c:pt>
                <c:pt idx="909">
                  <c:v>-17.583715000000002</c:v>
                </c:pt>
                <c:pt idx="910">
                  <c:v>-17.932061000000001</c:v>
                </c:pt>
                <c:pt idx="911">
                  <c:v>-18.280389999999844</c:v>
                </c:pt>
                <c:pt idx="912">
                  <c:v>-18.628703999999889</c:v>
                </c:pt>
                <c:pt idx="913">
                  <c:v>-18.977001000000001</c:v>
                </c:pt>
                <c:pt idx="914">
                  <c:v>-19.325281</c:v>
                </c:pt>
                <c:pt idx="915">
                  <c:v>-19.673546000000002</c:v>
                </c:pt>
                <c:pt idx="916">
                  <c:v>-20.021795000000001</c:v>
                </c:pt>
                <c:pt idx="917">
                  <c:v>-20.370027</c:v>
                </c:pt>
                <c:pt idx="918">
                  <c:v>-20.718243999999878</c:v>
                </c:pt>
                <c:pt idx="919">
                  <c:v>-21.066445000000002</c:v>
                </c:pt>
                <c:pt idx="920">
                  <c:v>-21.414628999999987</c:v>
                </c:pt>
                <c:pt idx="921">
                  <c:v>-21.762797999999822</c:v>
                </c:pt>
                <c:pt idx="922">
                  <c:v>-22.110952000000136</c:v>
                </c:pt>
                <c:pt idx="923">
                  <c:v>-22.459088999999999</c:v>
                </c:pt>
                <c:pt idx="924">
                  <c:v>-22.807210999999999</c:v>
                </c:pt>
                <c:pt idx="925">
                  <c:v>-23.155317</c:v>
                </c:pt>
                <c:pt idx="926">
                  <c:v>-23.503408</c:v>
                </c:pt>
                <c:pt idx="927">
                  <c:v>-23.851483000000005</c:v>
                </c:pt>
                <c:pt idx="928">
                  <c:v>-24.199542999999871</c:v>
                </c:pt>
                <c:pt idx="929">
                  <c:v>-24.547587</c:v>
                </c:pt>
                <c:pt idx="930">
                  <c:v>-24.895615999999986</c:v>
                </c:pt>
                <c:pt idx="931">
                  <c:v>-25.243628999999878</c:v>
                </c:pt>
                <c:pt idx="932">
                  <c:v>-25.591628</c:v>
                </c:pt>
                <c:pt idx="933">
                  <c:v>-25.939610999999989</c:v>
                </c:pt>
                <c:pt idx="934">
                  <c:v>-26.287578999999987</c:v>
                </c:pt>
                <c:pt idx="935">
                  <c:v>-26.635531</c:v>
                </c:pt>
                <c:pt idx="936">
                  <c:v>-26.983468999999989</c:v>
                </c:pt>
                <c:pt idx="937">
                  <c:v>-27.331391000000114</c:v>
                </c:pt>
                <c:pt idx="938">
                  <c:v>-27.679299</c:v>
                </c:pt>
                <c:pt idx="939">
                  <c:v>-28.027191999999999</c:v>
                </c:pt>
                <c:pt idx="940">
                  <c:v>-28.375069</c:v>
                </c:pt>
                <c:pt idx="941">
                  <c:v>-28.722931999999989</c:v>
                </c:pt>
                <c:pt idx="942">
                  <c:v>-29.070779999999989</c:v>
                </c:pt>
                <c:pt idx="943">
                  <c:v>-29.418614000000002</c:v>
                </c:pt>
                <c:pt idx="944">
                  <c:v>-29.76643199999987</c:v>
                </c:pt>
                <c:pt idx="945">
                  <c:v>-30.114235999999998</c:v>
                </c:pt>
                <c:pt idx="946">
                  <c:v>-30.46202599999987</c:v>
                </c:pt>
                <c:pt idx="947">
                  <c:v>-30.809801000000121</c:v>
                </c:pt>
                <c:pt idx="948">
                  <c:v>-31.15756100000014</c:v>
                </c:pt>
                <c:pt idx="949">
                  <c:v>-31.50530699999987</c:v>
                </c:pt>
                <c:pt idx="950">
                  <c:v>-31.853038999999999</c:v>
                </c:pt>
                <c:pt idx="951">
                  <c:v>-32.200756000000013</c:v>
                </c:pt>
                <c:pt idx="952">
                  <c:v>-32.548459000000001</c:v>
                </c:pt>
                <c:pt idx="953">
                  <c:v>-32.896147000000006</c:v>
                </c:pt>
                <c:pt idx="954">
                  <c:v>-33.243822000000002</c:v>
                </c:pt>
                <c:pt idx="955">
                  <c:v>-33.591481999999999</c:v>
                </c:pt>
                <c:pt idx="956">
                  <c:v>-33.939128000000011</c:v>
                </c:pt>
                <c:pt idx="957">
                  <c:v>-34.286760000000001</c:v>
                </c:pt>
                <c:pt idx="958">
                  <c:v>-34.634378000000012</c:v>
                </c:pt>
                <c:pt idx="959">
                  <c:v>-34.981981999999995</c:v>
                </c:pt>
                <c:pt idx="960">
                  <c:v>-35.329572000000013</c:v>
                </c:pt>
                <c:pt idx="961">
                  <c:v>-35.677148000000003</c:v>
                </c:pt>
                <c:pt idx="962">
                  <c:v>-36.024711000000003</c:v>
                </c:pt>
                <c:pt idx="963">
                  <c:v>-36.372260000000004</c:v>
                </c:pt>
                <c:pt idx="964">
                  <c:v>-36.719794</c:v>
                </c:pt>
                <c:pt idx="965">
                  <c:v>-37.067316000000012</c:v>
                </c:pt>
                <c:pt idx="966">
                  <c:v>-37.414822999999998</c:v>
                </c:pt>
                <c:pt idx="967">
                  <c:v>-37.762318000000413</c:v>
                </c:pt>
                <c:pt idx="968">
                  <c:v>-38.109798000000012</c:v>
                </c:pt>
                <c:pt idx="969">
                  <c:v>-38.457264999999794</c:v>
                </c:pt>
                <c:pt idx="970">
                  <c:v>-38.804719000000006</c:v>
                </c:pt>
                <c:pt idx="971">
                  <c:v>-39.152159000000012</c:v>
                </c:pt>
                <c:pt idx="972">
                  <c:v>-39.499586000000001</c:v>
                </c:pt>
                <c:pt idx="973">
                  <c:v>-39.847000000000001</c:v>
                </c:pt>
                <c:pt idx="974">
                  <c:v>-40.194400000000002</c:v>
                </c:pt>
                <c:pt idx="975">
                  <c:v>-40.541786999999999</c:v>
                </c:pt>
                <c:pt idx="976">
                  <c:v>-40.889161000000001</c:v>
                </c:pt>
                <c:pt idx="977">
                  <c:v>-41.236522000000214</c:v>
                </c:pt>
                <c:pt idx="978">
                  <c:v>-41.583869999999997</c:v>
                </c:pt>
                <c:pt idx="979">
                  <c:v>-41.931204999999999</c:v>
                </c:pt>
                <c:pt idx="980">
                  <c:v>-42.278527000000011</c:v>
                </c:pt>
                <c:pt idx="981">
                  <c:v>-42.625837000000011</c:v>
                </c:pt>
                <c:pt idx="982">
                  <c:v>-42.973133000000011</c:v>
                </c:pt>
                <c:pt idx="983">
                  <c:v>-43.320416000000002</c:v>
                </c:pt>
                <c:pt idx="984">
                  <c:v>-43.667687000000001</c:v>
                </c:pt>
                <c:pt idx="985">
                  <c:v>-44.014944999999997</c:v>
                </c:pt>
                <c:pt idx="986">
                  <c:v>-44.362191000000003</c:v>
                </c:pt>
                <c:pt idx="987">
                  <c:v>-44.709423000000001</c:v>
                </c:pt>
                <c:pt idx="988">
                  <c:v>-45.056643999999999</c:v>
                </c:pt>
                <c:pt idx="989">
                  <c:v>-45.403851000000003</c:v>
                </c:pt>
                <c:pt idx="990">
                  <c:v>-45.751046999999993</c:v>
                </c:pt>
                <c:pt idx="991">
                  <c:v>-46.098230000000221</c:v>
                </c:pt>
                <c:pt idx="992">
                  <c:v>-46.445400000000006</c:v>
                </c:pt>
                <c:pt idx="993">
                  <c:v>-46.792558000000376</c:v>
                </c:pt>
                <c:pt idx="994">
                  <c:v>-47.139704000000002</c:v>
                </c:pt>
                <c:pt idx="995">
                  <c:v>-47.486837999999999</c:v>
                </c:pt>
                <c:pt idx="996">
                  <c:v>-47.833960000000005</c:v>
                </c:pt>
                <c:pt idx="997">
                  <c:v>-48.181069000000001</c:v>
                </c:pt>
                <c:pt idx="998">
                  <c:v>-48.528167000000003</c:v>
                </c:pt>
                <c:pt idx="999">
                  <c:v>-48.875252000000003</c:v>
                </c:pt>
                <c:pt idx="1000">
                  <c:v>-49.222326000000265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test!$I$1:$I$1001</c:f>
              <c:numCache>
                <c:formatCode>General</c:formatCode>
                <c:ptCount val="1001"/>
                <c:pt idx="0">
                  <c:v>-1</c:v>
                </c:pt>
                <c:pt idx="1">
                  <c:v>-0.998</c:v>
                </c:pt>
                <c:pt idx="2">
                  <c:v>-0.996</c:v>
                </c:pt>
                <c:pt idx="3">
                  <c:v>-0.99399999999999999</c:v>
                </c:pt>
                <c:pt idx="4">
                  <c:v>-0.99199999999999999</c:v>
                </c:pt>
                <c:pt idx="5">
                  <c:v>-0.99</c:v>
                </c:pt>
                <c:pt idx="6">
                  <c:v>-0.98799999999999999</c:v>
                </c:pt>
                <c:pt idx="7">
                  <c:v>-0.98599999999999999</c:v>
                </c:pt>
                <c:pt idx="8">
                  <c:v>-0.98399999999999999</c:v>
                </c:pt>
                <c:pt idx="9">
                  <c:v>-0.98199999999999998</c:v>
                </c:pt>
                <c:pt idx="10">
                  <c:v>-0.98</c:v>
                </c:pt>
                <c:pt idx="11">
                  <c:v>-0.97800000000000054</c:v>
                </c:pt>
                <c:pt idx="12">
                  <c:v>-0.97600000000000053</c:v>
                </c:pt>
                <c:pt idx="13">
                  <c:v>-0.97400000000000053</c:v>
                </c:pt>
                <c:pt idx="14">
                  <c:v>-0.97200000000000053</c:v>
                </c:pt>
                <c:pt idx="15">
                  <c:v>-0.97000000000000053</c:v>
                </c:pt>
                <c:pt idx="16">
                  <c:v>-0.96800000000000064</c:v>
                </c:pt>
                <c:pt idx="17">
                  <c:v>-0.96600000000000064</c:v>
                </c:pt>
                <c:pt idx="18">
                  <c:v>-0.96400000000000063</c:v>
                </c:pt>
                <c:pt idx="19">
                  <c:v>-0.96200000000000063</c:v>
                </c:pt>
                <c:pt idx="20">
                  <c:v>-0.96000000000000063</c:v>
                </c:pt>
                <c:pt idx="21">
                  <c:v>-0.95800000000000063</c:v>
                </c:pt>
                <c:pt idx="22">
                  <c:v>-0.95600000000000063</c:v>
                </c:pt>
                <c:pt idx="23">
                  <c:v>-0.95400000000000063</c:v>
                </c:pt>
                <c:pt idx="24">
                  <c:v>-0.95200000000000062</c:v>
                </c:pt>
                <c:pt idx="25">
                  <c:v>-0.95000000000000062</c:v>
                </c:pt>
                <c:pt idx="26">
                  <c:v>-0.94799999999999995</c:v>
                </c:pt>
                <c:pt idx="27">
                  <c:v>-0.94599999999999995</c:v>
                </c:pt>
                <c:pt idx="28">
                  <c:v>-0.94399999999999995</c:v>
                </c:pt>
                <c:pt idx="29">
                  <c:v>-0.94199999999999995</c:v>
                </c:pt>
                <c:pt idx="30">
                  <c:v>-0.94000000000000061</c:v>
                </c:pt>
                <c:pt idx="31">
                  <c:v>-0.93799999999999994</c:v>
                </c:pt>
                <c:pt idx="32">
                  <c:v>-0.93600000000000005</c:v>
                </c:pt>
                <c:pt idx="33">
                  <c:v>-0.93400000000000005</c:v>
                </c:pt>
                <c:pt idx="34">
                  <c:v>-0.93200000000000005</c:v>
                </c:pt>
                <c:pt idx="35">
                  <c:v>-0.93</c:v>
                </c:pt>
                <c:pt idx="36">
                  <c:v>-0.92800000000000005</c:v>
                </c:pt>
                <c:pt idx="37">
                  <c:v>-0.92600000000000005</c:v>
                </c:pt>
                <c:pt idx="38">
                  <c:v>-0.92400000000000004</c:v>
                </c:pt>
                <c:pt idx="39">
                  <c:v>-0.92200000000000004</c:v>
                </c:pt>
                <c:pt idx="40">
                  <c:v>-0.92</c:v>
                </c:pt>
                <c:pt idx="41">
                  <c:v>-0.91800000000000004</c:v>
                </c:pt>
                <c:pt idx="42">
                  <c:v>-0.91600000000000004</c:v>
                </c:pt>
                <c:pt idx="43">
                  <c:v>-0.91400000000000003</c:v>
                </c:pt>
                <c:pt idx="44">
                  <c:v>-0.91200000000000003</c:v>
                </c:pt>
                <c:pt idx="45">
                  <c:v>-0.91</c:v>
                </c:pt>
                <c:pt idx="46">
                  <c:v>-0.90800000000000003</c:v>
                </c:pt>
                <c:pt idx="47">
                  <c:v>-0.90600000000000003</c:v>
                </c:pt>
                <c:pt idx="48">
                  <c:v>-0.90400000000000003</c:v>
                </c:pt>
                <c:pt idx="49">
                  <c:v>-0.90200000000000002</c:v>
                </c:pt>
                <c:pt idx="50">
                  <c:v>-0.9</c:v>
                </c:pt>
                <c:pt idx="51">
                  <c:v>-0.89800000000000246</c:v>
                </c:pt>
                <c:pt idx="52">
                  <c:v>-0.89600000000000246</c:v>
                </c:pt>
                <c:pt idx="53">
                  <c:v>-0.89400000000000246</c:v>
                </c:pt>
                <c:pt idx="54">
                  <c:v>-0.89200000000000246</c:v>
                </c:pt>
                <c:pt idx="55">
                  <c:v>-0.89000000000000246</c:v>
                </c:pt>
                <c:pt idx="56">
                  <c:v>-0.88800000000000245</c:v>
                </c:pt>
                <c:pt idx="57">
                  <c:v>-0.88600000000000245</c:v>
                </c:pt>
                <c:pt idx="58">
                  <c:v>-0.88400000000000245</c:v>
                </c:pt>
                <c:pt idx="59">
                  <c:v>-0.88200000000000245</c:v>
                </c:pt>
                <c:pt idx="60">
                  <c:v>-0.88000000000000245</c:v>
                </c:pt>
                <c:pt idx="61">
                  <c:v>-0.87800000000000378</c:v>
                </c:pt>
                <c:pt idx="62">
                  <c:v>-0.87600000000000355</c:v>
                </c:pt>
                <c:pt idx="63">
                  <c:v>-0.87400000000000333</c:v>
                </c:pt>
                <c:pt idx="64">
                  <c:v>-0.87200000000000333</c:v>
                </c:pt>
                <c:pt idx="65">
                  <c:v>-0.87000000000000333</c:v>
                </c:pt>
                <c:pt idx="66">
                  <c:v>-0.86800000000000332</c:v>
                </c:pt>
                <c:pt idx="67">
                  <c:v>-0.86600000000000332</c:v>
                </c:pt>
                <c:pt idx="68">
                  <c:v>-0.86400000000000265</c:v>
                </c:pt>
                <c:pt idx="69">
                  <c:v>-0.86200000000000065</c:v>
                </c:pt>
                <c:pt idx="70">
                  <c:v>-0.86000000000000065</c:v>
                </c:pt>
                <c:pt idx="71">
                  <c:v>-0.85800000000000065</c:v>
                </c:pt>
                <c:pt idx="72">
                  <c:v>-0.85600000000000065</c:v>
                </c:pt>
                <c:pt idx="73">
                  <c:v>-0.85400000000000065</c:v>
                </c:pt>
                <c:pt idx="74">
                  <c:v>-0.85200000000000065</c:v>
                </c:pt>
                <c:pt idx="75">
                  <c:v>-0.85000000000000064</c:v>
                </c:pt>
                <c:pt idx="76">
                  <c:v>-0.84800000000000064</c:v>
                </c:pt>
                <c:pt idx="77">
                  <c:v>-0.84600000000000064</c:v>
                </c:pt>
                <c:pt idx="78">
                  <c:v>-0.84400000000000064</c:v>
                </c:pt>
                <c:pt idx="79">
                  <c:v>-0.84200000000000064</c:v>
                </c:pt>
                <c:pt idx="80">
                  <c:v>-0.84000000000000064</c:v>
                </c:pt>
                <c:pt idx="81">
                  <c:v>-0.83800000000000063</c:v>
                </c:pt>
                <c:pt idx="82">
                  <c:v>-0.83600000000000063</c:v>
                </c:pt>
                <c:pt idx="83">
                  <c:v>-0.83400000000000063</c:v>
                </c:pt>
                <c:pt idx="84">
                  <c:v>-0.83200000000000063</c:v>
                </c:pt>
                <c:pt idx="85">
                  <c:v>-0.83000000000000063</c:v>
                </c:pt>
                <c:pt idx="86">
                  <c:v>-0.82800000000000062</c:v>
                </c:pt>
                <c:pt idx="87">
                  <c:v>-0.82600000000000062</c:v>
                </c:pt>
                <c:pt idx="88">
                  <c:v>-0.82399999999999995</c:v>
                </c:pt>
                <c:pt idx="89">
                  <c:v>-0.82199999999999995</c:v>
                </c:pt>
                <c:pt idx="90">
                  <c:v>-0.82000000000000062</c:v>
                </c:pt>
                <c:pt idx="91">
                  <c:v>-0.81799999999999995</c:v>
                </c:pt>
                <c:pt idx="92">
                  <c:v>-0.81599999999999995</c:v>
                </c:pt>
                <c:pt idx="93">
                  <c:v>-0.81399999999999995</c:v>
                </c:pt>
                <c:pt idx="94">
                  <c:v>-0.81200000000000061</c:v>
                </c:pt>
                <c:pt idx="95">
                  <c:v>-0.81</c:v>
                </c:pt>
                <c:pt idx="96">
                  <c:v>-0.80800000000000005</c:v>
                </c:pt>
                <c:pt idx="97">
                  <c:v>-0.80600000000000005</c:v>
                </c:pt>
                <c:pt idx="98">
                  <c:v>-0.80400000000000005</c:v>
                </c:pt>
                <c:pt idx="99">
                  <c:v>-0.80200000000000005</c:v>
                </c:pt>
                <c:pt idx="100">
                  <c:v>-0.8</c:v>
                </c:pt>
                <c:pt idx="101">
                  <c:v>-0.79800000000000004</c:v>
                </c:pt>
                <c:pt idx="102">
                  <c:v>-0.79600000000000004</c:v>
                </c:pt>
                <c:pt idx="103">
                  <c:v>-0.79400000000000004</c:v>
                </c:pt>
                <c:pt idx="104">
                  <c:v>-0.79200000000000004</c:v>
                </c:pt>
                <c:pt idx="105">
                  <c:v>-0.79</c:v>
                </c:pt>
                <c:pt idx="106">
                  <c:v>-0.78800000000000003</c:v>
                </c:pt>
                <c:pt idx="107">
                  <c:v>-0.78600000000000003</c:v>
                </c:pt>
                <c:pt idx="108">
                  <c:v>-0.78400000000000003</c:v>
                </c:pt>
                <c:pt idx="109">
                  <c:v>-0.78200000000000003</c:v>
                </c:pt>
                <c:pt idx="110">
                  <c:v>-0.78</c:v>
                </c:pt>
                <c:pt idx="111">
                  <c:v>-0.77800000000000169</c:v>
                </c:pt>
                <c:pt idx="112">
                  <c:v>-0.77600000000000169</c:v>
                </c:pt>
                <c:pt idx="113">
                  <c:v>-0.77400000000000124</c:v>
                </c:pt>
                <c:pt idx="114">
                  <c:v>-0.77200000000000124</c:v>
                </c:pt>
                <c:pt idx="115">
                  <c:v>-0.77000000000000124</c:v>
                </c:pt>
                <c:pt idx="116">
                  <c:v>-0.76800000000000379</c:v>
                </c:pt>
                <c:pt idx="117">
                  <c:v>-0.76600000000000379</c:v>
                </c:pt>
                <c:pt idx="118">
                  <c:v>-0.76400000000000379</c:v>
                </c:pt>
                <c:pt idx="119">
                  <c:v>-0.76200000000000379</c:v>
                </c:pt>
                <c:pt idx="120">
                  <c:v>-0.76000000000000378</c:v>
                </c:pt>
                <c:pt idx="121">
                  <c:v>-0.75800000000000378</c:v>
                </c:pt>
                <c:pt idx="122">
                  <c:v>-0.75600000000000378</c:v>
                </c:pt>
                <c:pt idx="123">
                  <c:v>-0.75400000000000378</c:v>
                </c:pt>
                <c:pt idx="124">
                  <c:v>-0.75200000000000367</c:v>
                </c:pt>
                <c:pt idx="125">
                  <c:v>-0.75000000000000344</c:v>
                </c:pt>
                <c:pt idx="126">
                  <c:v>-0.74800000000000333</c:v>
                </c:pt>
                <c:pt idx="127">
                  <c:v>-0.74600000000000333</c:v>
                </c:pt>
                <c:pt idx="128">
                  <c:v>-0.74400000000000333</c:v>
                </c:pt>
                <c:pt idx="129">
                  <c:v>-0.74200000000000332</c:v>
                </c:pt>
                <c:pt idx="130">
                  <c:v>-0.74000000000000332</c:v>
                </c:pt>
                <c:pt idx="131">
                  <c:v>-0.73800000000000165</c:v>
                </c:pt>
                <c:pt idx="132">
                  <c:v>-0.73600000000000065</c:v>
                </c:pt>
                <c:pt idx="133">
                  <c:v>-0.73400000000000065</c:v>
                </c:pt>
                <c:pt idx="134">
                  <c:v>-0.73200000000000065</c:v>
                </c:pt>
                <c:pt idx="135">
                  <c:v>-0.73000000000000065</c:v>
                </c:pt>
                <c:pt idx="136">
                  <c:v>-0.72800000000000065</c:v>
                </c:pt>
                <c:pt idx="137">
                  <c:v>-0.72600000000000064</c:v>
                </c:pt>
                <c:pt idx="138">
                  <c:v>-0.72400000000000064</c:v>
                </c:pt>
                <c:pt idx="139">
                  <c:v>-0.72200000000000064</c:v>
                </c:pt>
                <c:pt idx="140">
                  <c:v>-0.72000000000000064</c:v>
                </c:pt>
                <c:pt idx="141">
                  <c:v>-0.71800000000000064</c:v>
                </c:pt>
                <c:pt idx="142">
                  <c:v>-0.71600000000000064</c:v>
                </c:pt>
                <c:pt idx="143">
                  <c:v>-0.71400000000000063</c:v>
                </c:pt>
                <c:pt idx="144">
                  <c:v>-0.71200000000000063</c:v>
                </c:pt>
                <c:pt idx="145">
                  <c:v>-0.71000000000000063</c:v>
                </c:pt>
                <c:pt idx="146">
                  <c:v>-0.70800000000000063</c:v>
                </c:pt>
                <c:pt idx="147">
                  <c:v>-0.70600000000000063</c:v>
                </c:pt>
                <c:pt idx="148">
                  <c:v>-0.70400000000000063</c:v>
                </c:pt>
                <c:pt idx="149">
                  <c:v>-0.70200000000000062</c:v>
                </c:pt>
                <c:pt idx="150">
                  <c:v>-0.70000000000000062</c:v>
                </c:pt>
                <c:pt idx="151">
                  <c:v>-0.69800000000000328</c:v>
                </c:pt>
                <c:pt idx="152">
                  <c:v>-0.69600000000000328</c:v>
                </c:pt>
                <c:pt idx="153">
                  <c:v>-0.69400000000000328</c:v>
                </c:pt>
                <c:pt idx="154">
                  <c:v>-0.69200000000000328</c:v>
                </c:pt>
                <c:pt idx="155">
                  <c:v>-0.69000000000000383</c:v>
                </c:pt>
                <c:pt idx="156">
                  <c:v>-0.68800000000000305</c:v>
                </c:pt>
                <c:pt idx="157">
                  <c:v>-0.68600000000000305</c:v>
                </c:pt>
                <c:pt idx="158">
                  <c:v>-0.68400000000000305</c:v>
                </c:pt>
                <c:pt idx="159">
                  <c:v>-0.68200000000000305</c:v>
                </c:pt>
                <c:pt idx="160">
                  <c:v>-0.68000000000000305</c:v>
                </c:pt>
                <c:pt idx="161">
                  <c:v>-0.67800000000000427</c:v>
                </c:pt>
                <c:pt idx="162">
                  <c:v>-0.67600000000000426</c:v>
                </c:pt>
                <c:pt idx="163">
                  <c:v>-0.67400000000000426</c:v>
                </c:pt>
                <c:pt idx="164">
                  <c:v>-0.67200000000000426</c:v>
                </c:pt>
                <c:pt idx="165">
                  <c:v>-0.67000000000000426</c:v>
                </c:pt>
                <c:pt idx="166">
                  <c:v>-0.66800000000000426</c:v>
                </c:pt>
                <c:pt idx="167">
                  <c:v>-0.66600000000000426</c:v>
                </c:pt>
                <c:pt idx="168">
                  <c:v>-0.66400000000000425</c:v>
                </c:pt>
                <c:pt idx="169">
                  <c:v>-0.66200000000000425</c:v>
                </c:pt>
                <c:pt idx="170">
                  <c:v>-0.66000000000000425</c:v>
                </c:pt>
                <c:pt idx="171">
                  <c:v>-0.65800000000000425</c:v>
                </c:pt>
                <c:pt idx="172">
                  <c:v>-0.65600000000000425</c:v>
                </c:pt>
                <c:pt idx="173">
                  <c:v>-0.65400000000000424</c:v>
                </c:pt>
                <c:pt idx="174">
                  <c:v>-0.65200000000000413</c:v>
                </c:pt>
                <c:pt idx="175">
                  <c:v>-0.65000000000000391</c:v>
                </c:pt>
                <c:pt idx="176">
                  <c:v>-0.6480000000000038</c:v>
                </c:pt>
                <c:pt idx="177">
                  <c:v>-0.64600000000000379</c:v>
                </c:pt>
                <c:pt idx="178">
                  <c:v>-0.64400000000000379</c:v>
                </c:pt>
                <c:pt idx="179">
                  <c:v>-0.64200000000000379</c:v>
                </c:pt>
                <c:pt idx="180">
                  <c:v>-0.64000000000000379</c:v>
                </c:pt>
                <c:pt idx="181">
                  <c:v>-0.63800000000000379</c:v>
                </c:pt>
                <c:pt idx="182">
                  <c:v>-0.63600000000000378</c:v>
                </c:pt>
                <c:pt idx="183">
                  <c:v>-0.63400000000000378</c:v>
                </c:pt>
                <c:pt idx="184">
                  <c:v>-0.63200000000000378</c:v>
                </c:pt>
                <c:pt idx="185">
                  <c:v>-0.63000000000000378</c:v>
                </c:pt>
                <c:pt idx="186">
                  <c:v>-0.62800000000000378</c:v>
                </c:pt>
                <c:pt idx="187">
                  <c:v>-0.62600000000000355</c:v>
                </c:pt>
                <c:pt idx="188">
                  <c:v>-0.62400000000000333</c:v>
                </c:pt>
                <c:pt idx="189">
                  <c:v>-0.62200000000000333</c:v>
                </c:pt>
                <c:pt idx="190">
                  <c:v>-0.62000000000000333</c:v>
                </c:pt>
                <c:pt idx="191">
                  <c:v>-0.61800000000000332</c:v>
                </c:pt>
                <c:pt idx="192">
                  <c:v>-0.61600000000000332</c:v>
                </c:pt>
                <c:pt idx="193">
                  <c:v>-0.61400000000000265</c:v>
                </c:pt>
                <c:pt idx="194">
                  <c:v>-0.61200000000000065</c:v>
                </c:pt>
                <c:pt idx="195">
                  <c:v>-0.61000000000000065</c:v>
                </c:pt>
                <c:pt idx="196">
                  <c:v>-0.60800000000000065</c:v>
                </c:pt>
                <c:pt idx="197">
                  <c:v>-0.60600000000000065</c:v>
                </c:pt>
                <c:pt idx="198">
                  <c:v>-0.60400000000000065</c:v>
                </c:pt>
                <c:pt idx="199">
                  <c:v>-0.60200000000000065</c:v>
                </c:pt>
                <c:pt idx="200">
                  <c:v>-0.60000000000000064</c:v>
                </c:pt>
                <c:pt idx="201">
                  <c:v>-0.59800000000000064</c:v>
                </c:pt>
                <c:pt idx="202">
                  <c:v>-0.59600000000000064</c:v>
                </c:pt>
                <c:pt idx="203">
                  <c:v>-0.59400000000000064</c:v>
                </c:pt>
                <c:pt idx="204">
                  <c:v>-0.59200000000000064</c:v>
                </c:pt>
                <c:pt idx="205">
                  <c:v>-0.59000000000000064</c:v>
                </c:pt>
                <c:pt idx="206">
                  <c:v>-0.58800000000000063</c:v>
                </c:pt>
                <c:pt idx="207">
                  <c:v>-0.58600000000000063</c:v>
                </c:pt>
                <c:pt idx="208">
                  <c:v>-0.58400000000000063</c:v>
                </c:pt>
                <c:pt idx="209">
                  <c:v>-0.58200000000000063</c:v>
                </c:pt>
                <c:pt idx="210">
                  <c:v>-0.58000000000000063</c:v>
                </c:pt>
                <c:pt idx="211">
                  <c:v>-0.57800000000000062</c:v>
                </c:pt>
                <c:pt idx="212">
                  <c:v>-0.57600000000000062</c:v>
                </c:pt>
                <c:pt idx="213">
                  <c:v>-0.57399999999999995</c:v>
                </c:pt>
                <c:pt idx="214">
                  <c:v>-0.57199999999999995</c:v>
                </c:pt>
                <c:pt idx="215">
                  <c:v>-0.56999999999999995</c:v>
                </c:pt>
                <c:pt idx="216">
                  <c:v>-0.56799999999999995</c:v>
                </c:pt>
                <c:pt idx="217">
                  <c:v>-0.56599999999999995</c:v>
                </c:pt>
                <c:pt idx="218">
                  <c:v>-0.56399999999999995</c:v>
                </c:pt>
                <c:pt idx="219">
                  <c:v>-0.56200000000000061</c:v>
                </c:pt>
                <c:pt idx="220">
                  <c:v>-0.56000000000000005</c:v>
                </c:pt>
                <c:pt idx="221">
                  <c:v>-0.55800000000000005</c:v>
                </c:pt>
                <c:pt idx="222">
                  <c:v>-0.55600000000000005</c:v>
                </c:pt>
                <c:pt idx="223">
                  <c:v>-0.55400000000000005</c:v>
                </c:pt>
                <c:pt idx="224">
                  <c:v>-0.55200000000000005</c:v>
                </c:pt>
                <c:pt idx="225">
                  <c:v>-0.55000000000000004</c:v>
                </c:pt>
                <c:pt idx="226">
                  <c:v>-0.54800000000000004</c:v>
                </c:pt>
                <c:pt idx="227">
                  <c:v>-0.54600000000000004</c:v>
                </c:pt>
                <c:pt idx="228">
                  <c:v>-0.54400000000000004</c:v>
                </c:pt>
                <c:pt idx="229">
                  <c:v>-0.54200000000000004</c:v>
                </c:pt>
                <c:pt idx="230">
                  <c:v>-0.54</c:v>
                </c:pt>
                <c:pt idx="231">
                  <c:v>-0.53800000000000003</c:v>
                </c:pt>
                <c:pt idx="232">
                  <c:v>-0.53600000000000003</c:v>
                </c:pt>
                <c:pt idx="233">
                  <c:v>-0.53400000000000003</c:v>
                </c:pt>
                <c:pt idx="234">
                  <c:v>-0.53200000000000003</c:v>
                </c:pt>
                <c:pt idx="235">
                  <c:v>-0.53</c:v>
                </c:pt>
                <c:pt idx="236">
                  <c:v>-0.52800000000000002</c:v>
                </c:pt>
                <c:pt idx="237">
                  <c:v>-0.52600000000000002</c:v>
                </c:pt>
                <c:pt idx="238">
                  <c:v>-0.52400000000000002</c:v>
                </c:pt>
                <c:pt idx="239">
                  <c:v>-0.52200000000000002</c:v>
                </c:pt>
                <c:pt idx="240">
                  <c:v>-0.52</c:v>
                </c:pt>
                <c:pt idx="241">
                  <c:v>-0.51800000000000002</c:v>
                </c:pt>
                <c:pt idx="242">
                  <c:v>-0.51600000000000001</c:v>
                </c:pt>
                <c:pt idx="243">
                  <c:v>-0.51400000000000001</c:v>
                </c:pt>
                <c:pt idx="244">
                  <c:v>-0.51200000000000001</c:v>
                </c:pt>
                <c:pt idx="245">
                  <c:v>-0.51</c:v>
                </c:pt>
                <c:pt idx="246">
                  <c:v>-0.50800000000000001</c:v>
                </c:pt>
                <c:pt idx="247">
                  <c:v>-0.50600000000000001</c:v>
                </c:pt>
                <c:pt idx="248">
                  <c:v>-0.504</c:v>
                </c:pt>
                <c:pt idx="249">
                  <c:v>-0.502</c:v>
                </c:pt>
                <c:pt idx="250">
                  <c:v>-0.5</c:v>
                </c:pt>
                <c:pt idx="251">
                  <c:v>-0.49800000000000166</c:v>
                </c:pt>
                <c:pt idx="252">
                  <c:v>-0.49600000000000088</c:v>
                </c:pt>
                <c:pt idx="253">
                  <c:v>-0.49400000000000038</c:v>
                </c:pt>
                <c:pt idx="254">
                  <c:v>-0.49200000000000038</c:v>
                </c:pt>
                <c:pt idx="255">
                  <c:v>-0.49000000000000032</c:v>
                </c:pt>
                <c:pt idx="256">
                  <c:v>-0.48800000000000032</c:v>
                </c:pt>
                <c:pt idx="257">
                  <c:v>-0.48600000000000032</c:v>
                </c:pt>
                <c:pt idx="258">
                  <c:v>-0.48400000000000032</c:v>
                </c:pt>
                <c:pt idx="259">
                  <c:v>-0.48200000000000032</c:v>
                </c:pt>
                <c:pt idx="260">
                  <c:v>-0.48000000000000032</c:v>
                </c:pt>
                <c:pt idx="261">
                  <c:v>-0.47800000000000031</c:v>
                </c:pt>
                <c:pt idx="262">
                  <c:v>-0.47600000000000031</c:v>
                </c:pt>
                <c:pt idx="263">
                  <c:v>-0.47400000000000031</c:v>
                </c:pt>
                <c:pt idx="264">
                  <c:v>-0.47200000000000031</c:v>
                </c:pt>
                <c:pt idx="265">
                  <c:v>-0.47000000000000008</c:v>
                </c:pt>
                <c:pt idx="266">
                  <c:v>-0.46800000000000008</c:v>
                </c:pt>
                <c:pt idx="267">
                  <c:v>-0.46600000000000008</c:v>
                </c:pt>
                <c:pt idx="268">
                  <c:v>-0.46400000000000002</c:v>
                </c:pt>
                <c:pt idx="269">
                  <c:v>-0.46200000000000002</c:v>
                </c:pt>
                <c:pt idx="270">
                  <c:v>-0.46</c:v>
                </c:pt>
                <c:pt idx="271">
                  <c:v>-0.45800000000000002</c:v>
                </c:pt>
                <c:pt idx="272">
                  <c:v>-0.45600000000000002</c:v>
                </c:pt>
                <c:pt idx="273">
                  <c:v>-0.45400000000000001</c:v>
                </c:pt>
                <c:pt idx="274">
                  <c:v>-0.45200000000000001</c:v>
                </c:pt>
                <c:pt idx="275">
                  <c:v>-0.45</c:v>
                </c:pt>
                <c:pt idx="276">
                  <c:v>-0.44800000000000123</c:v>
                </c:pt>
                <c:pt idx="277">
                  <c:v>-0.44600000000000123</c:v>
                </c:pt>
                <c:pt idx="278">
                  <c:v>-0.44400000000000123</c:v>
                </c:pt>
                <c:pt idx="279">
                  <c:v>-0.44200000000000123</c:v>
                </c:pt>
                <c:pt idx="280">
                  <c:v>-0.44000000000000111</c:v>
                </c:pt>
                <c:pt idx="281">
                  <c:v>-0.43800000000000167</c:v>
                </c:pt>
                <c:pt idx="282">
                  <c:v>-0.43600000000000166</c:v>
                </c:pt>
                <c:pt idx="283">
                  <c:v>-0.43400000000000138</c:v>
                </c:pt>
                <c:pt idx="284">
                  <c:v>-0.43200000000000038</c:v>
                </c:pt>
                <c:pt idx="285">
                  <c:v>-0.43000000000000038</c:v>
                </c:pt>
                <c:pt idx="286">
                  <c:v>-0.42800000000000032</c:v>
                </c:pt>
                <c:pt idx="287">
                  <c:v>-0.42600000000000032</c:v>
                </c:pt>
                <c:pt idx="288">
                  <c:v>-0.42400000000000032</c:v>
                </c:pt>
                <c:pt idx="289">
                  <c:v>-0.42200000000000032</c:v>
                </c:pt>
                <c:pt idx="290">
                  <c:v>-0.42000000000000032</c:v>
                </c:pt>
                <c:pt idx="291">
                  <c:v>-0.41800000000000032</c:v>
                </c:pt>
                <c:pt idx="292">
                  <c:v>-0.41600000000000031</c:v>
                </c:pt>
                <c:pt idx="293">
                  <c:v>-0.41400000000000031</c:v>
                </c:pt>
                <c:pt idx="294">
                  <c:v>-0.41200000000000031</c:v>
                </c:pt>
                <c:pt idx="295">
                  <c:v>-0.41000000000000031</c:v>
                </c:pt>
                <c:pt idx="296">
                  <c:v>-0.40800000000000008</c:v>
                </c:pt>
                <c:pt idx="297">
                  <c:v>-0.40600000000000008</c:v>
                </c:pt>
                <c:pt idx="298">
                  <c:v>-0.40400000000000008</c:v>
                </c:pt>
                <c:pt idx="299">
                  <c:v>-0.40200000000000002</c:v>
                </c:pt>
                <c:pt idx="300">
                  <c:v>-0.4</c:v>
                </c:pt>
                <c:pt idx="301">
                  <c:v>-0.39800000000000213</c:v>
                </c:pt>
                <c:pt idx="302">
                  <c:v>-0.39600000000000213</c:v>
                </c:pt>
                <c:pt idx="303">
                  <c:v>-0.39400000000000213</c:v>
                </c:pt>
                <c:pt idx="304">
                  <c:v>-0.39200000000000207</c:v>
                </c:pt>
                <c:pt idx="305">
                  <c:v>-0.3900000000000019</c:v>
                </c:pt>
                <c:pt idx="306">
                  <c:v>-0.3880000000000019</c:v>
                </c:pt>
                <c:pt idx="307">
                  <c:v>-0.3860000000000019</c:v>
                </c:pt>
                <c:pt idx="308">
                  <c:v>-0.3840000000000019</c:v>
                </c:pt>
                <c:pt idx="309">
                  <c:v>-0.38200000000000189</c:v>
                </c:pt>
                <c:pt idx="310">
                  <c:v>-0.38000000000000189</c:v>
                </c:pt>
                <c:pt idx="311">
                  <c:v>-0.37800000000000167</c:v>
                </c:pt>
                <c:pt idx="312">
                  <c:v>-0.37600000000000167</c:v>
                </c:pt>
                <c:pt idx="313">
                  <c:v>-0.37400000000000166</c:v>
                </c:pt>
                <c:pt idx="314">
                  <c:v>-0.37200000000000166</c:v>
                </c:pt>
                <c:pt idx="315">
                  <c:v>-0.37000000000000038</c:v>
                </c:pt>
                <c:pt idx="316">
                  <c:v>-0.36800000000000038</c:v>
                </c:pt>
                <c:pt idx="317">
                  <c:v>-0.36600000000000038</c:v>
                </c:pt>
                <c:pt idx="318">
                  <c:v>-0.36400000000000032</c:v>
                </c:pt>
                <c:pt idx="319">
                  <c:v>-0.36200000000000032</c:v>
                </c:pt>
                <c:pt idx="320">
                  <c:v>-0.36000000000000032</c:v>
                </c:pt>
                <c:pt idx="321">
                  <c:v>-0.35800000000000032</c:v>
                </c:pt>
                <c:pt idx="322">
                  <c:v>-0.35600000000000032</c:v>
                </c:pt>
                <c:pt idx="323">
                  <c:v>-0.35400000000000031</c:v>
                </c:pt>
                <c:pt idx="324">
                  <c:v>-0.35200000000000031</c:v>
                </c:pt>
                <c:pt idx="325">
                  <c:v>-0.35000000000000031</c:v>
                </c:pt>
                <c:pt idx="326">
                  <c:v>-0.34800000000000192</c:v>
                </c:pt>
                <c:pt idx="327">
                  <c:v>-0.34600000000000192</c:v>
                </c:pt>
                <c:pt idx="328">
                  <c:v>-0.34400000000000175</c:v>
                </c:pt>
                <c:pt idx="329">
                  <c:v>-0.34200000000000175</c:v>
                </c:pt>
                <c:pt idx="330">
                  <c:v>-0.34000000000000147</c:v>
                </c:pt>
                <c:pt idx="331">
                  <c:v>-0.33800000000000213</c:v>
                </c:pt>
                <c:pt idx="332">
                  <c:v>-0.33600000000000213</c:v>
                </c:pt>
                <c:pt idx="333">
                  <c:v>-0.33400000000000213</c:v>
                </c:pt>
                <c:pt idx="334">
                  <c:v>-0.33200000000000213</c:v>
                </c:pt>
                <c:pt idx="335">
                  <c:v>-0.33000000000000212</c:v>
                </c:pt>
                <c:pt idx="336">
                  <c:v>-0.3280000000000019</c:v>
                </c:pt>
                <c:pt idx="337">
                  <c:v>-0.3260000000000019</c:v>
                </c:pt>
                <c:pt idx="338">
                  <c:v>-0.3240000000000019</c:v>
                </c:pt>
                <c:pt idx="339">
                  <c:v>-0.3220000000000019</c:v>
                </c:pt>
                <c:pt idx="340">
                  <c:v>-0.32000000000000189</c:v>
                </c:pt>
                <c:pt idx="341">
                  <c:v>-0.31800000000000189</c:v>
                </c:pt>
                <c:pt idx="342">
                  <c:v>-0.31600000000000172</c:v>
                </c:pt>
                <c:pt idx="343">
                  <c:v>-0.31400000000000167</c:v>
                </c:pt>
                <c:pt idx="344">
                  <c:v>-0.31200000000000166</c:v>
                </c:pt>
                <c:pt idx="345">
                  <c:v>-0.31000000000000166</c:v>
                </c:pt>
                <c:pt idx="346">
                  <c:v>-0.30800000000000038</c:v>
                </c:pt>
                <c:pt idx="347">
                  <c:v>-0.30600000000000038</c:v>
                </c:pt>
                <c:pt idx="348">
                  <c:v>-0.30400000000000038</c:v>
                </c:pt>
                <c:pt idx="349">
                  <c:v>-0.30200000000000032</c:v>
                </c:pt>
                <c:pt idx="350">
                  <c:v>-0.30000000000000032</c:v>
                </c:pt>
                <c:pt idx="351">
                  <c:v>-0.29800000000000032</c:v>
                </c:pt>
                <c:pt idx="352">
                  <c:v>-0.29600000000000032</c:v>
                </c:pt>
                <c:pt idx="353">
                  <c:v>-0.29400000000000032</c:v>
                </c:pt>
                <c:pt idx="354">
                  <c:v>-0.29200000000000031</c:v>
                </c:pt>
                <c:pt idx="355">
                  <c:v>-0.29000000000000031</c:v>
                </c:pt>
                <c:pt idx="356">
                  <c:v>-0.28800000000000031</c:v>
                </c:pt>
                <c:pt idx="357">
                  <c:v>-0.28600000000000031</c:v>
                </c:pt>
                <c:pt idx="358">
                  <c:v>-0.28400000000000031</c:v>
                </c:pt>
                <c:pt idx="359">
                  <c:v>-0.28200000000000008</c:v>
                </c:pt>
                <c:pt idx="360">
                  <c:v>-0.28000000000000008</c:v>
                </c:pt>
                <c:pt idx="361">
                  <c:v>-0.27800000000000002</c:v>
                </c:pt>
                <c:pt idx="362">
                  <c:v>-0.27600000000000002</c:v>
                </c:pt>
                <c:pt idx="363">
                  <c:v>-0.27400000000000002</c:v>
                </c:pt>
                <c:pt idx="364">
                  <c:v>-0.27200000000000002</c:v>
                </c:pt>
                <c:pt idx="365">
                  <c:v>-0.27</c:v>
                </c:pt>
                <c:pt idx="366">
                  <c:v>-0.26800000000000002</c:v>
                </c:pt>
                <c:pt idx="367">
                  <c:v>-0.26600000000000001</c:v>
                </c:pt>
                <c:pt idx="368">
                  <c:v>-0.26400000000000001</c:v>
                </c:pt>
                <c:pt idx="369">
                  <c:v>-0.26200000000000001</c:v>
                </c:pt>
                <c:pt idx="370">
                  <c:v>-0.26</c:v>
                </c:pt>
                <c:pt idx="371">
                  <c:v>-0.25800000000000001</c:v>
                </c:pt>
                <c:pt idx="372">
                  <c:v>-0.25600000000000001</c:v>
                </c:pt>
                <c:pt idx="373">
                  <c:v>-0.254</c:v>
                </c:pt>
                <c:pt idx="374">
                  <c:v>-0.252</c:v>
                </c:pt>
                <c:pt idx="375">
                  <c:v>-0.25</c:v>
                </c:pt>
                <c:pt idx="376">
                  <c:v>-0.24800000000000041</c:v>
                </c:pt>
                <c:pt idx="377">
                  <c:v>-0.24600000000000041</c:v>
                </c:pt>
                <c:pt idx="378">
                  <c:v>-0.24400000000000024</c:v>
                </c:pt>
                <c:pt idx="379">
                  <c:v>-0.24200000000000021</c:v>
                </c:pt>
                <c:pt idx="380">
                  <c:v>-0.24000000000000021</c:v>
                </c:pt>
                <c:pt idx="381">
                  <c:v>-0.23800000000000004</c:v>
                </c:pt>
                <c:pt idx="382">
                  <c:v>-0.23600000000000004</c:v>
                </c:pt>
                <c:pt idx="383">
                  <c:v>-0.23400000000000001</c:v>
                </c:pt>
                <c:pt idx="384">
                  <c:v>-0.23200000000000001</c:v>
                </c:pt>
                <c:pt idx="385">
                  <c:v>-0.23</c:v>
                </c:pt>
                <c:pt idx="386">
                  <c:v>-0.22800000000000067</c:v>
                </c:pt>
                <c:pt idx="387">
                  <c:v>-0.22600000000000067</c:v>
                </c:pt>
                <c:pt idx="388">
                  <c:v>-0.22400000000000067</c:v>
                </c:pt>
                <c:pt idx="389">
                  <c:v>-0.22200000000000059</c:v>
                </c:pt>
                <c:pt idx="390">
                  <c:v>-0.22000000000000058</c:v>
                </c:pt>
                <c:pt idx="391">
                  <c:v>-0.21800000000000044</c:v>
                </c:pt>
                <c:pt idx="392">
                  <c:v>-0.21600000000000041</c:v>
                </c:pt>
                <c:pt idx="393">
                  <c:v>-0.21400000000000041</c:v>
                </c:pt>
                <c:pt idx="394">
                  <c:v>-0.21200000000000024</c:v>
                </c:pt>
                <c:pt idx="395">
                  <c:v>-0.21000000000000021</c:v>
                </c:pt>
                <c:pt idx="396">
                  <c:v>-0.20800000000000021</c:v>
                </c:pt>
                <c:pt idx="397">
                  <c:v>-0.20600000000000004</c:v>
                </c:pt>
                <c:pt idx="398">
                  <c:v>-0.20400000000000001</c:v>
                </c:pt>
                <c:pt idx="399">
                  <c:v>-0.20200000000000001</c:v>
                </c:pt>
                <c:pt idx="400">
                  <c:v>-0.2</c:v>
                </c:pt>
                <c:pt idx="401">
                  <c:v>-0.19800000000000068</c:v>
                </c:pt>
                <c:pt idx="402">
                  <c:v>-0.19600000000000067</c:v>
                </c:pt>
                <c:pt idx="403">
                  <c:v>-0.19400000000000067</c:v>
                </c:pt>
                <c:pt idx="404">
                  <c:v>-0.19200000000000061</c:v>
                </c:pt>
                <c:pt idx="405">
                  <c:v>-0.19000000000000059</c:v>
                </c:pt>
                <c:pt idx="406">
                  <c:v>-0.18800000000000044</c:v>
                </c:pt>
                <c:pt idx="407">
                  <c:v>-0.18600000000000044</c:v>
                </c:pt>
                <c:pt idx="408">
                  <c:v>-0.18400000000000041</c:v>
                </c:pt>
                <c:pt idx="409">
                  <c:v>-0.18200000000000024</c:v>
                </c:pt>
                <c:pt idx="410">
                  <c:v>-0.18000000000000024</c:v>
                </c:pt>
                <c:pt idx="411">
                  <c:v>-0.17800000000000021</c:v>
                </c:pt>
                <c:pt idx="412">
                  <c:v>-0.17600000000000021</c:v>
                </c:pt>
                <c:pt idx="413">
                  <c:v>-0.17400000000000004</c:v>
                </c:pt>
                <c:pt idx="414">
                  <c:v>-0.17200000000000001</c:v>
                </c:pt>
                <c:pt idx="415">
                  <c:v>-0.17</c:v>
                </c:pt>
                <c:pt idx="416">
                  <c:v>-0.16800000000000079</c:v>
                </c:pt>
                <c:pt idx="417">
                  <c:v>-0.16600000000000067</c:v>
                </c:pt>
                <c:pt idx="418">
                  <c:v>-0.16400000000000067</c:v>
                </c:pt>
                <c:pt idx="419">
                  <c:v>-0.16200000000000067</c:v>
                </c:pt>
                <c:pt idx="420">
                  <c:v>-0.16000000000000059</c:v>
                </c:pt>
                <c:pt idx="421">
                  <c:v>-0.15800000000000089</c:v>
                </c:pt>
                <c:pt idx="422">
                  <c:v>-0.15600000000000044</c:v>
                </c:pt>
                <c:pt idx="423">
                  <c:v>-0.15400000000000041</c:v>
                </c:pt>
                <c:pt idx="424">
                  <c:v>-0.15200000000000041</c:v>
                </c:pt>
                <c:pt idx="425">
                  <c:v>-0.15000000000000024</c:v>
                </c:pt>
                <c:pt idx="426">
                  <c:v>-0.14800000000000021</c:v>
                </c:pt>
                <c:pt idx="427">
                  <c:v>-0.14600000000000021</c:v>
                </c:pt>
                <c:pt idx="428">
                  <c:v>-0.14400000000000004</c:v>
                </c:pt>
                <c:pt idx="429">
                  <c:v>-0.14200000000000004</c:v>
                </c:pt>
                <c:pt idx="430">
                  <c:v>-0.14000000000000001</c:v>
                </c:pt>
                <c:pt idx="431">
                  <c:v>-0.13800000000000001</c:v>
                </c:pt>
                <c:pt idx="432">
                  <c:v>-0.13600000000000001</c:v>
                </c:pt>
                <c:pt idx="433">
                  <c:v>-0.13400000000000001</c:v>
                </c:pt>
                <c:pt idx="434">
                  <c:v>-0.13200000000000001</c:v>
                </c:pt>
                <c:pt idx="435">
                  <c:v>-0.13</c:v>
                </c:pt>
                <c:pt idx="436">
                  <c:v>-0.128</c:v>
                </c:pt>
                <c:pt idx="437">
                  <c:v>-0.126</c:v>
                </c:pt>
                <c:pt idx="438">
                  <c:v>-0.12400000000000012</c:v>
                </c:pt>
                <c:pt idx="439">
                  <c:v>-0.12200000000000009</c:v>
                </c:pt>
                <c:pt idx="440">
                  <c:v>-0.12000000000000002</c:v>
                </c:pt>
                <c:pt idx="441">
                  <c:v>-0.11799999999999999</c:v>
                </c:pt>
                <c:pt idx="442">
                  <c:v>-0.11600000000000035</c:v>
                </c:pt>
                <c:pt idx="443">
                  <c:v>-0.1140000000000003</c:v>
                </c:pt>
                <c:pt idx="444">
                  <c:v>-0.11200000000000022</c:v>
                </c:pt>
                <c:pt idx="445">
                  <c:v>-0.11000000000000019</c:v>
                </c:pt>
                <c:pt idx="446">
                  <c:v>-0.10800000000000012</c:v>
                </c:pt>
                <c:pt idx="447">
                  <c:v>-0.10600000000000002</c:v>
                </c:pt>
                <c:pt idx="448">
                  <c:v>-0.10400000000000002</c:v>
                </c:pt>
                <c:pt idx="449">
                  <c:v>-0.10199999999999998</c:v>
                </c:pt>
                <c:pt idx="450">
                  <c:v>-0.1</c:v>
                </c:pt>
                <c:pt idx="451">
                  <c:v>-9.8000000000000739E-2</c:v>
                </c:pt>
                <c:pt idx="452">
                  <c:v>-9.6000000000000224E-2</c:v>
                </c:pt>
                <c:pt idx="453">
                  <c:v>-9.4000000000000264E-2</c:v>
                </c:pt>
                <c:pt idx="454">
                  <c:v>-9.2000000000000026E-2</c:v>
                </c:pt>
                <c:pt idx="455">
                  <c:v>-9.0000000000000066E-2</c:v>
                </c:pt>
                <c:pt idx="456">
                  <c:v>-8.8000000000000592E-2</c:v>
                </c:pt>
                <c:pt idx="457">
                  <c:v>-8.6000000000000063E-2</c:v>
                </c:pt>
                <c:pt idx="458">
                  <c:v>-8.4000000000000227E-2</c:v>
                </c:pt>
                <c:pt idx="459">
                  <c:v>-8.2000000000000003E-2</c:v>
                </c:pt>
                <c:pt idx="460">
                  <c:v>-8.0000000000000224E-2</c:v>
                </c:pt>
                <c:pt idx="461">
                  <c:v>-7.8000000000000194E-2</c:v>
                </c:pt>
                <c:pt idx="462">
                  <c:v>-7.6000000000000123E-2</c:v>
                </c:pt>
                <c:pt idx="463">
                  <c:v>-7.4000000000000371E-2</c:v>
                </c:pt>
                <c:pt idx="464">
                  <c:v>-7.2000000000000133E-2</c:v>
                </c:pt>
                <c:pt idx="465">
                  <c:v>-7.0000000000000034E-2</c:v>
                </c:pt>
                <c:pt idx="466">
                  <c:v>-6.8000000000000033E-2</c:v>
                </c:pt>
                <c:pt idx="467">
                  <c:v>-6.6000000000000003E-2</c:v>
                </c:pt>
                <c:pt idx="468">
                  <c:v>-6.4000000000000473E-2</c:v>
                </c:pt>
                <c:pt idx="469">
                  <c:v>-6.200000000000034E-2</c:v>
                </c:pt>
                <c:pt idx="470">
                  <c:v>-6.0000000000000261E-2</c:v>
                </c:pt>
                <c:pt idx="471">
                  <c:v>-5.8000000000000114E-2</c:v>
                </c:pt>
                <c:pt idx="472">
                  <c:v>-5.6000000000000022E-2</c:v>
                </c:pt>
                <c:pt idx="473">
                  <c:v>-5.4000000000000298E-2</c:v>
                </c:pt>
                <c:pt idx="474">
                  <c:v>-5.200000000000024E-2</c:v>
                </c:pt>
                <c:pt idx="475">
                  <c:v>-5.0000000000000114E-2</c:v>
                </c:pt>
                <c:pt idx="476">
                  <c:v>-4.8000000000000084E-2</c:v>
                </c:pt>
                <c:pt idx="477">
                  <c:v>-4.6000000000000013E-2</c:v>
                </c:pt>
                <c:pt idx="478">
                  <c:v>-4.4000000000000226E-2</c:v>
                </c:pt>
                <c:pt idx="479">
                  <c:v>-4.2000000000000114E-2</c:v>
                </c:pt>
                <c:pt idx="480">
                  <c:v>-4.0000000000000112E-2</c:v>
                </c:pt>
                <c:pt idx="481">
                  <c:v>-3.8000000000000082E-2</c:v>
                </c:pt>
                <c:pt idx="482">
                  <c:v>-3.6000000000000178E-2</c:v>
                </c:pt>
                <c:pt idx="483">
                  <c:v>-3.4000000000000002E-2</c:v>
                </c:pt>
                <c:pt idx="484">
                  <c:v>-3.200000000000025E-2</c:v>
                </c:pt>
                <c:pt idx="485">
                  <c:v>-3.0000000000000131E-2</c:v>
                </c:pt>
                <c:pt idx="486">
                  <c:v>-2.8000000000000011E-2</c:v>
                </c:pt>
                <c:pt idx="487">
                  <c:v>-2.600000000000012E-2</c:v>
                </c:pt>
                <c:pt idx="488">
                  <c:v>-2.4000000000000042E-2</c:v>
                </c:pt>
                <c:pt idx="489">
                  <c:v>-2.2000000000000131E-2</c:v>
                </c:pt>
                <c:pt idx="490">
                  <c:v>-2.0000000000000052E-2</c:v>
                </c:pt>
                <c:pt idx="491">
                  <c:v>-1.8000000000000078E-2</c:v>
                </c:pt>
                <c:pt idx="492">
                  <c:v>-1.6000000000000111E-2</c:v>
                </c:pt>
                <c:pt idx="493">
                  <c:v>-1.4000000000000005E-2</c:v>
                </c:pt>
                <c:pt idx="494">
                  <c:v>-1.2000000000000021E-2</c:v>
                </c:pt>
                <c:pt idx="495">
                  <c:v>-1.0000000000000051E-2</c:v>
                </c:pt>
                <c:pt idx="496">
                  <c:v>-8.0000000000000227E-3</c:v>
                </c:pt>
                <c:pt idx="497">
                  <c:v>-6.0000000000000392E-3</c:v>
                </c:pt>
                <c:pt idx="498">
                  <c:v>-4.0000000000000114E-3</c:v>
                </c:pt>
                <c:pt idx="499">
                  <c:v>-2.0000000000000052E-3</c:v>
                </c:pt>
                <c:pt idx="500">
                  <c:v>0</c:v>
                </c:pt>
                <c:pt idx="501">
                  <c:v>2.0000000000000052E-3</c:v>
                </c:pt>
                <c:pt idx="502">
                  <c:v>4.0000000000000114E-3</c:v>
                </c:pt>
                <c:pt idx="503">
                  <c:v>6.0000000000000392E-3</c:v>
                </c:pt>
                <c:pt idx="504">
                  <c:v>8.0000000000000227E-3</c:v>
                </c:pt>
                <c:pt idx="505">
                  <c:v>1.0000000000000051E-2</c:v>
                </c:pt>
                <c:pt idx="506">
                  <c:v>1.2000000000000021E-2</c:v>
                </c:pt>
                <c:pt idx="507">
                  <c:v>1.4000000000000005E-2</c:v>
                </c:pt>
                <c:pt idx="508">
                  <c:v>1.6000000000000111E-2</c:v>
                </c:pt>
                <c:pt idx="509">
                  <c:v>1.8000000000000078E-2</c:v>
                </c:pt>
                <c:pt idx="510">
                  <c:v>2.0000000000000052E-2</c:v>
                </c:pt>
                <c:pt idx="511">
                  <c:v>2.2000000000000131E-2</c:v>
                </c:pt>
                <c:pt idx="512">
                  <c:v>2.4000000000000042E-2</c:v>
                </c:pt>
                <c:pt idx="513">
                  <c:v>2.600000000000012E-2</c:v>
                </c:pt>
                <c:pt idx="514">
                  <c:v>2.8000000000000011E-2</c:v>
                </c:pt>
                <c:pt idx="515">
                  <c:v>3.0000000000000131E-2</c:v>
                </c:pt>
                <c:pt idx="516">
                  <c:v>3.200000000000025E-2</c:v>
                </c:pt>
                <c:pt idx="517">
                  <c:v>3.4000000000000002E-2</c:v>
                </c:pt>
                <c:pt idx="518">
                  <c:v>3.6000000000000178E-2</c:v>
                </c:pt>
                <c:pt idx="519">
                  <c:v>3.8000000000000082E-2</c:v>
                </c:pt>
                <c:pt idx="520">
                  <c:v>4.0000000000000112E-2</c:v>
                </c:pt>
                <c:pt idx="521">
                  <c:v>4.2000000000000114E-2</c:v>
                </c:pt>
                <c:pt idx="522">
                  <c:v>4.4000000000000226E-2</c:v>
                </c:pt>
                <c:pt idx="523">
                  <c:v>4.6000000000000013E-2</c:v>
                </c:pt>
                <c:pt idx="524">
                  <c:v>4.8000000000000084E-2</c:v>
                </c:pt>
                <c:pt idx="525">
                  <c:v>5.0000000000000114E-2</c:v>
                </c:pt>
                <c:pt idx="526">
                  <c:v>5.200000000000024E-2</c:v>
                </c:pt>
                <c:pt idx="527">
                  <c:v>5.4000000000000298E-2</c:v>
                </c:pt>
                <c:pt idx="528">
                  <c:v>5.6000000000000022E-2</c:v>
                </c:pt>
                <c:pt idx="529">
                  <c:v>5.8000000000000114E-2</c:v>
                </c:pt>
                <c:pt idx="530">
                  <c:v>6.0000000000000261E-2</c:v>
                </c:pt>
                <c:pt idx="531">
                  <c:v>6.200000000000034E-2</c:v>
                </c:pt>
                <c:pt idx="532">
                  <c:v>6.4000000000000473E-2</c:v>
                </c:pt>
                <c:pt idx="533">
                  <c:v>6.6000000000000003E-2</c:v>
                </c:pt>
                <c:pt idx="534">
                  <c:v>6.8000000000000033E-2</c:v>
                </c:pt>
                <c:pt idx="535">
                  <c:v>7.0000000000000034E-2</c:v>
                </c:pt>
                <c:pt idx="536">
                  <c:v>7.2000000000000133E-2</c:v>
                </c:pt>
                <c:pt idx="537">
                  <c:v>7.4000000000000371E-2</c:v>
                </c:pt>
                <c:pt idx="538">
                  <c:v>7.6000000000000123E-2</c:v>
                </c:pt>
                <c:pt idx="539">
                  <c:v>7.8000000000000194E-2</c:v>
                </c:pt>
                <c:pt idx="540">
                  <c:v>8.0000000000000224E-2</c:v>
                </c:pt>
                <c:pt idx="541">
                  <c:v>8.2000000000000003E-2</c:v>
                </c:pt>
                <c:pt idx="542">
                  <c:v>8.4000000000000227E-2</c:v>
                </c:pt>
                <c:pt idx="543">
                  <c:v>8.6000000000000063E-2</c:v>
                </c:pt>
                <c:pt idx="544">
                  <c:v>8.8000000000000592E-2</c:v>
                </c:pt>
                <c:pt idx="545">
                  <c:v>9.0000000000000066E-2</c:v>
                </c:pt>
                <c:pt idx="546">
                  <c:v>9.2000000000000026E-2</c:v>
                </c:pt>
                <c:pt idx="547">
                  <c:v>9.4000000000000264E-2</c:v>
                </c:pt>
                <c:pt idx="548">
                  <c:v>9.6000000000000224E-2</c:v>
                </c:pt>
                <c:pt idx="549">
                  <c:v>9.8000000000000739E-2</c:v>
                </c:pt>
                <c:pt idx="550">
                  <c:v>0.1</c:v>
                </c:pt>
                <c:pt idx="551">
                  <c:v>0.10199999999999998</c:v>
                </c:pt>
                <c:pt idx="552">
                  <c:v>0.10400000000000002</c:v>
                </c:pt>
                <c:pt idx="553">
                  <c:v>0.10600000000000002</c:v>
                </c:pt>
                <c:pt idx="554">
                  <c:v>0.10800000000000012</c:v>
                </c:pt>
                <c:pt idx="555">
                  <c:v>0.11000000000000019</c:v>
                </c:pt>
                <c:pt idx="556">
                  <c:v>0.11200000000000022</c:v>
                </c:pt>
                <c:pt idx="557">
                  <c:v>0.1140000000000003</c:v>
                </c:pt>
                <c:pt idx="558">
                  <c:v>0.11600000000000035</c:v>
                </c:pt>
                <c:pt idx="559">
                  <c:v>0.11799999999999999</c:v>
                </c:pt>
                <c:pt idx="560">
                  <c:v>0.12000000000000002</c:v>
                </c:pt>
                <c:pt idx="561">
                  <c:v>0.12200000000000009</c:v>
                </c:pt>
                <c:pt idx="562">
                  <c:v>0.12400000000000012</c:v>
                </c:pt>
                <c:pt idx="563">
                  <c:v>0.126</c:v>
                </c:pt>
                <c:pt idx="564">
                  <c:v>0.128</c:v>
                </c:pt>
                <c:pt idx="565">
                  <c:v>0.13</c:v>
                </c:pt>
                <c:pt idx="566">
                  <c:v>0.13200000000000001</c:v>
                </c:pt>
                <c:pt idx="567">
                  <c:v>0.13400000000000001</c:v>
                </c:pt>
                <c:pt idx="568">
                  <c:v>0.13600000000000001</c:v>
                </c:pt>
                <c:pt idx="569">
                  <c:v>0.13800000000000001</c:v>
                </c:pt>
                <c:pt idx="570">
                  <c:v>0.14000000000000001</c:v>
                </c:pt>
                <c:pt idx="571">
                  <c:v>0.14200000000000004</c:v>
                </c:pt>
                <c:pt idx="572">
                  <c:v>0.14400000000000004</c:v>
                </c:pt>
                <c:pt idx="573">
                  <c:v>0.14600000000000021</c:v>
                </c:pt>
                <c:pt idx="574">
                  <c:v>0.14800000000000021</c:v>
                </c:pt>
                <c:pt idx="575">
                  <c:v>0.15000000000000024</c:v>
                </c:pt>
                <c:pt idx="576">
                  <c:v>0.15200000000000041</c:v>
                </c:pt>
                <c:pt idx="577">
                  <c:v>0.15400000000000041</c:v>
                </c:pt>
                <c:pt idx="578">
                  <c:v>0.15600000000000044</c:v>
                </c:pt>
                <c:pt idx="579">
                  <c:v>0.15800000000000089</c:v>
                </c:pt>
                <c:pt idx="580">
                  <c:v>0.16000000000000059</c:v>
                </c:pt>
                <c:pt idx="581">
                  <c:v>0.16200000000000067</c:v>
                </c:pt>
                <c:pt idx="582">
                  <c:v>0.16400000000000067</c:v>
                </c:pt>
                <c:pt idx="583">
                  <c:v>0.16600000000000067</c:v>
                </c:pt>
                <c:pt idx="584">
                  <c:v>0.16800000000000079</c:v>
                </c:pt>
                <c:pt idx="585">
                  <c:v>0.17</c:v>
                </c:pt>
                <c:pt idx="586">
                  <c:v>0.17200000000000001</c:v>
                </c:pt>
                <c:pt idx="587">
                  <c:v>0.17400000000000004</c:v>
                </c:pt>
                <c:pt idx="588">
                  <c:v>0.17600000000000021</c:v>
                </c:pt>
                <c:pt idx="589">
                  <c:v>0.17800000000000021</c:v>
                </c:pt>
                <c:pt idx="590">
                  <c:v>0.18000000000000024</c:v>
                </c:pt>
                <c:pt idx="591">
                  <c:v>0.18200000000000024</c:v>
                </c:pt>
                <c:pt idx="592">
                  <c:v>0.18400000000000041</c:v>
                </c:pt>
                <c:pt idx="593">
                  <c:v>0.18600000000000044</c:v>
                </c:pt>
                <c:pt idx="594">
                  <c:v>0.18800000000000044</c:v>
                </c:pt>
                <c:pt idx="595">
                  <c:v>0.19000000000000059</c:v>
                </c:pt>
                <c:pt idx="596">
                  <c:v>0.19200000000000061</c:v>
                </c:pt>
                <c:pt idx="597">
                  <c:v>0.19400000000000067</c:v>
                </c:pt>
                <c:pt idx="598">
                  <c:v>0.19600000000000067</c:v>
                </c:pt>
                <c:pt idx="599">
                  <c:v>0.19800000000000068</c:v>
                </c:pt>
                <c:pt idx="600">
                  <c:v>0.2</c:v>
                </c:pt>
                <c:pt idx="601">
                  <c:v>0.20200000000000001</c:v>
                </c:pt>
                <c:pt idx="602">
                  <c:v>0.20400000000000001</c:v>
                </c:pt>
                <c:pt idx="603">
                  <c:v>0.20600000000000004</c:v>
                </c:pt>
                <c:pt idx="604">
                  <c:v>0.20800000000000021</c:v>
                </c:pt>
                <c:pt idx="605">
                  <c:v>0.21000000000000021</c:v>
                </c:pt>
                <c:pt idx="606">
                  <c:v>0.21200000000000024</c:v>
                </c:pt>
                <c:pt idx="607">
                  <c:v>0.21400000000000041</c:v>
                </c:pt>
                <c:pt idx="608">
                  <c:v>0.21600000000000041</c:v>
                </c:pt>
                <c:pt idx="609">
                  <c:v>0.21800000000000044</c:v>
                </c:pt>
                <c:pt idx="610">
                  <c:v>0.22000000000000058</c:v>
                </c:pt>
                <c:pt idx="611">
                  <c:v>0.22200000000000059</c:v>
                </c:pt>
                <c:pt idx="612">
                  <c:v>0.22400000000000067</c:v>
                </c:pt>
                <c:pt idx="613">
                  <c:v>0.22600000000000067</c:v>
                </c:pt>
                <c:pt idx="614">
                  <c:v>0.22800000000000067</c:v>
                </c:pt>
                <c:pt idx="615">
                  <c:v>0.23</c:v>
                </c:pt>
                <c:pt idx="616">
                  <c:v>0.23200000000000001</c:v>
                </c:pt>
                <c:pt idx="617">
                  <c:v>0.23400000000000001</c:v>
                </c:pt>
                <c:pt idx="618">
                  <c:v>0.23600000000000004</c:v>
                </c:pt>
                <c:pt idx="619">
                  <c:v>0.23800000000000004</c:v>
                </c:pt>
                <c:pt idx="620">
                  <c:v>0.24000000000000021</c:v>
                </c:pt>
                <c:pt idx="621">
                  <c:v>0.24200000000000021</c:v>
                </c:pt>
                <c:pt idx="622">
                  <c:v>0.24400000000000024</c:v>
                </c:pt>
                <c:pt idx="623">
                  <c:v>0.24600000000000041</c:v>
                </c:pt>
                <c:pt idx="624">
                  <c:v>0.24800000000000041</c:v>
                </c:pt>
                <c:pt idx="625">
                  <c:v>0.25</c:v>
                </c:pt>
                <c:pt idx="626">
                  <c:v>0.252</c:v>
                </c:pt>
                <c:pt idx="627">
                  <c:v>0.254</c:v>
                </c:pt>
                <c:pt idx="628">
                  <c:v>0.25600000000000001</c:v>
                </c:pt>
                <c:pt idx="629">
                  <c:v>0.25800000000000001</c:v>
                </c:pt>
                <c:pt idx="630">
                  <c:v>0.26</c:v>
                </c:pt>
                <c:pt idx="631">
                  <c:v>0.26200000000000001</c:v>
                </c:pt>
                <c:pt idx="632">
                  <c:v>0.26400000000000001</c:v>
                </c:pt>
                <c:pt idx="633">
                  <c:v>0.26600000000000001</c:v>
                </c:pt>
                <c:pt idx="634">
                  <c:v>0.26800000000000002</c:v>
                </c:pt>
                <c:pt idx="635">
                  <c:v>0.27</c:v>
                </c:pt>
                <c:pt idx="636">
                  <c:v>0.27200000000000002</c:v>
                </c:pt>
                <c:pt idx="637">
                  <c:v>0.27400000000000002</c:v>
                </c:pt>
                <c:pt idx="638">
                  <c:v>0.27600000000000002</c:v>
                </c:pt>
                <c:pt idx="639">
                  <c:v>0.27800000000000002</c:v>
                </c:pt>
                <c:pt idx="640">
                  <c:v>0.28000000000000008</c:v>
                </c:pt>
                <c:pt idx="641">
                  <c:v>0.28200000000000008</c:v>
                </c:pt>
                <c:pt idx="642">
                  <c:v>0.28400000000000031</c:v>
                </c:pt>
                <c:pt idx="643">
                  <c:v>0.28600000000000031</c:v>
                </c:pt>
                <c:pt idx="644">
                  <c:v>0.28800000000000031</c:v>
                </c:pt>
                <c:pt idx="645">
                  <c:v>0.29000000000000031</c:v>
                </c:pt>
                <c:pt idx="646">
                  <c:v>0.29200000000000031</c:v>
                </c:pt>
                <c:pt idx="647">
                  <c:v>0.29400000000000032</c:v>
                </c:pt>
                <c:pt idx="648">
                  <c:v>0.29600000000000032</c:v>
                </c:pt>
                <c:pt idx="649">
                  <c:v>0.29800000000000032</c:v>
                </c:pt>
                <c:pt idx="650">
                  <c:v>0.30000000000000032</c:v>
                </c:pt>
                <c:pt idx="651">
                  <c:v>0.30200000000000032</c:v>
                </c:pt>
                <c:pt idx="652">
                  <c:v>0.30400000000000038</c:v>
                </c:pt>
                <c:pt idx="653">
                  <c:v>0.30600000000000038</c:v>
                </c:pt>
                <c:pt idx="654">
                  <c:v>0.30800000000000038</c:v>
                </c:pt>
                <c:pt idx="655">
                  <c:v>0.31000000000000166</c:v>
                </c:pt>
                <c:pt idx="656">
                  <c:v>0.31200000000000166</c:v>
                </c:pt>
                <c:pt idx="657">
                  <c:v>0.31400000000000167</c:v>
                </c:pt>
                <c:pt idx="658">
                  <c:v>0.31600000000000172</c:v>
                </c:pt>
                <c:pt idx="659">
                  <c:v>0.31800000000000189</c:v>
                </c:pt>
                <c:pt idx="660">
                  <c:v>0.32000000000000189</c:v>
                </c:pt>
                <c:pt idx="661">
                  <c:v>0.3220000000000019</c:v>
                </c:pt>
                <c:pt idx="662">
                  <c:v>0.3240000000000019</c:v>
                </c:pt>
                <c:pt idx="663">
                  <c:v>0.3260000000000019</c:v>
                </c:pt>
                <c:pt idx="664">
                  <c:v>0.3280000000000019</c:v>
                </c:pt>
                <c:pt idx="665">
                  <c:v>0.33000000000000212</c:v>
                </c:pt>
                <c:pt idx="666">
                  <c:v>0.33200000000000213</c:v>
                </c:pt>
                <c:pt idx="667">
                  <c:v>0.33400000000000213</c:v>
                </c:pt>
                <c:pt idx="668">
                  <c:v>0.33600000000000213</c:v>
                </c:pt>
                <c:pt idx="669">
                  <c:v>0.33800000000000213</c:v>
                </c:pt>
                <c:pt idx="670">
                  <c:v>0.34000000000000147</c:v>
                </c:pt>
                <c:pt idx="671">
                  <c:v>0.34200000000000175</c:v>
                </c:pt>
                <c:pt idx="672">
                  <c:v>0.34400000000000175</c:v>
                </c:pt>
                <c:pt idx="673">
                  <c:v>0.34600000000000192</c:v>
                </c:pt>
                <c:pt idx="674">
                  <c:v>0.34800000000000192</c:v>
                </c:pt>
                <c:pt idx="675">
                  <c:v>0.35000000000000031</c:v>
                </c:pt>
                <c:pt idx="676">
                  <c:v>0.35200000000000031</c:v>
                </c:pt>
                <c:pt idx="677">
                  <c:v>0.35400000000000031</c:v>
                </c:pt>
                <c:pt idx="678">
                  <c:v>0.35600000000000032</c:v>
                </c:pt>
                <c:pt idx="679">
                  <c:v>0.35800000000000032</c:v>
                </c:pt>
                <c:pt idx="680">
                  <c:v>0.36000000000000032</c:v>
                </c:pt>
                <c:pt idx="681">
                  <c:v>0.36200000000000032</c:v>
                </c:pt>
                <c:pt idx="682">
                  <c:v>0.36400000000000032</c:v>
                </c:pt>
                <c:pt idx="683">
                  <c:v>0.36600000000000038</c:v>
                </c:pt>
                <c:pt idx="684">
                  <c:v>0.36800000000000038</c:v>
                </c:pt>
                <c:pt idx="685">
                  <c:v>0.37000000000000038</c:v>
                </c:pt>
                <c:pt idx="686">
                  <c:v>0.37200000000000166</c:v>
                </c:pt>
                <c:pt idx="687">
                  <c:v>0.37400000000000166</c:v>
                </c:pt>
                <c:pt idx="688">
                  <c:v>0.37600000000000167</c:v>
                </c:pt>
                <c:pt idx="689">
                  <c:v>0.37800000000000167</c:v>
                </c:pt>
                <c:pt idx="690">
                  <c:v>0.38000000000000189</c:v>
                </c:pt>
                <c:pt idx="691">
                  <c:v>0.38200000000000189</c:v>
                </c:pt>
                <c:pt idx="692">
                  <c:v>0.3840000000000019</c:v>
                </c:pt>
                <c:pt idx="693">
                  <c:v>0.3860000000000019</c:v>
                </c:pt>
                <c:pt idx="694">
                  <c:v>0.3880000000000019</c:v>
                </c:pt>
                <c:pt idx="695">
                  <c:v>0.3900000000000019</c:v>
                </c:pt>
                <c:pt idx="696">
                  <c:v>0.39200000000000207</c:v>
                </c:pt>
                <c:pt idx="697">
                  <c:v>0.39400000000000213</c:v>
                </c:pt>
                <c:pt idx="698">
                  <c:v>0.39600000000000213</c:v>
                </c:pt>
                <c:pt idx="699">
                  <c:v>0.39800000000000213</c:v>
                </c:pt>
                <c:pt idx="700">
                  <c:v>0.4</c:v>
                </c:pt>
                <c:pt idx="701">
                  <c:v>0.40200000000000002</c:v>
                </c:pt>
                <c:pt idx="702">
                  <c:v>0.40400000000000008</c:v>
                </c:pt>
                <c:pt idx="703">
                  <c:v>0.40600000000000008</c:v>
                </c:pt>
                <c:pt idx="704">
                  <c:v>0.40800000000000008</c:v>
                </c:pt>
                <c:pt idx="705">
                  <c:v>0.41000000000000031</c:v>
                </c:pt>
                <c:pt idx="706">
                  <c:v>0.41200000000000031</c:v>
                </c:pt>
                <c:pt idx="707">
                  <c:v>0.41400000000000031</c:v>
                </c:pt>
                <c:pt idx="708">
                  <c:v>0.41600000000000031</c:v>
                </c:pt>
                <c:pt idx="709">
                  <c:v>0.41800000000000032</c:v>
                </c:pt>
                <c:pt idx="710">
                  <c:v>0.42000000000000032</c:v>
                </c:pt>
                <c:pt idx="711">
                  <c:v>0.42200000000000032</c:v>
                </c:pt>
                <c:pt idx="712">
                  <c:v>0.42400000000000032</c:v>
                </c:pt>
                <c:pt idx="713">
                  <c:v>0.42600000000000032</c:v>
                </c:pt>
                <c:pt idx="714">
                  <c:v>0.42800000000000032</c:v>
                </c:pt>
                <c:pt idx="715">
                  <c:v>0.43000000000000038</c:v>
                </c:pt>
                <c:pt idx="716">
                  <c:v>0.43200000000000038</c:v>
                </c:pt>
                <c:pt idx="717">
                  <c:v>0.43400000000000138</c:v>
                </c:pt>
                <c:pt idx="718">
                  <c:v>0.43600000000000166</c:v>
                </c:pt>
                <c:pt idx="719">
                  <c:v>0.43800000000000167</c:v>
                </c:pt>
                <c:pt idx="720">
                  <c:v>0.44000000000000111</c:v>
                </c:pt>
                <c:pt idx="721">
                  <c:v>0.44200000000000123</c:v>
                </c:pt>
                <c:pt idx="722">
                  <c:v>0.44400000000000123</c:v>
                </c:pt>
                <c:pt idx="723">
                  <c:v>0.44600000000000123</c:v>
                </c:pt>
                <c:pt idx="724">
                  <c:v>0.44800000000000123</c:v>
                </c:pt>
                <c:pt idx="725">
                  <c:v>0.45</c:v>
                </c:pt>
                <c:pt idx="726">
                  <c:v>0.45200000000000001</c:v>
                </c:pt>
                <c:pt idx="727">
                  <c:v>0.45400000000000001</c:v>
                </c:pt>
                <c:pt idx="728">
                  <c:v>0.45600000000000002</c:v>
                </c:pt>
                <c:pt idx="729">
                  <c:v>0.45800000000000002</c:v>
                </c:pt>
                <c:pt idx="730">
                  <c:v>0.46</c:v>
                </c:pt>
                <c:pt idx="731">
                  <c:v>0.46200000000000002</c:v>
                </c:pt>
                <c:pt idx="732">
                  <c:v>0.46400000000000002</c:v>
                </c:pt>
                <c:pt idx="733">
                  <c:v>0.46600000000000008</c:v>
                </c:pt>
                <c:pt idx="734">
                  <c:v>0.46800000000000008</c:v>
                </c:pt>
                <c:pt idx="735">
                  <c:v>0.47000000000000008</c:v>
                </c:pt>
                <c:pt idx="736">
                  <c:v>0.47200000000000031</c:v>
                </c:pt>
                <c:pt idx="737">
                  <c:v>0.47400000000000031</c:v>
                </c:pt>
                <c:pt idx="738">
                  <c:v>0.47600000000000031</c:v>
                </c:pt>
                <c:pt idx="739">
                  <c:v>0.47800000000000031</c:v>
                </c:pt>
                <c:pt idx="740">
                  <c:v>0.48000000000000032</c:v>
                </c:pt>
                <c:pt idx="741">
                  <c:v>0.48200000000000032</c:v>
                </c:pt>
                <c:pt idx="742">
                  <c:v>0.48400000000000032</c:v>
                </c:pt>
                <c:pt idx="743">
                  <c:v>0.48600000000000032</c:v>
                </c:pt>
                <c:pt idx="744">
                  <c:v>0.48800000000000032</c:v>
                </c:pt>
                <c:pt idx="745">
                  <c:v>0.49000000000000032</c:v>
                </c:pt>
                <c:pt idx="746">
                  <c:v>0.49200000000000038</c:v>
                </c:pt>
                <c:pt idx="747">
                  <c:v>0.49400000000000038</c:v>
                </c:pt>
                <c:pt idx="748">
                  <c:v>0.49600000000000088</c:v>
                </c:pt>
                <c:pt idx="749">
                  <c:v>0.49800000000000166</c:v>
                </c:pt>
                <c:pt idx="750">
                  <c:v>0.5</c:v>
                </c:pt>
                <c:pt idx="751">
                  <c:v>0.502</c:v>
                </c:pt>
                <c:pt idx="752">
                  <c:v>0.504</c:v>
                </c:pt>
                <c:pt idx="753">
                  <c:v>0.50600000000000001</c:v>
                </c:pt>
                <c:pt idx="754">
                  <c:v>0.50800000000000001</c:v>
                </c:pt>
                <c:pt idx="755">
                  <c:v>0.51</c:v>
                </c:pt>
                <c:pt idx="756">
                  <c:v>0.51200000000000001</c:v>
                </c:pt>
                <c:pt idx="757">
                  <c:v>0.51400000000000001</c:v>
                </c:pt>
                <c:pt idx="758">
                  <c:v>0.51600000000000001</c:v>
                </c:pt>
                <c:pt idx="759">
                  <c:v>0.51800000000000002</c:v>
                </c:pt>
                <c:pt idx="760">
                  <c:v>0.52</c:v>
                </c:pt>
                <c:pt idx="761">
                  <c:v>0.52200000000000002</c:v>
                </c:pt>
                <c:pt idx="762">
                  <c:v>0.52400000000000002</c:v>
                </c:pt>
                <c:pt idx="763">
                  <c:v>0.52600000000000002</c:v>
                </c:pt>
                <c:pt idx="764">
                  <c:v>0.52800000000000002</c:v>
                </c:pt>
                <c:pt idx="765">
                  <c:v>0.53</c:v>
                </c:pt>
                <c:pt idx="766">
                  <c:v>0.53200000000000003</c:v>
                </c:pt>
                <c:pt idx="767">
                  <c:v>0.53400000000000003</c:v>
                </c:pt>
                <c:pt idx="768">
                  <c:v>0.53600000000000003</c:v>
                </c:pt>
                <c:pt idx="769">
                  <c:v>0.53800000000000003</c:v>
                </c:pt>
                <c:pt idx="770">
                  <c:v>0.54</c:v>
                </c:pt>
                <c:pt idx="771">
                  <c:v>0.54200000000000004</c:v>
                </c:pt>
                <c:pt idx="772">
                  <c:v>0.54400000000000004</c:v>
                </c:pt>
                <c:pt idx="773">
                  <c:v>0.54600000000000004</c:v>
                </c:pt>
                <c:pt idx="774">
                  <c:v>0.54800000000000004</c:v>
                </c:pt>
                <c:pt idx="775">
                  <c:v>0.55000000000000004</c:v>
                </c:pt>
                <c:pt idx="776">
                  <c:v>0.55200000000000005</c:v>
                </c:pt>
                <c:pt idx="777">
                  <c:v>0.55400000000000005</c:v>
                </c:pt>
                <c:pt idx="778">
                  <c:v>0.55600000000000005</c:v>
                </c:pt>
                <c:pt idx="779">
                  <c:v>0.55800000000000005</c:v>
                </c:pt>
                <c:pt idx="780">
                  <c:v>0.56000000000000005</c:v>
                </c:pt>
                <c:pt idx="781">
                  <c:v>0.56200000000000061</c:v>
                </c:pt>
                <c:pt idx="782">
                  <c:v>0.56399999999999995</c:v>
                </c:pt>
                <c:pt idx="783">
                  <c:v>0.56599999999999995</c:v>
                </c:pt>
                <c:pt idx="784">
                  <c:v>0.56799999999999995</c:v>
                </c:pt>
                <c:pt idx="785">
                  <c:v>0.56999999999999995</c:v>
                </c:pt>
                <c:pt idx="786">
                  <c:v>0.57199999999999995</c:v>
                </c:pt>
                <c:pt idx="787">
                  <c:v>0.57399999999999995</c:v>
                </c:pt>
                <c:pt idx="788">
                  <c:v>0.57600000000000062</c:v>
                </c:pt>
                <c:pt idx="789">
                  <c:v>0.57800000000000062</c:v>
                </c:pt>
                <c:pt idx="790">
                  <c:v>0.58000000000000063</c:v>
                </c:pt>
                <c:pt idx="791">
                  <c:v>0.58200000000000063</c:v>
                </c:pt>
                <c:pt idx="792">
                  <c:v>0.58400000000000063</c:v>
                </c:pt>
                <c:pt idx="793">
                  <c:v>0.58600000000000063</c:v>
                </c:pt>
                <c:pt idx="794">
                  <c:v>0.58800000000000063</c:v>
                </c:pt>
                <c:pt idx="795">
                  <c:v>0.59000000000000064</c:v>
                </c:pt>
                <c:pt idx="796">
                  <c:v>0.59200000000000064</c:v>
                </c:pt>
                <c:pt idx="797">
                  <c:v>0.59400000000000064</c:v>
                </c:pt>
                <c:pt idx="798">
                  <c:v>0.59600000000000064</c:v>
                </c:pt>
                <c:pt idx="799">
                  <c:v>0.59800000000000064</c:v>
                </c:pt>
                <c:pt idx="800">
                  <c:v>0.60000000000000064</c:v>
                </c:pt>
                <c:pt idx="801">
                  <c:v>0.60200000000000065</c:v>
                </c:pt>
                <c:pt idx="802">
                  <c:v>0.60400000000000065</c:v>
                </c:pt>
                <c:pt idx="803">
                  <c:v>0.60600000000000065</c:v>
                </c:pt>
                <c:pt idx="804">
                  <c:v>0.60800000000000065</c:v>
                </c:pt>
                <c:pt idx="805">
                  <c:v>0.61000000000000065</c:v>
                </c:pt>
                <c:pt idx="806">
                  <c:v>0.61200000000000065</c:v>
                </c:pt>
                <c:pt idx="807">
                  <c:v>0.61400000000000265</c:v>
                </c:pt>
                <c:pt idx="808">
                  <c:v>0.61600000000000332</c:v>
                </c:pt>
                <c:pt idx="809">
                  <c:v>0.61800000000000332</c:v>
                </c:pt>
                <c:pt idx="810">
                  <c:v>0.62000000000000333</c:v>
                </c:pt>
                <c:pt idx="811">
                  <c:v>0.62200000000000333</c:v>
                </c:pt>
                <c:pt idx="812">
                  <c:v>0.62400000000000333</c:v>
                </c:pt>
                <c:pt idx="813">
                  <c:v>0.62600000000000355</c:v>
                </c:pt>
                <c:pt idx="814">
                  <c:v>0.62800000000000378</c:v>
                </c:pt>
                <c:pt idx="815">
                  <c:v>0.63000000000000378</c:v>
                </c:pt>
                <c:pt idx="816">
                  <c:v>0.63200000000000378</c:v>
                </c:pt>
                <c:pt idx="817">
                  <c:v>0.63400000000000378</c:v>
                </c:pt>
                <c:pt idx="818">
                  <c:v>0.63600000000000378</c:v>
                </c:pt>
                <c:pt idx="819">
                  <c:v>0.63800000000000379</c:v>
                </c:pt>
                <c:pt idx="820">
                  <c:v>0.64000000000000379</c:v>
                </c:pt>
                <c:pt idx="821">
                  <c:v>0.64200000000000379</c:v>
                </c:pt>
                <c:pt idx="822">
                  <c:v>0.64400000000000379</c:v>
                </c:pt>
                <c:pt idx="823">
                  <c:v>0.64600000000000379</c:v>
                </c:pt>
                <c:pt idx="824">
                  <c:v>0.6480000000000038</c:v>
                </c:pt>
                <c:pt idx="825">
                  <c:v>0.65000000000000391</c:v>
                </c:pt>
                <c:pt idx="826">
                  <c:v>0.65200000000000413</c:v>
                </c:pt>
                <c:pt idx="827">
                  <c:v>0.65400000000000424</c:v>
                </c:pt>
                <c:pt idx="828">
                  <c:v>0.65600000000000425</c:v>
                </c:pt>
                <c:pt idx="829">
                  <c:v>0.65800000000000425</c:v>
                </c:pt>
                <c:pt idx="830">
                  <c:v>0.66000000000000425</c:v>
                </c:pt>
                <c:pt idx="831">
                  <c:v>0.66200000000000425</c:v>
                </c:pt>
                <c:pt idx="832">
                  <c:v>0.66400000000000425</c:v>
                </c:pt>
                <c:pt idx="833">
                  <c:v>0.66600000000000426</c:v>
                </c:pt>
                <c:pt idx="834">
                  <c:v>0.66800000000000426</c:v>
                </c:pt>
                <c:pt idx="835">
                  <c:v>0.67000000000000426</c:v>
                </c:pt>
                <c:pt idx="836">
                  <c:v>0.67200000000000426</c:v>
                </c:pt>
                <c:pt idx="837">
                  <c:v>0.67400000000000426</c:v>
                </c:pt>
                <c:pt idx="838">
                  <c:v>0.67600000000000426</c:v>
                </c:pt>
                <c:pt idx="839">
                  <c:v>0.67800000000000427</c:v>
                </c:pt>
                <c:pt idx="840">
                  <c:v>0.68000000000000305</c:v>
                </c:pt>
                <c:pt idx="841">
                  <c:v>0.68200000000000305</c:v>
                </c:pt>
                <c:pt idx="842">
                  <c:v>0.68400000000000305</c:v>
                </c:pt>
                <c:pt idx="843">
                  <c:v>0.68600000000000305</c:v>
                </c:pt>
                <c:pt idx="844">
                  <c:v>0.68800000000000305</c:v>
                </c:pt>
                <c:pt idx="845">
                  <c:v>0.69000000000000383</c:v>
                </c:pt>
                <c:pt idx="846">
                  <c:v>0.69200000000000328</c:v>
                </c:pt>
                <c:pt idx="847">
                  <c:v>0.69400000000000328</c:v>
                </c:pt>
                <c:pt idx="848">
                  <c:v>0.69600000000000328</c:v>
                </c:pt>
                <c:pt idx="849">
                  <c:v>0.69800000000000328</c:v>
                </c:pt>
                <c:pt idx="850">
                  <c:v>0.70000000000000062</c:v>
                </c:pt>
                <c:pt idx="851">
                  <c:v>0.70200000000000062</c:v>
                </c:pt>
                <c:pt idx="852">
                  <c:v>0.70400000000000063</c:v>
                </c:pt>
                <c:pt idx="853">
                  <c:v>0.70600000000000063</c:v>
                </c:pt>
                <c:pt idx="854">
                  <c:v>0.70800000000000063</c:v>
                </c:pt>
                <c:pt idx="855">
                  <c:v>0.71000000000000063</c:v>
                </c:pt>
                <c:pt idx="856">
                  <c:v>0.71200000000000063</c:v>
                </c:pt>
                <c:pt idx="857">
                  <c:v>0.71400000000000063</c:v>
                </c:pt>
                <c:pt idx="858">
                  <c:v>0.71600000000000064</c:v>
                </c:pt>
                <c:pt idx="859">
                  <c:v>0.71800000000000064</c:v>
                </c:pt>
                <c:pt idx="860">
                  <c:v>0.72000000000000064</c:v>
                </c:pt>
                <c:pt idx="861">
                  <c:v>0.72200000000000064</c:v>
                </c:pt>
                <c:pt idx="862">
                  <c:v>0.72400000000000064</c:v>
                </c:pt>
                <c:pt idx="863">
                  <c:v>0.72600000000000064</c:v>
                </c:pt>
                <c:pt idx="864">
                  <c:v>0.72800000000000065</c:v>
                </c:pt>
                <c:pt idx="865">
                  <c:v>0.73000000000000065</c:v>
                </c:pt>
                <c:pt idx="866">
                  <c:v>0.73200000000000065</c:v>
                </c:pt>
                <c:pt idx="867">
                  <c:v>0.73400000000000065</c:v>
                </c:pt>
                <c:pt idx="868">
                  <c:v>0.73600000000000065</c:v>
                </c:pt>
                <c:pt idx="869">
                  <c:v>0.73800000000000165</c:v>
                </c:pt>
                <c:pt idx="870">
                  <c:v>0.74000000000000332</c:v>
                </c:pt>
                <c:pt idx="871">
                  <c:v>0.74200000000000332</c:v>
                </c:pt>
                <c:pt idx="872">
                  <c:v>0.74400000000000333</c:v>
                </c:pt>
                <c:pt idx="873">
                  <c:v>0.74600000000000333</c:v>
                </c:pt>
                <c:pt idx="874">
                  <c:v>0.74800000000000333</c:v>
                </c:pt>
                <c:pt idx="875">
                  <c:v>0.75000000000000344</c:v>
                </c:pt>
                <c:pt idx="876">
                  <c:v>0.75200000000000367</c:v>
                </c:pt>
                <c:pt idx="877">
                  <c:v>0.75400000000000378</c:v>
                </c:pt>
                <c:pt idx="878">
                  <c:v>0.75600000000000378</c:v>
                </c:pt>
                <c:pt idx="879">
                  <c:v>0.75800000000000378</c:v>
                </c:pt>
                <c:pt idx="880">
                  <c:v>0.76000000000000378</c:v>
                </c:pt>
                <c:pt idx="881">
                  <c:v>0.76200000000000379</c:v>
                </c:pt>
                <c:pt idx="882">
                  <c:v>0.76400000000000379</c:v>
                </c:pt>
                <c:pt idx="883">
                  <c:v>0.76600000000000379</c:v>
                </c:pt>
                <c:pt idx="884">
                  <c:v>0.76800000000000379</c:v>
                </c:pt>
                <c:pt idx="885">
                  <c:v>0.77000000000000124</c:v>
                </c:pt>
                <c:pt idx="886">
                  <c:v>0.77200000000000124</c:v>
                </c:pt>
                <c:pt idx="887">
                  <c:v>0.77400000000000124</c:v>
                </c:pt>
                <c:pt idx="888">
                  <c:v>0.77600000000000169</c:v>
                </c:pt>
                <c:pt idx="889">
                  <c:v>0.77800000000000169</c:v>
                </c:pt>
                <c:pt idx="890">
                  <c:v>0.78</c:v>
                </c:pt>
                <c:pt idx="891">
                  <c:v>0.78200000000000003</c:v>
                </c:pt>
                <c:pt idx="892">
                  <c:v>0.78400000000000003</c:v>
                </c:pt>
                <c:pt idx="893">
                  <c:v>0.78600000000000003</c:v>
                </c:pt>
                <c:pt idx="894">
                  <c:v>0.78800000000000003</c:v>
                </c:pt>
                <c:pt idx="895">
                  <c:v>0.79</c:v>
                </c:pt>
                <c:pt idx="896">
                  <c:v>0.79200000000000004</c:v>
                </c:pt>
                <c:pt idx="897">
                  <c:v>0.79400000000000004</c:v>
                </c:pt>
                <c:pt idx="898">
                  <c:v>0.79600000000000004</c:v>
                </c:pt>
                <c:pt idx="899">
                  <c:v>0.79800000000000004</c:v>
                </c:pt>
                <c:pt idx="900">
                  <c:v>0.8</c:v>
                </c:pt>
                <c:pt idx="901">
                  <c:v>0.80200000000000005</c:v>
                </c:pt>
                <c:pt idx="902">
                  <c:v>0.80400000000000005</c:v>
                </c:pt>
                <c:pt idx="903">
                  <c:v>0.80600000000000005</c:v>
                </c:pt>
                <c:pt idx="904">
                  <c:v>0.80800000000000005</c:v>
                </c:pt>
                <c:pt idx="905">
                  <c:v>0.81</c:v>
                </c:pt>
                <c:pt idx="906">
                  <c:v>0.81200000000000061</c:v>
                </c:pt>
                <c:pt idx="907">
                  <c:v>0.81399999999999995</c:v>
                </c:pt>
                <c:pt idx="908">
                  <c:v>0.81599999999999995</c:v>
                </c:pt>
                <c:pt idx="909">
                  <c:v>0.81799999999999995</c:v>
                </c:pt>
                <c:pt idx="910">
                  <c:v>0.82000000000000062</c:v>
                </c:pt>
                <c:pt idx="911">
                  <c:v>0.82199999999999995</c:v>
                </c:pt>
                <c:pt idx="912">
                  <c:v>0.82399999999999995</c:v>
                </c:pt>
                <c:pt idx="913">
                  <c:v>0.82600000000000062</c:v>
                </c:pt>
                <c:pt idx="914">
                  <c:v>0.82800000000000062</c:v>
                </c:pt>
                <c:pt idx="915">
                  <c:v>0.83000000000000063</c:v>
                </c:pt>
                <c:pt idx="916">
                  <c:v>0.83200000000000063</c:v>
                </c:pt>
                <c:pt idx="917">
                  <c:v>0.83400000000000063</c:v>
                </c:pt>
                <c:pt idx="918">
                  <c:v>0.83600000000000063</c:v>
                </c:pt>
                <c:pt idx="919">
                  <c:v>0.83800000000000063</c:v>
                </c:pt>
                <c:pt idx="920">
                  <c:v>0.84000000000000064</c:v>
                </c:pt>
                <c:pt idx="921">
                  <c:v>0.84200000000000064</c:v>
                </c:pt>
                <c:pt idx="922">
                  <c:v>0.84400000000000064</c:v>
                </c:pt>
                <c:pt idx="923">
                  <c:v>0.84600000000000064</c:v>
                </c:pt>
                <c:pt idx="924">
                  <c:v>0.84800000000000064</c:v>
                </c:pt>
                <c:pt idx="925">
                  <c:v>0.85000000000000064</c:v>
                </c:pt>
                <c:pt idx="926">
                  <c:v>0.85200000000000065</c:v>
                </c:pt>
                <c:pt idx="927">
                  <c:v>0.85400000000000065</c:v>
                </c:pt>
                <c:pt idx="928">
                  <c:v>0.85600000000000065</c:v>
                </c:pt>
                <c:pt idx="929">
                  <c:v>0.85800000000000065</c:v>
                </c:pt>
                <c:pt idx="930">
                  <c:v>0.86000000000000065</c:v>
                </c:pt>
                <c:pt idx="931">
                  <c:v>0.86200000000000065</c:v>
                </c:pt>
                <c:pt idx="932">
                  <c:v>0.86400000000000265</c:v>
                </c:pt>
                <c:pt idx="933">
                  <c:v>0.86600000000000332</c:v>
                </c:pt>
                <c:pt idx="934">
                  <c:v>0.86800000000000332</c:v>
                </c:pt>
                <c:pt idx="935">
                  <c:v>0.87000000000000333</c:v>
                </c:pt>
                <c:pt idx="936">
                  <c:v>0.87200000000000333</c:v>
                </c:pt>
                <c:pt idx="937">
                  <c:v>0.87400000000000333</c:v>
                </c:pt>
                <c:pt idx="938">
                  <c:v>0.87600000000000355</c:v>
                </c:pt>
                <c:pt idx="939">
                  <c:v>0.87800000000000378</c:v>
                </c:pt>
                <c:pt idx="940">
                  <c:v>0.88000000000000245</c:v>
                </c:pt>
                <c:pt idx="941">
                  <c:v>0.88200000000000245</c:v>
                </c:pt>
                <c:pt idx="942">
                  <c:v>0.88400000000000245</c:v>
                </c:pt>
                <c:pt idx="943">
                  <c:v>0.88600000000000245</c:v>
                </c:pt>
                <c:pt idx="944">
                  <c:v>0.88800000000000245</c:v>
                </c:pt>
                <c:pt idx="945">
                  <c:v>0.89000000000000246</c:v>
                </c:pt>
                <c:pt idx="946">
                  <c:v>0.89200000000000246</c:v>
                </c:pt>
                <c:pt idx="947">
                  <c:v>0.89400000000000246</c:v>
                </c:pt>
                <c:pt idx="948">
                  <c:v>0.89600000000000246</c:v>
                </c:pt>
                <c:pt idx="949">
                  <c:v>0.89800000000000246</c:v>
                </c:pt>
                <c:pt idx="950">
                  <c:v>0.9</c:v>
                </c:pt>
                <c:pt idx="951">
                  <c:v>0.90200000000000002</c:v>
                </c:pt>
                <c:pt idx="952">
                  <c:v>0.90400000000000003</c:v>
                </c:pt>
                <c:pt idx="953">
                  <c:v>0.90600000000000003</c:v>
                </c:pt>
                <c:pt idx="954">
                  <c:v>0.90800000000000003</c:v>
                </c:pt>
                <c:pt idx="955">
                  <c:v>0.91</c:v>
                </c:pt>
                <c:pt idx="956">
                  <c:v>0.91200000000000003</c:v>
                </c:pt>
                <c:pt idx="957">
                  <c:v>0.91400000000000003</c:v>
                </c:pt>
                <c:pt idx="958">
                  <c:v>0.91600000000000004</c:v>
                </c:pt>
                <c:pt idx="959">
                  <c:v>0.91800000000000004</c:v>
                </c:pt>
                <c:pt idx="960">
                  <c:v>0.92</c:v>
                </c:pt>
                <c:pt idx="961">
                  <c:v>0.92200000000000004</c:v>
                </c:pt>
                <c:pt idx="962">
                  <c:v>0.92400000000000004</c:v>
                </c:pt>
                <c:pt idx="963">
                  <c:v>0.92600000000000005</c:v>
                </c:pt>
                <c:pt idx="964">
                  <c:v>0.92800000000000005</c:v>
                </c:pt>
                <c:pt idx="965">
                  <c:v>0.93</c:v>
                </c:pt>
                <c:pt idx="966">
                  <c:v>0.93200000000000005</c:v>
                </c:pt>
                <c:pt idx="967">
                  <c:v>0.93400000000000005</c:v>
                </c:pt>
                <c:pt idx="968">
                  <c:v>0.93600000000000005</c:v>
                </c:pt>
                <c:pt idx="969">
                  <c:v>0.93799999999999994</c:v>
                </c:pt>
                <c:pt idx="970">
                  <c:v>0.94000000000000061</c:v>
                </c:pt>
                <c:pt idx="971">
                  <c:v>0.94199999999999995</c:v>
                </c:pt>
                <c:pt idx="972">
                  <c:v>0.94399999999999995</c:v>
                </c:pt>
                <c:pt idx="973">
                  <c:v>0.94599999999999995</c:v>
                </c:pt>
                <c:pt idx="974">
                  <c:v>0.94799999999999995</c:v>
                </c:pt>
                <c:pt idx="975">
                  <c:v>0.95000000000000062</c:v>
                </c:pt>
                <c:pt idx="976">
                  <c:v>0.95200000000000062</c:v>
                </c:pt>
                <c:pt idx="977">
                  <c:v>0.95400000000000063</c:v>
                </c:pt>
                <c:pt idx="978">
                  <c:v>0.95600000000000063</c:v>
                </c:pt>
                <c:pt idx="979">
                  <c:v>0.95800000000000063</c:v>
                </c:pt>
                <c:pt idx="980">
                  <c:v>0.96000000000000063</c:v>
                </c:pt>
                <c:pt idx="981">
                  <c:v>0.96200000000000063</c:v>
                </c:pt>
                <c:pt idx="982">
                  <c:v>0.96400000000000063</c:v>
                </c:pt>
                <c:pt idx="983">
                  <c:v>0.96600000000000064</c:v>
                </c:pt>
                <c:pt idx="984">
                  <c:v>0.96800000000000064</c:v>
                </c:pt>
                <c:pt idx="985">
                  <c:v>0.97000000000000053</c:v>
                </c:pt>
                <c:pt idx="986">
                  <c:v>0.97200000000000053</c:v>
                </c:pt>
                <c:pt idx="987">
                  <c:v>0.97400000000000053</c:v>
                </c:pt>
                <c:pt idx="988">
                  <c:v>0.97600000000000053</c:v>
                </c:pt>
                <c:pt idx="989">
                  <c:v>0.97800000000000054</c:v>
                </c:pt>
                <c:pt idx="990">
                  <c:v>0.98</c:v>
                </c:pt>
                <c:pt idx="991">
                  <c:v>0.98199999999999998</c:v>
                </c:pt>
                <c:pt idx="992">
                  <c:v>0.98399999999999999</c:v>
                </c:pt>
                <c:pt idx="993">
                  <c:v>0.98599999999999999</c:v>
                </c:pt>
                <c:pt idx="994">
                  <c:v>0.98799999999999999</c:v>
                </c:pt>
                <c:pt idx="995">
                  <c:v>0.99</c:v>
                </c:pt>
                <c:pt idx="996">
                  <c:v>0.99199999999999999</c:v>
                </c:pt>
                <c:pt idx="997">
                  <c:v>0.99399999999999999</c:v>
                </c:pt>
                <c:pt idx="998">
                  <c:v>0.996</c:v>
                </c:pt>
                <c:pt idx="999">
                  <c:v>0.998</c:v>
                </c:pt>
                <c:pt idx="1000">
                  <c:v>1</c:v>
                </c:pt>
              </c:numCache>
            </c:numRef>
          </c:xVal>
          <c:yVal>
            <c:numRef>
              <c:f>test!$L$1:$L$1001</c:f>
              <c:numCache>
                <c:formatCode>General</c:formatCode>
                <c:ptCount val="1001"/>
                <c:pt idx="0">
                  <c:v>314.16498200000234</c:v>
                </c:pt>
                <c:pt idx="1">
                  <c:v>313.76769899999999</c:v>
                </c:pt>
                <c:pt idx="2">
                  <c:v>313.37047799999999</c:v>
                </c:pt>
                <c:pt idx="3">
                  <c:v>312.97331899999665</c:v>
                </c:pt>
                <c:pt idx="4">
                  <c:v>312.57622199999969</c:v>
                </c:pt>
                <c:pt idx="5">
                  <c:v>312.17918700000001</c:v>
                </c:pt>
                <c:pt idx="6">
                  <c:v>311.78221499999893</c:v>
                </c:pt>
                <c:pt idx="7">
                  <c:v>311.38530399999894</c:v>
                </c:pt>
                <c:pt idx="8">
                  <c:v>310.98845499999823</c:v>
                </c:pt>
                <c:pt idx="9">
                  <c:v>310.59166899999963</c:v>
                </c:pt>
                <c:pt idx="10">
                  <c:v>310.19494400000002</c:v>
                </c:pt>
                <c:pt idx="11">
                  <c:v>309.79828099999969</c:v>
                </c:pt>
                <c:pt idx="12">
                  <c:v>309.40168</c:v>
                </c:pt>
                <c:pt idx="13">
                  <c:v>309.00513999999794</c:v>
                </c:pt>
                <c:pt idx="14">
                  <c:v>308.60866199999998</c:v>
                </c:pt>
                <c:pt idx="15">
                  <c:v>308.21224599999999</c:v>
                </c:pt>
                <c:pt idx="16">
                  <c:v>307.81589200000002</c:v>
                </c:pt>
                <c:pt idx="17">
                  <c:v>307.41959899999893</c:v>
                </c:pt>
                <c:pt idx="18">
                  <c:v>307.02336699999893</c:v>
                </c:pt>
                <c:pt idx="19">
                  <c:v>306.62719699999963</c:v>
                </c:pt>
                <c:pt idx="20">
                  <c:v>306.23108799999869</c:v>
                </c:pt>
                <c:pt idx="21">
                  <c:v>305.83504099999999</c:v>
                </c:pt>
                <c:pt idx="22">
                  <c:v>305.43905499999869</c:v>
                </c:pt>
                <c:pt idx="23">
                  <c:v>305.04312999999894</c:v>
                </c:pt>
                <c:pt idx="24">
                  <c:v>304.64726600000216</c:v>
                </c:pt>
                <c:pt idx="25">
                  <c:v>304.251464</c:v>
                </c:pt>
                <c:pt idx="26">
                  <c:v>303.85572300000001</c:v>
                </c:pt>
                <c:pt idx="27">
                  <c:v>303.46004199999999</c:v>
                </c:pt>
                <c:pt idx="28">
                  <c:v>303.06442299999998</c:v>
                </c:pt>
                <c:pt idx="29">
                  <c:v>302.66886400000038</c:v>
                </c:pt>
                <c:pt idx="30">
                  <c:v>302.27336699999893</c:v>
                </c:pt>
                <c:pt idx="31">
                  <c:v>301.87792999999999</c:v>
                </c:pt>
                <c:pt idx="32">
                  <c:v>301.48255399999869</c:v>
                </c:pt>
                <c:pt idx="33">
                  <c:v>301.08723899999899</c:v>
                </c:pt>
                <c:pt idx="34">
                  <c:v>300.69198399999999</c:v>
                </c:pt>
                <c:pt idx="35">
                  <c:v>300.29679099999794</c:v>
                </c:pt>
                <c:pt idx="36">
                  <c:v>299.90165699999869</c:v>
                </c:pt>
                <c:pt idx="37">
                  <c:v>299.50658499999969</c:v>
                </c:pt>
                <c:pt idx="38">
                  <c:v>299.11157199999963</c:v>
                </c:pt>
                <c:pt idx="39">
                  <c:v>298.71662099999969</c:v>
                </c:pt>
                <c:pt idx="40">
                  <c:v>298.32172899999864</c:v>
                </c:pt>
                <c:pt idx="41">
                  <c:v>297.92689799999869</c:v>
                </c:pt>
                <c:pt idx="42">
                  <c:v>297.53212799999869</c:v>
                </c:pt>
                <c:pt idx="43">
                  <c:v>297.13741700000003</c:v>
                </c:pt>
                <c:pt idx="44">
                  <c:v>296.74276700000001</c:v>
                </c:pt>
                <c:pt idx="45">
                  <c:v>296.34817699999923</c:v>
                </c:pt>
                <c:pt idx="46">
                  <c:v>295.95364699999999</c:v>
                </c:pt>
                <c:pt idx="47">
                  <c:v>295.55917699999969</c:v>
                </c:pt>
                <c:pt idx="48">
                  <c:v>295.16476699999998</c:v>
                </c:pt>
                <c:pt idx="49">
                  <c:v>294.77041699999899</c:v>
                </c:pt>
                <c:pt idx="50">
                  <c:v>294.37612699999869</c:v>
                </c:pt>
                <c:pt idx="51">
                  <c:v>293.98189699999864</c:v>
                </c:pt>
                <c:pt idx="52">
                  <c:v>293.58772599999969</c:v>
                </c:pt>
                <c:pt idx="53">
                  <c:v>293.19361499999923</c:v>
                </c:pt>
                <c:pt idx="54">
                  <c:v>292.79956399999969</c:v>
                </c:pt>
                <c:pt idx="55">
                  <c:v>292.40557299999864</c:v>
                </c:pt>
                <c:pt idx="56">
                  <c:v>292.011641</c:v>
                </c:pt>
                <c:pt idx="57">
                  <c:v>291.61776900000001</c:v>
                </c:pt>
                <c:pt idx="58">
                  <c:v>291.22395699999794</c:v>
                </c:pt>
                <c:pt idx="59">
                  <c:v>290.83020299999993</c:v>
                </c:pt>
                <c:pt idx="60">
                  <c:v>290.43650999999664</c:v>
                </c:pt>
                <c:pt idx="61">
                  <c:v>290.04287499999998</c:v>
                </c:pt>
                <c:pt idx="62">
                  <c:v>289.64929999999998</c:v>
                </c:pt>
                <c:pt idx="63">
                  <c:v>289.25578400000001</c:v>
                </c:pt>
                <c:pt idx="64">
                  <c:v>288.86232799999999</c:v>
                </c:pt>
                <c:pt idx="65">
                  <c:v>288.46892999999869</c:v>
                </c:pt>
                <c:pt idx="66">
                  <c:v>288.07559199999969</c:v>
                </c:pt>
                <c:pt idx="67">
                  <c:v>287.68231199999963</c:v>
                </c:pt>
                <c:pt idx="68">
                  <c:v>287.28909199999993</c:v>
                </c:pt>
                <c:pt idx="69">
                  <c:v>286.89593099999894</c:v>
                </c:pt>
                <c:pt idx="70">
                  <c:v>286.50282800000002</c:v>
                </c:pt>
                <c:pt idx="71">
                  <c:v>286.10978500000078</c:v>
                </c:pt>
                <c:pt idx="72">
                  <c:v>285.71679999999765</c:v>
                </c:pt>
                <c:pt idx="73">
                  <c:v>285.32387399999999</c:v>
                </c:pt>
                <c:pt idx="74">
                  <c:v>284.93100699999746</c:v>
                </c:pt>
                <c:pt idx="75">
                  <c:v>284.53819799999746</c:v>
                </c:pt>
                <c:pt idx="76">
                  <c:v>284.14544800000078</c:v>
                </c:pt>
                <c:pt idx="77">
                  <c:v>283.75275699999969</c:v>
                </c:pt>
                <c:pt idx="78">
                  <c:v>283.36012399999993</c:v>
                </c:pt>
                <c:pt idx="79">
                  <c:v>282.96754899999894</c:v>
                </c:pt>
                <c:pt idx="80">
                  <c:v>282.57503299999894</c:v>
                </c:pt>
                <c:pt idx="81">
                  <c:v>282.18257599999993</c:v>
                </c:pt>
                <c:pt idx="82">
                  <c:v>281.79017599999753</c:v>
                </c:pt>
                <c:pt idx="83">
                  <c:v>281.39783499999999</c:v>
                </c:pt>
                <c:pt idx="84">
                  <c:v>281.00555199999923</c:v>
                </c:pt>
                <c:pt idx="85">
                  <c:v>280.61332799999963</c:v>
                </c:pt>
                <c:pt idx="86">
                  <c:v>280.22116099999869</c:v>
                </c:pt>
                <c:pt idx="87">
                  <c:v>279.82905299999999</c:v>
                </c:pt>
                <c:pt idx="88">
                  <c:v>279.43700199999893</c:v>
                </c:pt>
                <c:pt idx="89">
                  <c:v>279.04500999999999</c:v>
                </c:pt>
                <c:pt idx="90">
                  <c:v>278.653075</c:v>
                </c:pt>
                <c:pt idx="91">
                  <c:v>278.26119899999759</c:v>
                </c:pt>
                <c:pt idx="92">
                  <c:v>277.86937999999969</c:v>
                </c:pt>
                <c:pt idx="93">
                  <c:v>277.47761899999864</c:v>
                </c:pt>
                <c:pt idx="94">
                  <c:v>277.08591499999869</c:v>
                </c:pt>
                <c:pt idx="95">
                  <c:v>276.69427000000002</c:v>
                </c:pt>
                <c:pt idx="96">
                  <c:v>276.30268200000222</c:v>
                </c:pt>
                <c:pt idx="97">
                  <c:v>275.91115099999723</c:v>
                </c:pt>
                <c:pt idx="98">
                  <c:v>275.519678</c:v>
                </c:pt>
                <c:pt idx="99">
                  <c:v>275.128263</c:v>
                </c:pt>
                <c:pt idx="100">
                  <c:v>274.73690499999776</c:v>
                </c:pt>
                <c:pt idx="101">
                  <c:v>274.34560399999998</c:v>
                </c:pt>
                <c:pt idx="102">
                  <c:v>273.95436100000001</c:v>
                </c:pt>
                <c:pt idx="103">
                  <c:v>273.56317499999869</c:v>
                </c:pt>
                <c:pt idx="104">
                  <c:v>273.17204600000002</c:v>
                </c:pt>
                <c:pt idx="105">
                  <c:v>272.78097399999899</c:v>
                </c:pt>
                <c:pt idx="106">
                  <c:v>272.38995999999969</c:v>
                </c:pt>
                <c:pt idx="107">
                  <c:v>271.99900199999894</c:v>
                </c:pt>
                <c:pt idx="108">
                  <c:v>271.60810199999969</c:v>
                </c:pt>
                <c:pt idx="109">
                  <c:v>271.21725899999899</c:v>
                </c:pt>
                <c:pt idx="110">
                  <c:v>270.82647199999963</c:v>
                </c:pt>
                <c:pt idx="111">
                  <c:v>270.43574299999869</c:v>
                </c:pt>
                <c:pt idx="112">
                  <c:v>270.04507000000001</c:v>
                </c:pt>
                <c:pt idx="113">
                  <c:v>269.65445400000038</c:v>
                </c:pt>
                <c:pt idx="114">
                  <c:v>269.26389499999999</c:v>
                </c:pt>
                <c:pt idx="115">
                  <c:v>268.87339199999963</c:v>
                </c:pt>
                <c:pt idx="116">
                  <c:v>268.48294600000003</c:v>
                </c:pt>
                <c:pt idx="117">
                  <c:v>268.09255699999869</c:v>
                </c:pt>
                <c:pt idx="118">
                  <c:v>267.702224</c:v>
                </c:pt>
                <c:pt idx="119">
                  <c:v>267.31194799999969</c:v>
                </c:pt>
                <c:pt idx="120">
                  <c:v>266.92172799999753</c:v>
                </c:pt>
                <c:pt idx="121">
                  <c:v>266.53156499999869</c:v>
                </c:pt>
                <c:pt idx="122">
                  <c:v>266.141458</c:v>
                </c:pt>
                <c:pt idx="123">
                  <c:v>265.75140699999969</c:v>
                </c:pt>
                <c:pt idx="124">
                  <c:v>265.36141199999969</c:v>
                </c:pt>
                <c:pt idx="125">
                  <c:v>264.97147399999869</c:v>
                </c:pt>
                <c:pt idx="126">
                  <c:v>264.58159199999869</c:v>
                </c:pt>
                <c:pt idx="127">
                  <c:v>264.19176599999969</c:v>
                </c:pt>
                <c:pt idx="128">
                  <c:v>263.80199599999969</c:v>
                </c:pt>
                <c:pt idx="129">
                  <c:v>263.41228100000001</c:v>
                </c:pt>
                <c:pt idx="130">
                  <c:v>263.02262300000001</c:v>
                </c:pt>
                <c:pt idx="131">
                  <c:v>262.63302099999999</c:v>
                </c:pt>
                <c:pt idx="132">
                  <c:v>262.24347499999999</c:v>
                </c:pt>
                <c:pt idx="133">
                  <c:v>261.85398400000008</c:v>
                </c:pt>
                <c:pt idx="134">
                  <c:v>261.46454899999969</c:v>
                </c:pt>
                <c:pt idx="135">
                  <c:v>261.07516999999899</c:v>
                </c:pt>
                <c:pt idx="136">
                  <c:v>260.68584700000002</c:v>
                </c:pt>
                <c:pt idx="137">
                  <c:v>260.29657899999694</c:v>
                </c:pt>
                <c:pt idx="138">
                  <c:v>259.90736599999963</c:v>
                </c:pt>
                <c:pt idx="139">
                  <c:v>259.51820899999899</c:v>
                </c:pt>
                <c:pt idx="140">
                  <c:v>259.12910799999969</c:v>
                </c:pt>
                <c:pt idx="141">
                  <c:v>258.74006200000002</c:v>
                </c:pt>
                <c:pt idx="142">
                  <c:v>258.35107099999999</c:v>
                </c:pt>
                <c:pt idx="143">
                  <c:v>257.962135999998</c:v>
                </c:pt>
                <c:pt idx="144">
                  <c:v>257.57325599999899</c:v>
                </c:pt>
                <c:pt idx="145">
                  <c:v>257.18443100000002</c:v>
                </c:pt>
                <c:pt idx="146">
                  <c:v>256.795661</c:v>
                </c:pt>
                <c:pt idx="147">
                  <c:v>256.40694699999869</c:v>
                </c:pt>
                <c:pt idx="148">
                  <c:v>256.01828699999999</c:v>
                </c:pt>
                <c:pt idx="149">
                  <c:v>255.62968199999995</c:v>
                </c:pt>
                <c:pt idx="150">
                  <c:v>255.24113299999999</c:v>
                </c:pt>
                <c:pt idx="151">
                  <c:v>254.85263800000118</c:v>
                </c:pt>
                <c:pt idx="152">
                  <c:v>254.46419800000001</c:v>
                </c:pt>
                <c:pt idx="153">
                  <c:v>254.07581299999998</c:v>
                </c:pt>
                <c:pt idx="154">
                  <c:v>253.68748300000001</c:v>
                </c:pt>
                <c:pt idx="155">
                  <c:v>253.299207</c:v>
                </c:pt>
                <c:pt idx="156">
                  <c:v>252.91098600000001</c:v>
                </c:pt>
                <c:pt idx="157">
                  <c:v>252.52282000000085</c:v>
                </c:pt>
                <c:pt idx="158">
                  <c:v>252.13470799999999</c:v>
                </c:pt>
                <c:pt idx="159">
                  <c:v>251.74665099999905</c:v>
                </c:pt>
                <c:pt idx="160">
                  <c:v>251.35864800000124</c:v>
                </c:pt>
                <c:pt idx="161">
                  <c:v>250.97069999999999</c:v>
                </c:pt>
                <c:pt idx="162">
                  <c:v>250.582806000001</c:v>
                </c:pt>
                <c:pt idx="163">
                  <c:v>250.19496599999914</c:v>
                </c:pt>
                <c:pt idx="164">
                  <c:v>249.80718100000001</c:v>
                </c:pt>
                <c:pt idx="165">
                  <c:v>249.41944900000001</c:v>
                </c:pt>
                <c:pt idx="166">
                  <c:v>249.03177199999999</c:v>
                </c:pt>
                <c:pt idx="167">
                  <c:v>248.644149</c:v>
                </c:pt>
                <c:pt idx="168">
                  <c:v>248.25657999999999</c:v>
                </c:pt>
                <c:pt idx="169">
                  <c:v>247.869066</c:v>
                </c:pt>
                <c:pt idx="170">
                  <c:v>247.481605</c:v>
                </c:pt>
                <c:pt idx="171">
                  <c:v>247.09419800000001</c:v>
                </c:pt>
                <c:pt idx="172">
                  <c:v>246.70684499999999</c:v>
                </c:pt>
                <c:pt idx="173">
                  <c:v>246.31954499999998</c:v>
                </c:pt>
                <c:pt idx="174">
                  <c:v>245.93230000000085</c:v>
                </c:pt>
                <c:pt idx="175">
                  <c:v>245.545108</c:v>
                </c:pt>
                <c:pt idx="176">
                  <c:v>245.15797000000001</c:v>
                </c:pt>
                <c:pt idx="177">
                  <c:v>244.77088499999914</c:v>
                </c:pt>
                <c:pt idx="178">
                  <c:v>244.38385399999999</c:v>
                </c:pt>
                <c:pt idx="179">
                  <c:v>243.99687700000001</c:v>
                </c:pt>
                <c:pt idx="180">
                  <c:v>243.60995299999914</c:v>
                </c:pt>
                <c:pt idx="181">
                  <c:v>243.22308199999998</c:v>
                </c:pt>
                <c:pt idx="182">
                  <c:v>242.836265</c:v>
                </c:pt>
                <c:pt idx="183">
                  <c:v>242.44950099999932</c:v>
                </c:pt>
                <c:pt idx="184">
                  <c:v>242.062791</c:v>
                </c:pt>
                <c:pt idx="185">
                  <c:v>241.67613299999999</c:v>
                </c:pt>
                <c:pt idx="186">
                  <c:v>241.28952899999999</c:v>
                </c:pt>
                <c:pt idx="187">
                  <c:v>240.90297800000027</c:v>
                </c:pt>
                <c:pt idx="188">
                  <c:v>240.51648</c:v>
                </c:pt>
                <c:pt idx="189">
                  <c:v>240.13003499999999</c:v>
                </c:pt>
                <c:pt idx="190">
                  <c:v>239.74364299999914</c:v>
                </c:pt>
                <c:pt idx="191">
                  <c:v>239.35730400000085</c:v>
                </c:pt>
                <c:pt idx="192">
                  <c:v>238.97101800000004</c:v>
                </c:pt>
                <c:pt idx="193">
                  <c:v>238.58478499999998</c:v>
                </c:pt>
                <c:pt idx="194">
                  <c:v>238.19860399999999</c:v>
                </c:pt>
                <c:pt idx="195">
                  <c:v>237.81247700000085</c:v>
                </c:pt>
                <c:pt idx="196">
                  <c:v>237.42640100000085</c:v>
                </c:pt>
                <c:pt idx="197">
                  <c:v>237.040379</c:v>
                </c:pt>
                <c:pt idx="198">
                  <c:v>236.65440900000004</c:v>
                </c:pt>
                <c:pt idx="199">
                  <c:v>236.26849200000001</c:v>
                </c:pt>
                <c:pt idx="200">
                  <c:v>235.88262700000118</c:v>
                </c:pt>
                <c:pt idx="201">
                  <c:v>235.496814</c:v>
                </c:pt>
                <c:pt idx="202">
                  <c:v>235.11105399999914</c:v>
                </c:pt>
                <c:pt idx="203">
                  <c:v>234.72534600000088</c:v>
                </c:pt>
                <c:pt idx="204">
                  <c:v>234.33969099999999</c:v>
                </c:pt>
                <c:pt idx="205">
                  <c:v>233.95408800000001</c:v>
                </c:pt>
                <c:pt idx="206">
                  <c:v>233.56853700000067</c:v>
                </c:pt>
                <c:pt idx="207">
                  <c:v>233.18303800000001</c:v>
                </c:pt>
                <c:pt idx="208">
                  <c:v>232.79759099999998</c:v>
                </c:pt>
                <c:pt idx="209">
                  <c:v>232.41219599999999</c:v>
                </c:pt>
                <c:pt idx="210">
                  <c:v>232.02685299999999</c:v>
                </c:pt>
                <c:pt idx="211">
                  <c:v>231.64156199999914</c:v>
                </c:pt>
                <c:pt idx="212">
                  <c:v>231.25632300000001</c:v>
                </c:pt>
                <c:pt idx="213">
                  <c:v>230.87113600000109</c:v>
                </c:pt>
                <c:pt idx="214">
                  <c:v>230.48600100000004</c:v>
                </c:pt>
                <c:pt idx="215">
                  <c:v>230.10091700000001</c:v>
                </c:pt>
                <c:pt idx="216">
                  <c:v>229.71588499999905</c:v>
                </c:pt>
                <c:pt idx="217">
                  <c:v>229.330905</c:v>
                </c:pt>
                <c:pt idx="218">
                  <c:v>228.945976</c:v>
                </c:pt>
                <c:pt idx="219">
                  <c:v>228.56109900000001</c:v>
                </c:pt>
                <c:pt idx="220">
                  <c:v>228.17627399999998</c:v>
                </c:pt>
                <c:pt idx="221">
                  <c:v>227.79149900000004</c:v>
                </c:pt>
                <c:pt idx="222">
                  <c:v>227.40677700000001</c:v>
                </c:pt>
                <c:pt idx="223">
                  <c:v>227.02210500000001</c:v>
                </c:pt>
                <c:pt idx="224">
                  <c:v>226.637485</c:v>
                </c:pt>
                <c:pt idx="225">
                  <c:v>226.25291600000085</c:v>
                </c:pt>
                <c:pt idx="226">
                  <c:v>225.86839800000118</c:v>
                </c:pt>
                <c:pt idx="227">
                  <c:v>225.48393200000001</c:v>
                </c:pt>
                <c:pt idx="228">
                  <c:v>225.09951599999914</c:v>
                </c:pt>
                <c:pt idx="229">
                  <c:v>224.71515199999914</c:v>
                </c:pt>
                <c:pt idx="230">
                  <c:v>224.33083800000085</c:v>
                </c:pt>
                <c:pt idx="231">
                  <c:v>223.94657599999914</c:v>
                </c:pt>
                <c:pt idx="232">
                  <c:v>223.562364</c:v>
                </c:pt>
                <c:pt idx="233">
                  <c:v>223.178203</c:v>
                </c:pt>
                <c:pt idx="234">
                  <c:v>222.79409399999992</c:v>
                </c:pt>
                <c:pt idx="235">
                  <c:v>222.410034</c:v>
                </c:pt>
                <c:pt idx="236">
                  <c:v>222.02602600000088</c:v>
                </c:pt>
                <c:pt idx="237">
                  <c:v>221.64206799999999</c:v>
                </c:pt>
                <c:pt idx="238">
                  <c:v>221.258161</c:v>
                </c:pt>
                <c:pt idx="239">
                  <c:v>220.874304</c:v>
                </c:pt>
                <c:pt idx="240">
                  <c:v>220.49049800000088</c:v>
                </c:pt>
                <c:pt idx="241">
                  <c:v>220.106742</c:v>
                </c:pt>
                <c:pt idx="242">
                  <c:v>219.72303700000001</c:v>
                </c:pt>
                <c:pt idx="243">
                  <c:v>219.339382</c:v>
                </c:pt>
                <c:pt idx="244">
                  <c:v>218.95577700000001</c:v>
                </c:pt>
                <c:pt idx="245">
                  <c:v>218.57222300000001</c:v>
                </c:pt>
                <c:pt idx="246">
                  <c:v>218.18871900000067</c:v>
                </c:pt>
                <c:pt idx="247">
                  <c:v>217.80526499999999</c:v>
                </c:pt>
                <c:pt idx="248">
                  <c:v>217.42186100000001</c:v>
                </c:pt>
                <c:pt idx="249">
                  <c:v>217.03850700000001</c:v>
                </c:pt>
                <c:pt idx="250">
                  <c:v>216.655203</c:v>
                </c:pt>
                <c:pt idx="251">
                  <c:v>216.27194900000001</c:v>
                </c:pt>
                <c:pt idx="252">
                  <c:v>215.88874500000085</c:v>
                </c:pt>
                <c:pt idx="253">
                  <c:v>215.50559099999998</c:v>
                </c:pt>
                <c:pt idx="254">
                  <c:v>215.12248600000117</c:v>
                </c:pt>
                <c:pt idx="255">
                  <c:v>214.73943199999999</c:v>
                </c:pt>
                <c:pt idx="256">
                  <c:v>214.35642700000167</c:v>
                </c:pt>
                <c:pt idx="257">
                  <c:v>213.97347199999999</c:v>
                </c:pt>
                <c:pt idx="258">
                  <c:v>213.590566</c:v>
                </c:pt>
                <c:pt idx="259">
                  <c:v>213.20770999999999</c:v>
                </c:pt>
                <c:pt idx="260">
                  <c:v>212.824904</c:v>
                </c:pt>
                <c:pt idx="261">
                  <c:v>212.44214700000106</c:v>
                </c:pt>
                <c:pt idx="262">
                  <c:v>212.05943900000085</c:v>
                </c:pt>
                <c:pt idx="263">
                  <c:v>211.67678099999998</c:v>
                </c:pt>
                <c:pt idx="264">
                  <c:v>211.29417199999995</c:v>
                </c:pt>
                <c:pt idx="265">
                  <c:v>210.91161199999999</c:v>
                </c:pt>
                <c:pt idx="266">
                  <c:v>210.52910199999999</c:v>
                </c:pt>
                <c:pt idx="267">
                  <c:v>210.14663999999999</c:v>
                </c:pt>
                <c:pt idx="268">
                  <c:v>209.764228</c:v>
                </c:pt>
                <c:pt idx="269">
                  <c:v>209.381865</c:v>
                </c:pt>
                <c:pt idx="270">
                  <c:v>208.99955099999914</c:v>
                </c:pt>
                <c:pt idx="271">
                  <c:v>208.61728600000001</c:v>
                </c:pt>
                <c:pt idx="272">
                  <c:v>208.23506999999998</c:v>
                </c:pt>
                <c:pt idx="273">
                  <c:v>207.85290200000085</c:v>
                </c:pt>
                <c:pt idx="274">
                  <c:v>207.47078399999998</c:v>
                </c:pt>
                <c:pt idx="275">
                  <c:v>207.08871400000001</c:v>
                </c:pt>
                <c:pt idx="276">
                  <c:v>206.70669299999992</c:v>
                </c:pt>
                <c:pt idx="277">
                  <c:v>206.32472100000001</c:v>
                </c:pt>
                <c:pt idx="278">
                  <c:v>205.94279700000001</c:v>
                </c:pt>
                <c:pt idx="279">
                  <c:v>205.56092200000001</c:v>
                </c:pt>
                <c:pt idx="280">
                  <c:v>205.17909499999914</c:v>
                </c:pt>
                <c:pt idx="281">
                  <c:v>204.79731700000067</c:v>
                </c:pt>
                <c:pt idx="282">
                  <c:v>204.41558799999999</c:v>
                </c:pt>
                <c:pt idx="283">
                  <c:v>204.033906</c:v>
                </c:pt>
                <c:pt idx="284">
                  <c:v>203.65227300000001</c:v>
                </c:pt>
                <c:pt idx="285">
                  <c:v>203.27068799999998</c:v>
                </c:pt>
                <c:pt idx="286">
                  <c:v>202.889152</c:v>
                </c:pt>
                <c:pt idx="287">
                  <c:v>202.50766399999998</c:v>
                </c:pt>
                <c:pt idx="288">
                  <c:v>202.12622300000001</c:v>
                </c:pt>
                <c:pt idx="289">
                  <c:v>201.74483099999998</c:v>
                </c:pt>
                <c:pt idx="290">
                  <c:v>201.36348700000067</c:v>
                </c:pt>
                <c:pt idx="291">
                  <c:v>200.98219100000085</c:v>
                </c:pt>
                <c:pt idx="292">
                  <c:v>200.600943</c:v>
                </c:pt>
                <c:pt idx="293">
                  <c:v>200.21974299999914</c:v>
                </c:pt>
                <c:pt idx="294">
                  <c:v>199.83859000000001</c:v>
                </c:pt>
                <c:pt idx="295">
                  <c:v>199.45748500000047</c:v>
                </c:pt>
                <c:pt idx="296">
                  <c:v>199.07642900000027</c:v>
                </c:pt>
                <c:pt idx="297">
                  <c:v>198.69541900000004</c:v>
                </c:pt>
                <c:pt idx="298">
                  <c:v>198.314458</c:v>
                </c:pt>
                <c:pt idx="299">
                  <c:v>197.93354399999998</c:v>
                </c:pt>
                <c:pt idx="300">
                  <c:v>197.55267700000007</c:v>
                </c:pt>
                <c:pt idx="301">
                  <c:v>197.17185799999999</c:v>
                </c:pt>
                <c:pt idx="302">
                  <c:v>196.79108600000001</c:v>
                </c:pt>
                <c:pt idx="303">
                  <c:v>196.41036199999999</c:v>
                </c:pt>
                <c:pt idx="304">
                  <c:v>196.02968499999992</c:v>
                </c:pt>
                <c:pt idx="305">
                  <c:v>195.64905599999858</c:v>
                </c:pt>
                <c:pt idx="306">
                  <c:v>195.268473</c:v>
                </c:pt>
                <c:pt idx="307">
                  <c:v>194.88793800000144</c:v>
                </c:pt>
                <c:pt idx="308">
                  <c:v>194.50745000000001</c:v>
                </c:pt>
                <c:pt idx="309">
                  <c:v>194.12700900000004</c:v>
                </c:pt>
                <c:pt idx="310">
                  <c:v>193.74661499999914</c:v>
                </c:pt>
                <c:pt idx="311">
                  <c:v>193.36626900000007</c:v>
                </c:pt>
                <c:pt idx="312">
                  <c:v>192.98596900000001</c:v>
                </c:pt>
                <c:pt idx="313">
                  <c:v>192.605716</c:v>
                </c:pt>
                <c:pt idx="314">
                  <c:v>192.22550899999999</c:v>
                </c:pt>
                <c:pt idx="315">
                  <c:v>191.84535</c:v>
                </c:pt>
                <c:pt idx="316">
                  <c:v>191.46523700000088</c:v>
                </c:pt>
                <c:pt idx="317">
                  <c:v>191.085171</c:v>
                </c:pt>
                <c:pt idx="318">
                  <c:v>190.70515199999952</c:v>
                </c:pt>
                <c:pt idx="319">
                  <c:v>190.32517900000047</c:v>
                </c:pt>
                <c:pt idx="320">
                  <c:v>189.94525299999998</c:v>
                </c:pt>
                <c:pt idx="321">
                  <c:v>189.56537299999999</c:v>
                </c:pt>
                <c:pt idx="322">
                  <c:v>189.18554</c:v>
                </c:pt>
                <c:pt idx="323">
                  <c:v>188.80575299999998</c:v>
                </c:pt>
                <c:pt idx="324">
                  <c:v>188.42601300000001</c:v>
                </c:pt>
                <c:pt idx="325">
                  <c:v>188.04631800000001</c:v>
                </c:pt>
                <c:pt idx="326">
                  <c:v>187.66666999999998</c:v>
                </c:pt>
                <c:pt idx="327">
                  <c:v>187.287069</c:v>
                </c:pt>
                <c:pt idx="328">
                  <c:v>186.90751299999999</c:v>
                </c:pt>
                <c:pt idx="329">
                  <c:v>186.52800300000001</c:v>
                </c:pt>
                <c:pt idx="330">
                  <c:v>186.14854</c:v>
                </c:pt>
                <c:pt idx="331">
                  <c:v>185.76912299999998</c:v>
                </c:pt>
                <c:pt idx="332">
                  <c:v>185.38975099999999</c:v>
                </c:pt>
                <c:pt idx="333">
                  <c:v>185.010425</c:v>
                </c:pt>
                <c:pt idx="334">
                  <c:v>184.63114600000085</c:v>
                </c:pt>
                <c:pt idx="335">
                  <c:v>184.251912</c:v>
                </c:pt>
                <c:pt idx="336">
                  <c:v>183.87272300000001</c:v>
                </c:pt>
                <c:pt idx="337">
                  <c:v>183.49358099999998</c:v>
                </c:pt>
                <c:pt idx="338">
                  <c:v>183.11448399999998</c:v>
                </c:pt>
                <c:pt idx="339">
                  <c:v>182.735433</c:v>
                </c:pt>
                <c:pt idx="340">
                  <c:v>182.35642700000167</c:v>
                </c:pt>
                <c:pt idx="341">
                  <c:v>181.97746700000027</c:v>
                </c:pt>
                <c:pt idx="342">
                  <c:v>181.59855199999998</c:v>
                </c:pt>
                <c:pt idx="343">
                  <c:v>181.21968299999867</c:v>
                </c:pt>
                <c:pt idx="344">
                  <c:v>180.84085899999999</c:v>
                </c:pt>
                <c:pt idx="345">
                  <c:v>180.46208000000001</c:v>
                </c:pt>
                <c:pt idx="346">
                  <c:v>180.08334700000091</c:v>
                </c:pt>
                <c:pt idx="347">
                  <c:v>179.70465899999914</c:v>
                </c:pt>
                <c:pt idx="348">
                  <c:v>179.32601600000118</c:v>
                </c:pt>
                <c:pt idx="349">
                  <c:v>178.94741800000085</c:v>
                </c:pt>
                <c:pt idx="350">
                  <c:v>178.56886499999999</c:v>
                </c:pt>
                <c:pt idx="351">
                  <c:v>178.19035700000001</c:v>
                </c:pt>
                <c:pt idx="352">
                  <c:v>177.811894</c:v>
                </c:pt>
                <c:pt idx="353">
                  <c:v>177.43347600000001</c:v>
                </c:pt>
                <c:pt idx="354">
                  <c:v>177.055103</c:v>
                </c:pt>
                <c:pt idx="355">
                  <c:v>176.67677499999914</c:v>
                </c:pt>
                <c:pt idx="356">
                  <c:v>176.29849100000001</c:v>
                </c:pt>
                <c:pt idx="357">
                  <c:v>175.920253</c:v>
                </c:pt>
                <c:pt idx="358">
                  <c:v>175.54205899999999</c:v>
                </c:pt>
                <c:pt idx="359">
                  <c:v>175.16390899999999</c:v>
                </c:pt>
                <c:pt idx="360">
                  <c:v>174.78580399999998</c:v>
                </c:pt>
                <c:pt idx="361">
                  <c:v>174.40774400000001</c:v>
                </c:pt>
                <c:pt idx="362">
                  <c:v>174.02972800000001</c:v>
                </c:pt>
                <c:pt idx="363">
                  <c:v>173.65175600000001</c:v>
                </c:pt>
                <c:pt idx="364">
                  <c:v>173.27382899999998</c:v>
                </c:pt>
                <c:pt idx="365">
                  <c:v>172.89594600000117</c:v>
                </c:pt>
                <c:pt idx="366">
                  <c:v>172.51810700000001</c:v>
                </c:pt>
                <c:pt idx="367">
                  <c:v>172.14031299999999</c:v>
                </c:pt>
                <c:pt idx="368">
                  <c:v>171.76256299999972</c:v>
                </c:pt>
                <c:pt idx="369">
                  <c:v>171.38485700000001</c:v>
                </c:pt>
                <c:pt idx="370">
                  <c:v>171.007195</c:v>
                </c:pt>
                <c:pt idx="371">
                  <c:v>170.62957699999998</c:v>
                </c:pt>
                <c:pt idx="372">
                  <c:v>170.252003</c:v>
                </c:pt>
                <c:pt idx="373">
                  <c:v>169.87447299999999</c:v>
                </c:pt>
                <c:pt idx="374">
                  <c:v>169.49698599999999</c:v>
                </c:pt>
                <c:pt idx="375">
                  <c:v>169.11954399999914</c:v>
                </c:pt>
                <c:pt idx="376">
                  <c:v>168.74214499999999</c:v>
                </c:pt>
                <c:pt idx="377">
                  <c:v>168.364791</c:v>
                </c:pt>
                <c:pt idx="378">
                  <c:v>167.98747900000109</c:v>
                </c:pt>
                <c:pt idx="379">
                  <c:v>167.61021199999999</c:v>
                </c:pt>
                <c:pt idx="380">
                  <c:v>167.23298800000001</c:v>
                </c:pt>
                <c:pt idx="381">
                  <c:v>166.85580700000085</c:v>
                </c:pt>
                <c:pt idx="382">
                  <c:v>166.47866999999999</c:v>
                </c:pt>
                <c:pt idx="383">
                  <c:v>166.10157699999999</c:v>
                </c:pt>
                <c:pt idx="384">
                  <c:v>165.724526</c:v>
                </c:pt>
                <c:pt idx="385">
                  <c:v>165.34752</c:v>
                </c:pt>
                <c:pt idx="386">
                  <c:v>164.97055599999911</c:v>
                </c:pt>
                <c:pt idx="387">
                  <c:v>164.593636</c:v>
                </c:pt>
                <c:pt idx="388">
                  <c:v>164.21675799999952</c:v>
                </c:pt>
                <c:pt idx="389">
                  <c:v>163.839924</c:v>
                </c:pt>
                <c:pt idx="390">
                  <c:v>163.463133</c:v>
                </c:pt>
                <c:pt idx="391">
                  <c:v>163.08638500000001</c:v>
                </c:pt>
                <c:pt idx="392">
                  <c:v>162.70968099999914</c:v>
                </c:pt>
                <c:pt idx="393">
                  <c:v>162.33301900000001</c:v>
                </c:pt>
                <c:pt idx="394">
                  <c:v>161.956399000001</c:v>
                </c:pt>
                <c:pt idx="395">
                  <c:v>161.57982299999998</c:v>
                </c:pt>
                <c:pt idx="396">
                  <c:v>161.20328999999998</c:v>
                </c:pt>
                <c:pt idx="397">
                  <c:v>160.82679900000085</c:v>
                </c:pt>
                <c:pt idx="398">
                  <c:v>160.45035100000001</c:v>
                </c:pt>
                <c:pt idx="399">
                  <c:v>160.07394499999998</c:v>
                </c:pt>
                <c:pt idx="400">
                  <c:v>159.69758199999998</c:v>
                </c:pt>
                <c:pt idx="401">
                  <c:v>159.32126200000027</c:v>
                </c:pt>
                <c:pt idx="402">
                  <c:v>158.94498399999998</c:v>
                </c:pt>
                <c:pt idx="403">
                  <c:v>158.56874900000085</c:v>
                </c:pt>
                <c:pt idx="404">
                  <c:v>158.192556</c:v>
                </c:pt>
                <c:pt idx="405">
                  <c:v>157.816405</c:v>
                </c:pt>
                <c:pt idx="406">
                  <c:v>157.44029700000004</c:v>
                </c:pt>
                <c:pt idx="407">
                  <c:v>157.06423100000001</c:v>
                </c:pt>
                <c:pt idx="408">
                  <c:v>156.68820700000106</c:v>
                </c:pt>
                <c:pt idx="409">
                  <c:v>156.31222500000001</c:v>
                </c:pt>
                <c:pt idx="410">
                  <c:v>155.936285</c:v>
                </c:pt>
                <c:pt idx="411">
                  <c:v>155.56038700000047</c:v>
                </c:pt>
                <c:pt idx="412">
                  <c:v>155.18453199999999</c:v>
                </c:pt>
                <c:pt idx="413">
                  <c:v>154.80871800000085</c:v>
                </c:pt>
                <c:pt idx="414">
                  <c:v>154.43294600000121</c:v>
                </c:pt>
                <c:pt idx="415">
                  <c:v>154.05721600000118</c:v>
                </c:pt>
                <c:pt idx="416">
                  <c:v>153.68152800000001</c:v>
                </c:pt>
                <c:pt idx="417">
                  <c:v>153.305881</c:v>
                </c:pt>
                <c:pt idx="418">
                  <c:v>152.93027700000007</c:v>
                </c:pt>
                <c:pt idx="419">
                  <c:v>152.55471399999999</c:v>
                </c:pt>
                <c:pt idx="420">
                  <c:v>152.17919199999992</c:v>
                </c:pt>
                <c:pt idx="421">
                  <c:v>151.80371199999999</c:v>
                </c:pt>
                <c:pt idx="422">
                  <c:v>151.42827400000004</c:v>
                </c:pt>
                <c:pt idx="423">
                  <c:v>151.05287700000085</c:v>
                </c:pt>
                <c:pt idx="424">
                  <c:v>150.67752099999998</c:v>
                </c:pt>
                <c:pt idx="425">
                  <c:v>150.30220700000118</c:v>
                </c:pt>
                <c:pt idx="426">
                  <c:v>149.92693400000007</c:v>
                </c:pt>
                <c:pt idx="427">
                  <c:v>149.55170200000001</c:v>
                </c:pt>
                <c:pt idx="428">
                  <c:v>149.17651199999995</c:v>
                </c:pt>
                <c:pt idx="429">
                  <c:v>148.80136200000001</c:v>
                </c:pt>
                <c:pt idx="430">
                  <c:v>148.426254</c:v>
                </c:pt>
                <c:pt idx="431">
                  <c:v>148.05118700000085</c:v>
                </c:pt>
                <c:pt idx="432">
                  <c:v>147.67616099999998</c:v>
                </c:pt>
                <c:pt idx="433">
                  <c:v>147.301175</c:v>
                </c:pt>
                <c:pt idx="434">
                  <c:v>146.92623100000088</c:v>
                </c:pt>
                <c:pt idx="435">
                  <c:v>146.55132700000118</c:v>
                </c:pt>
                <c:pt idx="436">
                  <c:v>146.17646499999998</c:v>
                </c:pt>
                <c:pt idx="437">
                  <c:v>145.80164300000001</c:v>
                </c:pt>
                <c:pt idx="438">
                  <c:v>145.426862</c:v>
                </c:pt>
                <c:pt idx="439">
                  <c:v>145.05212100000085</c:v>
                </c:pt>
                <c:pt idx="440">
                  <c:v>144.67742100000001</c:v>
                </c:pt>
                <c:pt idx="441">
                  <c:v>144.302762</c:v>
                </c:pt>
                <c:pt idx="442">
                  <c:v>143.92814300000106</c:v>
                </c:pt>
                <c:pt idx="443">
                  <c:v>143.55356399999914</c:v>
                </c:pt>
                <c:pt idx="444">
                  <c:v>143.17902599999914</c:v>
                </c:pt>
                <c:pt idx="445">
                  <c:v>142.804529</c:v>
                </c:pt>
                <c:pt idx="446">
                  <c:v>142.430071</c:v>
                </c:pt>
                <c:pt idx="447">
                  <c:v>142.05565399999998</c:v>
                </c:pt>
                <c:pt idx="448">
                  <c:v>141.68127700000085</c:v>
                </c:pt>
                <c:pt idx="449">
                  <c:v>141.30694100000085</c:v>
                </c:pt>
                <c:pt idx="450">
                  <c:v>140.93264400000001</c:v>
                </c:pt>
                <c:pt idx="451">
                  <c:v>140.55838800000112</c:v>
                </c:pt>
                <c:pt idx="452">
                  <c:v>140.18417099999999</c:v>
                </c:pt>
                <c:pt idx="453">
                  <c:v>139.80999499999999</c:v>
                </c:pt>
                <c:pt idx="454">
                  <c:v>139.435858</c:v>
                </c:pt>
                <c:pt idx="455">
                  <c:v>139.06176099999999</c:v>
                </c:pt>
                <c:pt idx="456">
                  <c:v>138.687704</c:v>
                </c:pt>
                <c:pt idx="457">
                  <c:v>138.31368699999999</c:v>
                </c:pt>
                <c:pt idx="458">
                  <c:v>137.93970999999999</c:v>
                </c:pt>
                <c:pt idx="459">
                  <c:v>137.56577199999998</c:v>
                </c:pt>
                <c:pt idx="460">
                  <c:v>137.19187399999998</c:v>
                </c:pt>
                <c:pt idx="461">
                  <c:v>136.818015</c:v>
                </c:pt>
                <c:pt idx="462">
                  <c:v>136.44419600000001</c:v>
                </c:pt>
                <c:pt idx="463">
                  <c:v>136.07041599999999</c:v>
                </c:pt>
                <c:pt idx="464">
                  <c:v>135.696676</c:v>
                </c:pt>
                <c:pt idx="465">
                  <c:v>135.32297500000001</c:v>
                </c:pt>
                <c:pt idx="466">
                  <c:v>134.94931399999999</c:v>
                </c:pt>
                <c:pt idx="467">
                  <c:v>134.57569099999998</c:v>
                </c:pt>
                <c:pt idx="468">
                  <c:v>134.20210800000001</c:v>
                </c:pt>
                <c:pt idx="469">
                  <c:v>133.828565</c:v>
                </c:pt>
                <c:pt idx="470">
                  <c:v>133.45506</c:v>
                </c:pt>
                <c:pt idx="471">
                  <c:v>133.081594</c:v>
                </c:pt>
                <c:pt idx="472">
                  <c:v>132.708168</c:v>
                </c:pt>
                <c:pt idx="473">
                  <c:v>132.33477999999999</c:v>
                </c:pt>
                <c:pt idx="474">
                  <c:v>131.961431000001</c:v>
                </c:pt>
                <c:pt idx="475">
                  <c:v>131.58812100000085</c:v>
                </c:pt>
                <c:pt idx="476">
                  <c:v>131.21484999999996</c:v>
                </c:pt>
                <c:pt idx="477">
                  <c:v>130.84161800000001</c:v>
                </c:pt>
                <c:pt idx="478">
                  <c:v>130.46842500000085</c:v>
                </c:pt>
                <c:pt idx="479">
                  <c:v>130.09527</c:v>
                </c:pt>
                <c:pt idx="480">
                  <c:v>129.72215399999999</c:v>
                </c:pt>
                <c:pt idx="481">
                  <c:v>129.349076</c:v>
                </c:pt>
                <c:pt idx="482">
                  <c:v>128.97603700000047</c:v>
                </c:pt>
                <c:pt idx="483">
                  <c:v>128.603036</c:v>
                </c:pt>
                <c:pt idx="484">
                  <c:v>128.23007399999995</c:v>
                </c:pt>
                <c:pt idx="485">
                  <c:v>127.85715</c:v>
                </c:pt>
                <c:pt idx="486">
                  <c:v>127.4842650000007</c:v>
                </c:pt>
                <c:pt idx="487">
                  <c:v>127.111418</c:v>
                </c:pt>
                <c:pt idx="488">
                  <c:v>126.73860900000012</c:v>
                </c:pt>
                <c:pt idx="489">
                  <c:v>126.36583799999957</c:v>
                </c:pt>
                <c:pt idx="490">
                  <c:v>125.99310500000043</c:v>
                </c:pt>
                <c:pt idx="491">
                  <c:v>125.62041099999998</c:v>
                </c:pt>
                <c:pt idx="492">
                  <c:v>125.24775400000043</c:v>
                </c:pt>
                <c:pt idx="493">
                  <c:v>124.87513599999957</c:v>
                </c:pt>
                <c:pt idx="494">
                  <c:v>124.502555</c:v>
                </c:pt>
                <c:pt idx="495">
                  <c:v>124.13001199999998</c:v>
                </c:pt>
                <c:pt idx="496">
                  <c:v>123.757507</c:v>
                </c:pt>
                <c:pt idx="497">
                  <c:v>123.38503999999998</c:v>
                </c:pt>
                <c:pt idx="498">
                  <c:v>123.01261100000002</c:v>
                </c:pt>
                <c:pt idx="499">
                  <c:v>122.64021900000043</c:v>
                </c:pt>
                <c:pt idx="500">
                  <c:v>122.26786500000043</c:v>
                </c:pt>
                <c:pt idx="501">
                  <c:v>121.895549</c:v>
                </c:pt>
                <c:pt idx="502">
                  <c:v>121.52327</c:v>
                </c:pt>
                <c:pt idx="503">
                  <c:v>121.15102899999998</c:v>
                </c:pt>
                <c:pt idx="504">
                  <c:v>120.778825</c:v>
                </c:pt>
                <c:pt idx="505">
                  <c:v>120.40665799999999</c:v>
                </c:pt>
                <c:pt idx="506">
                  <c:v>120.03452900000063</c:v>
                </c:pt>
                <c:pt idx="507">
                  <c:v>119.66243699999957</c:v>
                </c:pt>
                <c:pt idx="508">
                  <c:v>119.29038199999998</c:v>
                </c:pt>
                <c:pt idx="509">
                  <c:v>118.91836499999999</c:v>
                </c:pt>
                <c:pt idx="510">
                  <c:v>118.546384</c:v>
                </c:pt>
                <c:pt idx="511">
                  <c:v>118.17444099999985</c:v>
                </c:pt>
                <c:pt idx="512">
                  <c:v>117.80253500000001</c:v>
                </c:pt>
                <c:pt idx="513">
                  <c:v>117.43066600000043</c:v>
                </c:pt>
                <c:pt idx="514">
                  <c:v>117.05883300000001</c:v>
                </c:pt>
                <c:pt idx="515">
                  <c:v>116.68703799999975</c:v>
                </c:pt>
                <c:pt idx="516">
                  <c:v>116.31528</c:v>
                </c:pt>
                <c:pt idx="517">
                  <c:v>115.94355800000002</c:v>
                </c:pt>
                <c:pt idx="518">
                  <c:v>115.571873</c:v>
                </c:pt>
                <c:pt idx="519">
                  <c:v>115.20022500000046</c:v>
                </c:pt>
                <c:pt idx="520">
                  <c:v>114.828613</c:v>
                </c:pt>
                <c:pt idx="521">
                  <c:v>114.457038</c:v>
                </c:pt>
                <c:pt idx="522">
                  <c:v>114.085499</c:v>
                </c:pt>
                <c:pt idx="523">
                  <c:v>113.71399700000002</c:v>
                </c:pt>
                <c:pt idx="524">
                  <c:v>113.34253200000001</c:v>
                </c:pt>
                <c:pt idx="525">
                  <c:v>112.97110300000043</c:v>
                </c:pt>
                <c:pt idx="526">
                  <c:v>112.59971</c:v>
                </c:pt>
                <c:pt idx="527">
                  <c:v>112.228354</c:v>
                </c:pt>
                <c:pt idx="528">
                  <c:v>111.857033</c:v>
                </c:pt>
                <c:pt idx="529">
                  <c:v>111.485749</c:v>
                </c:pt>
                <c:pt idx="530">
                  <c:v>111.114502</c:v>
                </c:pt>
                <c:pt idx="531">
                  <c:v>110.74329000000043</c:v>
                </c:pt>
                <c:pt idx="532">
                  <c:v>110.372114</c:v>
                </c:pt>
                <c:pt idx="533">
                  <c:v>110.000974</c:v>
                </c:pt>
                <c:pt idx="534">
                  <c:v>109.62987099999948</c:v>
                </c:pt>
                <c:pt idx="535">
                  <c:v>109.258803</c:v>
                </c:pt>
                <c:pt idx="536">
                  <c:v>108.88777099999965</c:v>
                </c:pt>
                <c:pt idx="537">
                  <c:v>108.516775</c:v>
                </c:pt>
                <c:pt idx="538">
                  <c:v>108.145814</c:v>
                </c:pt>
                <c:pt idx="539">
                  <c:v>107.77489</c:v>
                </c:pt>
                <c:pt idx="540">
                  <c:v>107.40400099999999</c:v>
                </c:pt>
                <c:pt idx="541">
                  <c:v>107.033147</c:v>
                </c:pt>
                <c:pt idx="542">
                  <c:v>106.662329</c:v>
                </c:pt>
                <c:pt idx="543">
                  <c:v>106.29154699999999</c:v>
                </c:pt>
                <c:pt idx="544">
                  <c:v>105.9208</c:v>
                </c:pt>
                <c:pt idx="545">
                  <c:v>105.550089</c:v>
                </c:pt>
                <c:pt idx="546">
                  <c:v>105.17941199999957</c:v>
                </c:pt>
                <c:pt idx="547">
                  <c:v>104.80877199999929</c:v>
                </c:pt>
                <c:pt idx="548">
                  <c:v>104.43816600000002</c:v>
                </c:pt>
                <c:pt idx="549">
                  <c:v>104.06759599999999</c:v>
                </c:pt>
                <c:pt idx="550">
                  <c:v>103.69706100000002</c:v>
                </c:pt>
                <c:pt idx="551">
                  <c:v>103.326561</c:v>
                </c:pt>
                <c:pt idx="552">
                  <c:v>102.956096</c:v>
                </c:pt>
                <c:pt idx="553">
                  <c:v>102.585666</c:v>
                </c:pt>
                <c:pt idx="554">
                  <c:v>102.215271</c:v>
                </c:pt>
                <c:pt idx="555">
                  <c:v>101.84491100000002</c:v>
                </c:pt>
                <c:pt idx="556">
                  <c:v>101.474585</c:v>
                </c:pt>
                <c:pt idx="557">
                  <c:v>101.10429499999999</c:v>
                </c:pt>
                <c:pt idx="558">
                  <c:v>100.73403900000002</c:v>
                </c:pt>
                <c:pt idx="559">
                  <c:v>100.36381799999998</c:v>
                </c:pt>
                <c:pt idx="560">
                  <c:v>99.993632000000005</c:v>
                </c:pt>
                <c:pt idx="561">
                  <c:v>99.623480999999558</c:v>
                </c:pt>
                <c:pt idx="562">
                  <c:v>99.253362999999979</c:v>
                </c:pt>
                <c:pt idx="563">
                  <c:v>98.883280999999982</c:v>
                </c:pt>
                <c:pt idx="564">
                  <c:v>98.513233000000227</c:v>
                </c:pt>
                <c:pt idx="565">
                  <c:v>98.143219000000471</c:v>
                </c:pt>
                <c:pt idx="566">
                  <c:v>97.773240000000001</c:v>
                </c:pt>
                <c:pt idx="567">
                  <c:v>97.403295000000227</c:v>
                </c:pt>
                <c:pt idx="568">
                  <c:v>97.033383999999998</c:v>
                </c:pt>
                <c:pt idx="569">
                  <c:v>96.663507999999979</c:v>
                </c:pt>
                <c:pt idx="570">
                  <c:v>96.293666000000471</c:v>
                </c:pt>
                <c:pt idx="571">
                  <c:v>95.923857999999981</c:v>
                </c:pt>
                <c:pt idx="572">
                  <c:v>95.554084000000003</c:v>
                </c:pt>
                <c:pt idx="573">
                  <c:v>95.184343999999982</c:v>
                </c:pt>
                <c:pt idx="574">
                  <c:v>94.814637000000005</c:v>
                </c:pt>
                <c:pt idx="575">
                  <c:v>94.444965000000707</c:v>
                </c:pt>
                <c:pt idx="576">
                  <c:v>94.075326999999959</c:v>
                </c:pt>
                <c:pt idx="577">
                  <c:v>93.705723000000006</c:v>
                </c:pt>
                <c:pt idx="578">
                  <c:v>93.336151999999998</c:v>
                </c:pt>
                <c:pt idx="579">
                  <c:v>92.966615000000544</c:v>
                </c:pt>
                <c:pt idx="580">
                  <c:v>92.597111999999996</c:v>
                </c:pt>
                <c:pt idx="581">
                  <c:v>92.227642000000003</c:v>
                </c:pt>
                <c:pt idx="582">
                  <c:v>91.858205999999981</c:v>
                </c:pt>
                <c:pt idx="583">
                  <c:v>91.488804000000002</c:v>
                </c:pt>
                <c:pt idx="584">
                  <c:v>91.119434999999982</c:v>
                </c:pt>
                <c:pt idx="585">
                  <c:v>90.750099000000006</c:v>
                </c:pt>
                <c:pt idx="586">
                  <c:v>90.380796999999959</c:v>
                </c:pt>
                <c:pt idx="587">
                  <c:v>90.011528000000027</c:v>
                </c:pt>
                <c:pt idx="588">
                  <c:v>89.642292999999981</c:v>
                </c:pt>
                <c:pt idx="589">
                  <c:v>89.273089999999982</c:v>
                </c:pt>
                <c:pt idx="590">
                  <c:v>88.903920999999997</c:v>
                </c:pt>
                <c:pt idx="591">
                  <c:v>88.534784999999999</c:v>
                </c:pt>
                <c:pt idx="592">
                  <c:v>88.165681999999919</c:v>
                </c:pt>
                <c:pt idx="593">
                  <c:v>87.796611999999996</c:v>
                </c:pt>
                <c:pt idx="594">
                  <c:v>87.427575000000004</c:v>
                </c:pt>
                <c:pt idx="595">
                  <c:v>87.058570999999958</c:v>
                </c:pt>
                <c:pt idx="596">
                  <c:v>86.689599999999999</c:v>
                </c:pt>
                <c:pt idx="597">
                  <c:v>86.320661999999999</c:v>
                </c:pt>
                <c:pt idx="598">
                  <c:v>85.951757000000001</c:v>
                </c:pt>
                <c:pt idx="599">
                  <c:v>85.582883999999979</c:v>
                </c:pt>
                <c:pt idx="600">
                  <c:v>85.214044000000456</c:v>
                </c:pt>
                <c:pt idx="601">
                  <c:v>84.845236999999983</c:v>
                </c:pt>
                <c:pt idx="602">
                  <c:v>84.476461999999998</c:v>
                </c:pt>
                <c:pt idx="603">
                  <c:v>84.107719000000003</c:v>
                </c:pt>
                <c:pt idx="604">
                  <c:v>83.739009999999993</c:v>
                </c:pt>
                <c:pt idx="605">
                  <c:v>83.370331999999266</c:v>
                </c:pt>
                <c:pt idx="606">
                  <c:v>83.001687000000004</c:v>
                </c:pt>
                <c:pt idx="607">
                  <c:v>82.633074999999948</c:v>
                </c:pt>
                <c:pt idx="608">
                  <c:v>82.264494999999997</c:v>
                </c:pt>
                <c:pt idx="609">
                  <c:v>81.895946999999978</c:v>
                </c:pt>
                <c:pt idx="610">
                  <c:v>81.527430999999979</c:v>
                </c:pt>
                <c:pt idx="611">
                  <c:v>81.158946999999543</c:v>
                </c:pt>
                <c:pt idx="612">
                  <c:v>80.790495000000007</c:v>
                </c:pt>
                <c:pt idx="613">
                  <c:v>80.422075999999919</c:v>
                </c:pt>
                <c:pt idx="614">
                  <c:v>80.05368799999998</c:v>
                </c:pt>
                <c:pt idx="615">
                  <c:v>79.685332999999247</c:v>
                </c:pt>
                <c:pt idx="616">
                  <c:v>79.317008999999999</c:v>
                </c:pt>
                <c:pt idx="617">
                  <c:v>78.948717000000002</c:v>
                </c:pt>
                <c:pt idx="618">
                  <c:v>78.580456999999981</c:v>
                </c:pt>
                <c:pt idx="619">
                  <c:v>78.212228999999994</c:v>
                </c:pt>
                <c:pt idx="620">
                  <c:v>77.844031999999999</c:v>
                </c:pt>
                <c:pt idx="621">
                  <c:v>77.47586699999998</c:v>
                </c:pt>
                <c:pt idx="622">
                  <c:v>77.107733999999979</c:v>
                </c:pt>
                <c:pt idx="623">
                  <c:v>76.739632</c:v>
                </c:pt>
                <c:pt idx="624">
                  <c:v>76.371561999999983</c:v>
                </c:pt>
                <c:pt idx="625">
                  <c:v>76.003523000000456</c:v>
                </c:pt>
                <c:pt idx="626">
                  <c:v>75.635514999999998</c:v>
                </c:pt>
                <c:pt idx="627">
                  <c:v>75.267538999999999</c:v>
                </c:pt>
                <c:pt idx="628">
                  <c:v>74.899595000000005</c:v>
                </c:pt>
                <c:pt idx="629">
                  <c:v>74.531681000000006</c:v>
                </c:pt>
                <c:pt idx="630">
                  <c:v>74.163798999999514</c:v>
                </c:pt>
                <c:pt idx="631">
                  <c:v>73.795947999999981</c:v>
                </c:pt>
                <c:pt idx="632">
                  <c:v>73.428127000000003</c:v>
                </c:pt>
                <c:pt idx="633">
                  <c:v>73.060337999999959</c:v>
                </c:pt>
                <c:pt idx="634">
                  <c:v>72.692579999999978</c:v>
                </c:pt>
                <c:pt idx="635">
                  <c:v>72.324853000000004</c:v>
                </c:pt>
                <c:pt idx="636">
                  <c:v>71.957156999999995</c:v>
                </c:pt>
                <c:pt idx="637">
                  <c:v>71.589491999999979</c:v>
                </c:pt>
                <c:pt idx="638">
                  <c:v>71.221857999999983</c:v>
                </c:pt>
                <c:pt idx="639">
                  <c:v>70.854253999999997</c:v>
                </c:pt>
                <c:pt idx="640">
                  <c:v>70.486681000000004</c:v>
                </c:pt>
                <c:pt idx="641">
                  <c:v>70.119139000000004</c:v>
                </c:pt>
                <c:pt idx="642">
                  <c:v>69.751627000000127</c:v>
                </c:pt>
                <c:pt idx="643">
                  <c:v>69.384146000000001</c:v>
                </c:pt>
                <c:pt idx="644">
                  <c:v>69.016695000000027</c:v>
                </c:pt>
                <c:pt idx="645">
                  <c:v>68.649275000000003</c:v>
                </c:pt>
                <c:pt idx="646">
                  <c:v>68.281885000000003</c:v>
                </c:pt>
                <c:pt idx="647">
                  <c:v>67.914526000000649</c:v>
                </c:pt>
                <c:pt idx="648">
                  <c:v>67.547196999999997</c:v>
                </c:pt>
                <c:pt idx="649">
                  <c:v>67.179897999999326</c:v>
                </c:pt>
                <c:pt idx="650">
                  <c:v>66.812629000000427</c:v>
                </c:pt>
                <c:pt idx="651">
                  <c:v>66.445391000000001</c:v>
                </c:pt>
                <c:pt idx="652">
                  <c:v>66.078181999999558</c:v>
                </c:pt>
                <c:pt idx="653">
                  <c:v>65.7110040000005</c:v>
                </c:pt>
                <c:pt idx="654">
                  <c:v>65.343856000000002</c:v>
                </c:pt>
                <c:pt idx="655">
                  <c:v>64.976736999999858</c:v>
                </c:pt>
                <c:pt idx="656">
                  <c:v>64.609649000000005</c:v>
                </c:pt>
                <c:pt idx="657">
                  <c:v>64.242591000000004</c:v>
                </c:pt>
                <c:pt idx="658">
                  <c:v>63.875562000000002</c:v>
                </c:pt>
                <c:pt idx="659">
                  <c:v>63.508563000000002</c:v>
                </c:pt>
                <c:pt idx="660">
                  <c:v>63.141594000000005</c:v>
                </c:pt>
                <c:pt idx="661">
                  <c:v>62.774654000000005</c:v>
                </c:pt>
                <c:pt idx="662">
                  <c:v>62.407744000000001</c:v>
                </c:pt>
                <c:pt idx="663">
                  <c:v>62.040863999999999</c:v>
                </c:pt>
                <c:pt idx="664">
                  <c:v>61.674013000000002</c:v>
                </c:pt>
                <c:pt idx="665">
                  <c:v>61.307192000000001</c:v>
                </c:pt>
                <c:pt idx="666">
                  <c:v>60.940400000000004</c:v>
                </c:pt>
                <c:pt idx="667">
                  <c:v>60.573638000000003</c:v>
                </c:pt>
                <c:pt idx="668">
                  <c:v>60.206904000000002</c:v>
                </c:pt>
                <c:pt idx="669">
                  <c:v>59.840200999999993</c:v>
                </c:pt>
                <c:pt idx="670">
                  <c:v>59.473526</c:v>
                </c:pt>
                <c:pt idx="671">
                  <c:v>59.106880000000004</c:v>
                </c:pt>
                <c:pt idx="672">
                  <c:v>58.740264000000003</c:v>
                </c:pt>
                <c:pt idx="673">
                  <c:v>58.373677000000001</c:v>
                </c:pt>
                <c:pt idx="674">
                  <c:v>58.007118000000013</c:v>
                </c:pt>
                <c:pt idx="675">
                  <c:v>57.640589000000006</c:v>
                </c:pt>
                <c:pt idx="676">
                  <c:v>57.274089000000004</c:v>
                </c:pt>
                <c:pt idx="677">
                  <c:v>56.907617000000002</c:v>
                </c:pt>
                <c:pt idx="678">
                  <c:v>56.541174000000005</c:v>
                </c:pt>
                <c:pt idx="679">
                  <c:v>56.174761000000004</c:v>
                </c:pt>
                <c:pt idx="680">
                  <c:v>55.808375000000012</c:v>
                </c:pt>
                <c:pt idx="681">
                  <c:v>55.442019000000002</c:v>
                </c:pt>
                <c:pt idx="682">
                  <c:v>55.075691000000006</c:v>
                </c:pt>
                <c:pt idx="683">
                  <c:v>54.709392000000229</c:v>
                </c:pt>
                <c:pt idx="684">
                  <c:v>54.343121000000004</c:v>
                </c:pt>
                <c:pt idx="685">
                  <c:v>53.976879000000004</c:v>
                </c:pt>
                <c:pt idx="686">
                  <c:v>53.610664999999997</c:v>
                </c:pt>
                <c:pt idx="687">
                  <c:v>53.244480000000003</c:v>
                </c:pt>
                <c:pt idx="688">
                  <c:v>52.878322000000011</c:v>
                </c:pt>
                <c:pt idx="689">
                  <c:v>52.512194000000001</c:v>
                </c:pt>
                <c:pt idx="690">
                  <c:v>52.146093</c:v>
                </c:pt>
                <c:pt idx="691">
                  <c:v>51.780021000000005</c:v>
                </c:pt>
                <c:pt idx="692">
                  <c:v>51.413976000000005</c:v>
                </c:pt>
                <c:pt idx="693">
                  <c:v>51.047960000000003</c:v>
                </c:pt>
                <c:pt idx="694">
                  <c:v>50.681972000000002</c:v>
                </c:pt>
                <c:pt idx="695">
                  <c:v>50.316012000000001</c:v>
                </c:pt>
                <c:pt idx="696">
                  <c:v>49.950079999999993</c:v>
                </c:pt>
                <c:pt idx="697">
                  <c:v>49.584175000000002</c:v>
                </c:pt>
                <c:pt idx="698">
                  <c:v>49.218299000000002</c:v>
                </c:pt>
                <c:pt idx="699">
                  <c:v>48.852449999999997</c:v>
                </c:pt>
                <c:pt idx="700">
                  <c:v>48.486629000000001</c:v>
                </c:pt>
                <c:pt idx="701">
                  <c:v>48.120836000000011</c:v>
                </c:pt>
                <c:pt idx="702">
                  <c:v>47.755070000000003</c:v>
                </c:pt>
                <c:pt idx="703">
                  <c:v>47.389332000000003</c:v>
                </c:pt>
                <c:pt idx="704">
                  <c:v>47.023622000000003</c:v>
                </c:pt>
                <c:pt idx="705">
                  <c:v>46.657939000000006</c:v>
                </c:pt>
                <c:pt idx="706">
                  <c:v>46.292283000000012</c:v>
                </c:pt>
                <c:pt idx="707">
                  <c:v>45.926655000000011</c:v>
                </c:pt>
                <c:pt idx="708">
                  <c:v>45.561054000000006</c:v>
                </c:pt>
                <c:pt idx="709">
                  <c:v>45.195481000000001</c:v>
                </c:pt>
                <c:pt idx="710">
                  <c:v>44.829935000000013</c:v>
                </c:pt>
                <c:pt idx="711">
                  <c:v>44.464416</c:v>
                </c:pt>
                <c:pt idx="712">
                  <c:v>44.098924000000011</c:v>
                </c:pt>
                <c:pt idx="713">
                  <c:v>43.733459000000003</c:v>
                </c:pt>
                <c:pt idx="714">
                  <c:v>43.368021000000006</c:v>
                </c:pt>
                <c:pt idx="715">
                  <c:v>43.002610000000011</c:v>
                </c:pt>
                <c:pt idx="716">
                  <c:v>42.637226000000005</c:v>
                </c:pt>
                <c:pt idx="717">
                  <c:v>42.27187</c:v>
                </c:pt>
                <c:pt idx="718">
                  <c:v>41.906539000000002</c:v>
                </c:pt>
                <c:pt idx="719">
                  <c:v>41.541236000000005</c:v>
                </c:pt>
                <c:pt idx="720">
                  <c:v>41.175960000000003</c:v>
                </c:pt>
                <c:pt idx="721">
                  <c:v>40.81071</c:v>
                </c:pt>
                <c:pt idx="722">
                  <c:v>40.445486999999993</c:v>
                </c:pt>
                <c:pt idx="723">
                  <c:v>40.080289999999998</c:v>
                </c:pt>
                <c:pt idx="724">
                  <c:v>39.715120000000013</c:v>
                </c:pt>
                <c:pt idx="725">
                  <c:v>39.349977000000003</c:v>
                </c:pt>
                <c:pt idx="726">
                  <c:v>38.984858999999993</c:v>
                </c:pt>
                <c:pt idx="727">
                  <c:v>38.619769000000005</c:v>
                </c:pt>
                <c:pt idx="728">
                  <c:v>38.254705000000001</c:v>
                </c:pt>
                <c:pt idx="729">
                  <c:v>37.889666999999974</c:v>
                </c:pt>
                <c:pt idx="730">
                  <c:v>37.524655000000003</c:v>
                </c:pt>
                <c:pt idx="731">
                  <c:v>37.159669000000001</c:v>
                </c:pt>
                <c:pt idx="732">
                  <c:v>36.794710000000244</c:v>
                </c:pt>
                <c:pt idx="733">
                  <c:v>36.429777000000001</c:v>
                </c:pt>
                <c:pt idx="734">
                  <c:v>36.064869000000002</c:v>
                </c:pt>
                <c:pt idx="735">
                  <c:v>35.699988000000012</c:v>
                </c:pt>
                <c:pt idx="736">
                  <c:v>35.335133000000013</c:v>
                </c:pt>
                <c:pt idx="737">
                  <c:v>34.970304000000006</c:v>
                </c:pt>
                <c:pt idx="738">
                  <c:v>34.605500000000013</c:v>
                </c:pt>
                <c:pt idx="739">
                  <c:v>34.240722000000012</c:v>
                </c:pt>
                <c:pt idx="740">
                  <c:v>33.875971</c:v>
                </c:pt>
                <c:pt idx="741">
                  <c:v>33.511243999999998</c:v>
                </c:pt>
                <c:pt idx="742">
                  <c:v>33.146544000000006</c:v>
                </c:pt>
                <c:pt idx="743">
                  <c:v>32.781868999999993</c:v>
                </c:pt>
                <c:pt idx="744">
                  <c:v>32.417219000000003</c:v>
                </c:pt>
                <c:pt idx="745">
                  <c:v>32.052596000000001</c:v>
                </c:pt>
                <c:pt idx="746">
                  <c:v>31.687996999999999</c:v>
                </c:pt>
                <c:pt idx="747">
                  <c:v>31.323423999999989</c:v>
                </c:pt>
                <c:pt idx="748">
                  <c:v>30.958877000000001</c:v>
                </c:pt>
                <c:pt idx="749">
                  <c:v>30.594353999999999</c:v>
                </c:pt>
                <c:pt idx="750">
                  <c:v>30.229856999999999</c:v>
                </c:pt>
                <c:pt idx="751">
                  <c:v>29.865385999999987</c:v>
                </c:pt>
                <c:pt idx="752">
                  <c:v>29.500938999999999</c:v>
                </c:pt>
                <c:pt idx="753">
                  <c:v>29.136517000000001</c:v>
                </c:pt>
                <c:pt idx="754">
                  <c:v>28.772120999999874</c:v>
                </c:pt>
                <c:pt idx="755">
                  <c:v>28.407748999999889</c:v>
                </c:pt>
                <c:pt idx="756">
                  <c:v>28.043402999999863</c:v>
                </c:pt>
                <c:pt idx="757">
                  <c:v>27.679081000000114</c:v>
                </c:pt>
                <c:pt idx="758">
                  <c:v>27.314785000000125</c:v>
                </c:pt>
                <c:pt idx="759">
                  <c:v>26.950512999999855</c:v>
                </c:pt>
                <c:pt idx="760">
                  <c:v>26.586265999999988</c:v>
                </c:pt>
                <c:pt idx="761">
                  <c:v>26.222042999999797</c:v>
                </c:pt>
                <c:pt idx="762">
                  <c:v>25.857846000000031</c:v>
                </c:pt>
                <c:pt idx="763">
                  <c:v>25.493672999999863</c:v>
                </c:pt>
                <c:pt idx="764">
                  <c:v>25.129524</c:v>
                </c:pt>
                <c:pt idx="765">
                  <c:v>24.765399999999811</c:v>
                </c:pt>
                <c:pt idx="766">
                  <c:v>24.401301</c:v>
                </c:pt>
                <c:pt idx="767">
                  <c:v>24.037224999999999</c:v>
                </c:pt>
                <c:pt idx="768">
                  <c:v>23.673175000000125</c:v>
                </c:pt>
                <c:pt idx="769">
                  <c:v>23.309148</c:v>
                </c:pt>
                <c:pt idx="770">
                  <c:v>22.945145999999863</c:v>
                </c:pt>
                <c:pt idx="771">
                  <c:v>22.581168000000005</c:v>
                </c:pt>
                <c:pt idx="772">
                  <c:v>22.217214999999999</c:v>
                </c:pt>
                <c:pt idx="773">
                  <c:v>21.853285000000035</c:v>
                </c:pt>
                <c:pt idx="774">
                  <c:v>21.489379999999844</c:v>
                </c:pt>
                <c:pt idx="775">
                  <c:v>21.125498</c:v>
                </c:pt>
                <c:pt idx="776">
                  <c:v>20.761640999999855</c:v>
                </c:pt>
                <c:pt idx="777">
                  <c:v>20.397807000000121</c:v>
                </c:pt>
                <c:pt idx="778">
                  <c:v>20.033996999999999</c:v>
                </c:pt>
                <c:pt idx="779">
                  <c:v>19.670210999999988</c:v>
                </c:pt>
                <c:pt idx="780">
                  <c:v>19.306448999999986</c:v>
                </c:pt>
                <c:pt idx="781">
                  <c:v>18.942710999999797</c:v>
                </c:pt>
                <c:pt idx="782">
                  <c:v>18.578996</c:v>
                </c:pt>
                <c:pt idx="783">
                  <c:v>18.215305000000001</c:v>
                </c:pt>
                <c:pt idx="784">
                  <c:v>17.851638000000001</c:v>
                </c:pt>
                <c:pt idx="785">
                  <c:v>17.487994</c:v>
                </c:pt>
                <c:pt idx="786">
                  <c:v>17.124372999999999</c:v>
                </c:pt>
                <c:pt idx="787">
                  <c:v>16.760775999999989</c:v>
                </c:pt>
                <c:pt idx="788">
                  <c:v>16.397203000000001</c:v>
                </c:pt>
                <c:pt idx="789">
                  <c:v>16.033653000000001</c:v>
                </c:pt>
                <c:pt idx="790">
                  <c:v>15.670126</c:v>
                </c:pt>
                <c:pt idx="791">
                  <c:v>15.306622000000004</c:v>
                </c:pt>
                <c:pt idx="792">
                  <c:v>14.943141000000001</c:v>
                </c:pt>
                <c:pt idx="793">
                  <c:v>14.579684000000071</c:v>
                </c:pt>
                <c:pt idx="794">
                  <c:v>14.216248999999999</c:v>
                </c:pt>
                <c:pt idx="795">
                  <c:v>13.852838000000066</c:v>
                </c:pt>
                <c:pt idx="796">
                  <c:v>13.489450000000026</c:v>
                </c:pt>
                <c:pt idx="797">
                  <c:v>13.126084000000002</c:v>
                </c:pt>
                <c:pt idx="798">
                  <c:v>12.762742000000006</c:v>
                </c:pt>
                <c:pt idx="799">
                  <c:v>12.399422000000024</c:v>
                </c:pt>
                <c:pt idx="800">
                  <c:v>12.036125</c:v>
                </c:pt>
                <c:pt idx="801">
                  <c:v>11.672851</c:v>
                </c:pt>
                <c:pt idx="802">
                  <c:v>11.309600000000026</c:v>
                </c:pt>
                <c:pt idx="803">
                  <c:v>10.946370999999999</c:v>
                </c:pt>
                <c:pt idx="804">
                  <c:v>10.583165000000001</c:v>
                </c:pt>
                <c:pt idx="805">
                  <c:v>10.219981000000001</c:v>
                </c:pt>
                <c:pt idx="806">
                  <c:v>9.8568200000000008</c:v>
                </c:pt>
                <c:pt idx="807">
                  <c:v>9.4936810000000005</c:v>
                </c:pt>
                <c:pt idx="808">
                  <c:v>9.1305650000000007</c:v>
                </c:pt>
                <c:pt idx="809">
                  <c:v>8.7674710000000005</c:v>
                </c:pt>
                <c:pt idx="810">
                  <c:v>8.4043989999999997</c:v>
                </c:pt>
                <c:pt idx="811">
                  <c:v>8.0413499999999996</c:v>
                </c:pt>
                <c:pt idx="812">
                  <c:v>7.6783219999999996</c:v>
                </c:pt>
                <c:pt idx="813">
                  <c:v>7.3153169999999745</c:v>
                </c:pt>
                <c:pt idx="814">
                  <c:v>6.9523339999999996</c:v>
                </c:pt>
                <c:pt idx="815">
                  <c:v>6.5893730000000321</c:v>
                </c:pt>
                <c:pt idx="816">
                  <c:v>6.2264339999999985</c:v>
                </c:pt>
                <c:pt idx="817">
                  <c:v>5.8635169999999626</c:v>
                </c:pt>
                <c:pt idx="818">
                  <c:v>5.5006219999999999</c:v>
                </c:pt>
                <c:pt idx="819">
                  <c:v>5.1377490000000003</c:v>
                </c:pt>
                <c:pt idx="820">
                  <c:v>4.7748970000000002</c:v>
                </c:pt>
                <c:pt idx="821">
                  <c:v>4.4120679999999997</c:v>
                </c:pt>
                <c:pt idx="822">
                  <c:v>4.0492600000000358</c:v>
                </c:pt>
                <c:pt idx="823">
                  <c:v>3.6864729999999977</c:v>
                </c:pt>
                <c:pt idx="824">
                  <c:v>3.323709</c:v>
                </c:pt>
                <c:pt idx="825">
                  <c:v>2.9609649999999998</c:v>
                </c:pt>
                <c:pt idx="826">
                  <c:v>2.5982439999999967</c:v>
                </c:pt>
                <c:pt idx="827">
                  <c:v>2.2355429999999967</c:v>
                </c:pt>
                <c:pt idx="828">
                  <c:v>1.872865</c:v>
                </c:pt>
                <c:pt idx="829">
                  <c:v>1.5102070000000001</c:v>
                </c:pt>
                <c:pt idx="830">
                  <c:v>1.1475709999999999</c:v>
                </c:pt>
                <c:pt idx="831">
                  <c:v>0.78495599999999999</c:v>
                </c:pt>
                <c:pt idx="832">
                  <c:v>0.42236200000000212</c:v>
                </c:pt>
                <c:pt idx="833">
                  <c:v>5.9790000000000607E-2</c:v>
                </c:pt>
                <c:pt idx="834">
                  <c:v>-0.30276200000000031</c:v>
                </c:pt>
                <c:pt idx="835">
                  <c:v>-0.66529200000000333</c:v>
                </c:pt>
                <c:pt idx="836">
                  <c:v>-1.0278019999999928</c:v>
                </c:pt>
                <c:pt idx="837">
                  <c:v>-1.39029</c:v>
                </c:pt>
                <c:pt idx="838">
                  <c:v>-1.7527580000000054</c:v>
                </c:pt>
                <c:pt idx="839">
                  <c:v>-2.1152039999999968</c:v>
                </c:pt>
                <c:pt idx="840">
                  <c:v>-2.47763</c:v>
                </c:pt>
                <c:pt idx="841">
                  <c:v>-2.8400349999999999</c:v>
                </c:pt>
                <c:pt idx="842">
                  <c:v>-3.20242</c:v>
                </c:pt>
                <c:pt idx="843">
                  <c:v>-3.5647829999999998</c:v>
                </c:pt>
                <c:pt idx="844">
                  <c:v>-3.9271270000000169</c:v>
                </c:pt>
                <c:pt idx="845">
                  <c:v>-4.2894490000000358</c:v>
                </c:pt>
                <c:pt idx="846">
                  <c:v>-4.651751</c:v>
                </c:pt>
                <c:pt idx="847">
                  <c:v>-5.0140329999999755</c:v>
                </c:pt>
                <c:pt idx="848">
                  <c:v>-5.3762940000000023</c:v>
                </c:pt>
                <c:pt idx="849">
                  <c:v>-5.7385349999999855</c:v>
                </c:pt>
                <c:pt idx="850">
                  <c:v>-6.1007549999999755</c:v>
                </c:pt>
                <c:pt idx="851">
                  <c:v>-6.4629549999999663</c:v>
                </c:pt>
                <c:pt idx="852">
                  <c:v>-6.8251349999999498</c:v>
                </c:pt>
                <c:pt idx="853">
                  <c:v>-7.1872949999999856</c:v>
                </c:pt>
                <c:pt idx="854">
                  <c:v>-7.5494349999999955</c:v>
                </c:pt>
                <c:pt idx="855">
                  <c:v>-7.9115549999999955</c:v>
                </c:pt>
                <c:pt idx="856">
                  <c:v>-8.2736540000000005</c:v>
                </c:pt>
                <c:pt idx="857">
                  <c:v>-8.6357340000000047</c:v>
                </c:pt>
                <c:pt idx="858">
                  <c:v>-8.9977940000000007</c:v>
                </c:pt>
                <c:pt idx="859">
                  <c:v>-9.3598340000000846</c:v>
                </c:pt>
                <c:pt idx="860">
                  <c:v>-9.7218539999999987</c:v>
                </c:pt>
                <c:pt idx="861">
                  <c:v>-10.083854000000002</c:v>
                </c:pt>
                <c:pt idx="862">
                  <c:v>-10.445835000000002</c:v>
                </c:pt>
                <c:pt idx="863">
                  <c:v>-10.807796000000026</c:v>
                </c:pt>
                <c:pt idx="864">
                  <c:v>-11.169737000000024</c:v>
                </c:pt>
                <c:pt idx="865">
                  <c:v>-11.531658999999999</c:v>
                </c:pt>
                <c:pt idx="866">
                  <c:v>-11.893561</c:v>
                </c:pt>
                <c:pt idx="867">
                  <c:v>-12.255444000000079</c:v>
                </c:pt>
                <c:pt idx="868">
                  <c:v>-12.617307</c:v>
                </c:pt>
                <c:pt idx="869">
                  <c:v>-12.979151</c:v>
                </c:pt>
                <c:pt idx="870">
                  <c:v>-13.340975</c:v>
                </c:pt>
                <c:pt idx="871">
                  <c:v>-13.702781</c:v>
                </c:pt>
                <c:pt idx="872">
                  <c:v>-14.064567</c:v>
                </c:pt>
                <c:pt idx="873">
                  <c:v>-14.426334000000002</c:v>
                </c:pt>
                <c:pt idx="874">
                  <c:v>-14.788081999999999</c:v>
                </c:pt>
                <c:pt idx="875">
                  <c:v>-15.14981</c:v>
                </c:pt>
                <c:pt idx="876">
                  <c:v>-15.511520000000001</c:v>
                </c:pt>
                <c:pt idx="877">
                  <c:v>-15.873211</c:v>
                </c:pt>
                <c:pt idx="878">
                  <c:v>-16.234882000000031</c:v>
                </c:pt>
                <c:pt idx="879">
                  <c:v>-16.596534999999989</c:v>
                </c:pt>
                <c:pt idx="880">
                  <c:v>-16.958169000000002</c:v>
                </c:pt>
                <c:pt idx="881">
                  <c:v>-17.319785000000035</c:v>
                </c:pt>
                <c:pt idx="882">
                  <c:v>-17.681380999999988</c:v>
                </c:pt>
                <c:pt idx="883">
                  <c:v>-18.042959</c:v>
                </c:pt>
                <c:pt idx="884">
                  <c:v>-18.404518999999986</c:v>
                </c:pt>
                <c:pt idx="885">
                  <c:v>-18.766058999999988</c:v>
                </c:pt>
                <c:pt idx="886">
                  <c:v>-19.127580999999999</c:v>
                </c:pt>
                <c:pt idx="887">
                  <c:v>-19.489084999999989</c:v>
                </c:pt>
                <c:pt idx="888">
                  <c:v>-19.850570000000001</c:v>
                </c:pt>
                <c:pt idx="889">
                  <c:v>-20.212036999999889</c:v>
                </c:pt>
                <c:pt idx="890">
                  <c:v>-20.573485999999999</c:v>
                </c:pt>
                <c:pt idx="891">
                  <c:v>-20.934916000000001</c:v>
                </c:pt>
                <c:pt idx="892">
                  <c:v>-21.296327999999889</c:v>
                </c:pt>
                <c:pt idx="893">
                  <c:v>-21.657722</c:v>
                </c:pt>
                <c:pt idx="894">
                  <c:v>-22.019096999999999</c:v>
                </c:pt>
                <c:pt idx="895">
                  <c:v>-22.380455000000001</c:v>
                </c:pt>
                <c:pt idx="896">
                  <c:v>-22.741795</c:v>
                </c:pt>
                <c:pt idx="897">
                  <c:v>-23.103116</c:v>
                </c:pt>
                <c:pt idx="898">
                  <c:v>-23.464419999999844</c:v>
                </c:pt>
                <c:pt idx="899">
                  <c:v>-23.825704999999989</c:v>
                </c:pt>
                <c:pt idx="900">
                  <c:v>-24.186972999999988</c:v>
                </c:pt>
                <c:pt idx="901">
                  <c:v>-24.54822299999983</c:v>
                </c:pt>
                <c:pt idx="902">
                  <c:v>-24.909455999999999</c:v>
                </c:pt>
                <c:pt idx="903">
                  <c:v>-25.270671</c:v>
                </c:pt>
                <c:pt idx="904">
                  <c:v>-25.631868000000228</c:v>
                </c:pt>
                <c:pt idx="905">
                  <c:v>-25.993046999999848</c:v>
                </c:pt>
                <c:pt idx="906">
                  <c:v>-26.354209000000001</c:v>
                </c:pt>
                <c:pt idx="907">
                  <c:v>-26.715353</c:v>
                </c:pt>
                <c:pt idx="908">
                  <c:v>-27.07648</c:v>
                </c:pt>
                <c:pt idx="909">
                  <c:v>-27.43759</c:v>
                </c:pt>
                <c:pt idx="910">
                  <c:v>-27.798681999999989</c:v>
                </c:pt>
                <c:pt idx="911">
                  <c:v>-28.159756999999999</c:v>
                </c:pt>
                <c:pt idx="912">
                  <c:v>-28.520814999999999</c:v>
                </c:pt>
                <c:pt idx="913">
                  <c:v>-28.881855000000147</c:v>
                </c:pt>
                <c:pt idx="914">
                  <c:v>-29.242878999999999</c:v>
                </c:pt>
                <c:pt idx="915">
                  <c:v>-29.603884999999998</c:v>
                </c:pt>
                <c:pt idx="916">
                  <c:v>-29.964873999999988</c:v>
                </c:pt>
                <c:pt idx="917">
                  <c:v>-30.325845999999999</c:v>
                </c:pt>
                <c:pt idx="918">
                  <c:v>-30.686802</c:v>
                </c:pt>
                <c:pt idx="919">
                  <c:v>-31.047739999999855</c:v>
                </c:pt>
                <c:pt idx="920">
                  <c:v>-31.408661999999989</c:v>
                </c:pt>
                <c:pt idx="921">
                  <c:v>-31.769565999999987</c:v>
                </c:pt>
                <c:pt idx="922">
                  <c:v>-32.130454</c:v>
                </c:pt>
                <c:pt idx="923">
                  <c:v>-32.491326000000001</c:v>
                </c:pt>
                <c:pt idx="924">
                  <c:v>-32.852180000000004</c:v>
                </c:pt>
                <c:pt idx="925">
                  <c:v>-33.213018000000012</c:v>
                </c:pt>
                <c:pt idx="926">
                  <c:v>-33.573840000000004</c:v>
                </c:pt>
                <c:pt idx="927">
                  <c:v>-33.934644999999996</c:v>
                </c:pt>
                <c:pt idx="928">
                  <c:v>-34.295433000000273</c:v>
                </c:pt>
                <c:pt idx="929">
                  <c:v>-34.656205</c:v>
                </c:pt>
                <c:pt idx="930">
                  <c:v>-35.016961000000002</c:v>
                </c:pt>
                <c:pt idx="931">
                  <c:v>-35.377701000000002</c:v>
                </c:pt>
                <c:pt idx="932">
                  <c:v>-35.738424000000002</c:v>
                </c:pt>
                <c:pt idx="933">
                  <c:v>-36.099131000000163</c:v>
                </c:pt>
                <c:pt idx="934">
                  <c:v>-36.459821999999996</c:v>
                </c:pt>
                <c:pt idx="935">
                  <c:v>-36.820497000000003</c:v>
                </c:pt>
                <c:pt idx="936">
                  <c:v>-37.181155000000011</c:v>
                </c:pt>
                <c:pt idx="937">
                  <c:v>-37.541798</c:v>
                </c:pt>
                <c:pt idx="938">
                  <c:v>-37.902425000000001</c:v>
                </c:pt>
                <c:pt idx="939">
                  <c:v>-38.263035000000244</c:v>
                </c:pt>
                <c:pt idx="940">
                  <c:v>-38.623630000000013</c:v>
                </c:pt>
                <c:pt idx="941">
                  <c:v>-38.984209999999997</c:v>
                </c:pt>
                <c:pt idx="942">
                  <c:v>-39.344773000000004</c:v>
                </c:pt>
                <c:pt idx="943">
                  <c:v>-39.705321000000012</c:v>
                </c:pt>
                <c:pt idx="944">
                  <c:v>-40.065853000000011</c:v>
                </c:pt>
                <c:pt idx="945">
                  <c:v>-40.426369000000001</c:v>
                </c:pt>
                <c:pt idx="946">
                  <c:v>-40.78687</c:v>
                </c:pt>
                <c:pt idx="947">
                  <c:v>-41.147355000000012</c:v>
                </c:pt>
                <c:pt idx="948">
                  <c:v>-41.507824999999997</c:v>
                </c:pt>
                <c:pt idx="949">
                  <c:v>-41.868280000000006</c:v>
                </c:pt>
                <c:pt idx="950">
                  <c:v>-42.22871900000036</c:v>
                </c:pt>
                <c:pt idx="951">
                  <c:v>-42.589143</c:v>
                </c:pt>
                <c:pt idx="952">
                  <c:v>-42.949551</c:v>
                </c:pt>
                <c:pt idx="953">
                  <c:v>-43.309944999999999</c:v>
                </c:pt>
                <c:pt idx="954">
                  <c:v>-43.670323000000003</c:v>
                </c:pt>
                <c:pt idx="955">
                  <c:v>-44.030686000000003</c:v>
                </c:pt>
                <c:pt idx="956">
                  <c:v>-44.391034000000005</c:v>
                </c:pt>
                <c:pt idx="957">
                  <c:v>-44.751367000000002</c:v>
                </c:pt>
                <c:pt idx="958">
                  <c:v>-45.111684999999994</c:v>
                </c:pt>
                <c:pt idx="959">
                  <c:v>-45.471987999999996</c:v>
                </c:pt>
                <c:pt idx="960">
                  <c:v>-45.832276</c:v>
                </c:pt>
                <c:pt idx="961">
                  <c:v>-46.192549000000113</c:v>
                </c:pt>
                <c:pt idx="962">
                  <c:v>-46.552807999999999</c:v>
                </c:pt>
                <c:pt idx="963">
                  <c:v>-46.913052</c:v>
                </c:pt>
                <c:pt idx="964">
                  <c:v>-47.273281000000004</c:v>
                </c:pt>
                <c:pt idx="965">
                  <c:v>-47.633496000000001</c:v>
                </c:pt>
                <c:pt idx="966">
                  <c:v>-47.993696</c:v>
                </c:pt>
                <c:pt idx="967">
                  <c:v>-48.353880999999944</c:v>
                </c:pt>
                <c:pt idx="968">
                  <c:v>-48.714052000000002</c:v>
                </c:pt>
                <c:pt idx="969">
                  <c:v>-49.074209000000003</c:v>
                </c:pt>
                <c:pt idx="970">
                  <c:v>-49.434351000000007</c:v>
                </c:pt>
                <c:pt idx="971">
                  <c:v>-49.794479000000003</c:v>
                </c:pt>
                <c:pt idx="972">
                  <c:v>-50.154593000000006</c:v>
                </c:pt>
                <c:pt idx="973">
                  <c:v>-50.514691999999997</c:v>
                </c:pt>
                <c:pt idx="974">
                  <c:v>-50.874777999999999</c:v>
                </c:pt>
                <c:pt idx="975">
                  <c:v>-51.234849000000004</c:v>
                </c:pt>
                <c:pt idx="976">
                  <c:v>-51.594906000000002</c:v>
                </c:pt>
                <c:pt idx="977">
                  <c:v>-51.954948999999999</c:v>
                </c:pt>
                <c:pt idx="978">
                  <c:v>-52.314978000000004</c:v>
                </c:pt>
                <c:pt idx="979">
                  <c:v>-52.674993000000001</c:v>
                </c:pt>
                <c:pt idx="980">
                  <c:v>-53.034995000000002</c:v>
                </c:pt>
                <c:pt idx="981">
                  <c:v>-53.394981999999999</c:v>
                </c:pt>
                <c:pt idx="982">
                  <c:v>-53.754956</c:v>
                </c:pt>
                <c:pt idx="983">
                  <c:v>-54.114916000000001</c:v>
                </c:pt>
                <c:pt idx="984">
                  <c:v>-54.474861999999995</c:v>
                </c:pt>
                <c:pt idx="985">
                  <c:v>-54.834795</c:v>
                </c:pt>
                <c:pt idx="986">
                  <c:v>-55.194714000000012</c:v>
                </c:pt>
                <c:pt idx="987">
                  <c:v>-55.554619000000002</c:v>
                </c:pt>
                <c:pt idx="988">
                  <c:v>-55.914511000000005</c:v>
                </c:pt>
                <c:pt idx="989">
                  <c:v>-56.274390000000011</c:v>
                </c:pt>
                <c:pt idx="990">
                  <c:v>-56.634255000000003</c:v>
                </c:pt>
                <c:pt idx="991">
                  <c:v>-56.994107</c:v>
                </c:pt>
                <c:pt idx="992">
                  <c:v>-57.353945999999993</c:v>
                </c:pt>
                <c:pt idx="993">
                  <c:v>-57.713771000000001</c:v>
                </c:pt>
                <c:pt idx="994">
                  <c:v>-58.073583000000006</c:v>
                </c:pt>
                <c:pt idx="995">
                  <c:v>-58.433382000000002</c:v>
                </c:pt>
                <c:pt idx="996">
                  <c:v>-58.793168000000236</c:v>
                </c:pt>
                <c:pt idx="997">
                  <c:v>-59.152941000000006</c:v>
                </c:pt>
                <c:pt idx="998">
                  <c:v>-59.512701</c:v>
                </c:pt>
                <c:pt idx="999">
                  <c:v>-59.872447999999999</c:v>
                </c:pt>
                <c:pt idx="1000">
                  <c:v>-60.232182000000243</c:v>
                </c:pt>
              </c:numCache>
            </c:numRef>
          </c:yVal>
          <c:smooth val="1"/>
        </c:ser>
        <c:axId val="53096832"/>
        <c:axId val="53098752"/>
      </c:scatterChart>
      <c:valAx>
        <c:axId val="53096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err="1" smtClean="0"/>
                  <a:t>Pupil</a:t>
                </a:r>
                <a:r>
                  <a:rPr lang="fr-FR" dirty="0" smtClean="0"/>
                  <a:t> position (AU)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3377824127215442"/>
              <c:y val="0.93518563882900863"/>
            </c:manualLayout>
          </c:layout>
        </c:title>
        <c:numFmt formatCode="General" sourceLinked="1"/>
        <c:tickLblPos val="nextTo"/>
        <c:crossAx val="53098752"/>
        <c:crosses val="autoZero"/>
        <c:crossBetween val="midCat"/>
      </c:valAx>
      <c:valAx>
        <c:axId val="5309875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 smtClean="0"/>
                  <a:t>Vertical</a:t>
                </a:r>
                <a:r>
                  <a:rPr lang="fr-FR" baseline="0" dirty="0" smtClean="0"/>
                  <a:t> aberrations (µm)</a:t>
                </a:r>
                <a:endParaRPr lang="fr-FR" dirty="0"/>
              </a:p>
            </c:rich>
          </c:tx>
          <c:layout/>
        </c:title>
        <c:numFmt formatCode="General" sourceLinked="1"/>
        <c:tickLblPos val="nextTo"/>
        <c:crossAx val="53096832"/>
        <c:crosses val="autoZero"/>
        <c:crossBetween val="midCat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27690752820627684"/>
          <c:y val="0.18682224715383391"/>
          <c:w val="0.59121059908980655"/>
          <c:h val="0.75215150967542099"/>
        </c:manualLayout>
      </c:layout>
      <c:scatterChart>
        <c:scatterStyle val="smoothMarker"/>
        <c:ser>
          <c:idx val="0"/>
          <c:order val="0"/>
          <c:tx>
            <c:strRef>
              <c:f>new!$E$1:$E$2</c:f>
              <c:strCache>
                <c:ptCount val="1"/>
                <c:pt idx="0">
                  <c:v>28 mai 2010, solution optimale du nombre de traits de l'étireur : 1429 tr.mm-1 -&gt; phase correspondante</c:v>
                </c:pt>
              </c:strCache>
            </c:strRef>
          </c:tx>
          <c:marker>
            <c:symbol val="none"/>
          </c:marker>
          <c:xVal>
            <c:numRef>
              <c:f>new!$D$3:$D$415</c:f>
              <c:numCache>
                <c:formatCode>0.00</c:formatCode>
                <c:ptCount val="413"/>
                <c:pt idx="0">
                  <c:v>914.35999999999797</c:v>
                </c:pt>
                <c:pt idx="1">
                  <c:v>913.596</c:v>
                </c:pt>
                <c:pt idx="2">
                  <c:v>912.83300000000008</c:v>
                </c:pt>
                <c:pt idx="3">
                  <c:v>912.072</c:v>
                </c:pt>
                <c:pt idx="4">
                  <c:v>911.31199999999797</c:v>
                </c:pt>
                <c:pt idx="5">
                  <c:v>910.55400000000009</c:v>
                </c:pt>
                <c:pt idx="6">
                  <c:v>909.79600000000005</c:v>
                </c:pt>
                <c:pt idx="7">
                  <c:v>909.04</c:v>
                </c:pt>
                <c:pt idx="8">
                  <c:v>908.28500000000054</c:v>
                </c:pt>
                <c:pt idx="9">
                  <c:v>907.53199999999947</c:v>
                </c:pt>
                <c:pt idx="10">
                  <c:v>906.77900000000352</c:v>
                </c:pt>
                <c:pt idx="11">
                  <c:v>906.02800000000002</c:v>
                </c:pt>
                <c:pt idx="12">
                  <c:v>905.27800000000354</c:v>
                </c:pt>
                <c:pt idx="13">
                  <c:v>904.53</c:v>
                </c:pt>
                <c:pt idx="14">
                  <c:v>903.78200000000004</c:v>
                </c:pt>
                <c:pt idx="15">
                  <c:v>903.03599999999949</c:v>
                </c:pt>
                <c:pt idx="16">
                  <c:v>902.29100000000005</c:v>
                </c:pt>
                <c:pt idx="17">
                  <c:v>901.54699999999946</c:v>
                </c:pt>
                <c:pt idx="18">
                  <c:v>900.80499999999938</c:v>
                </c:pt>
                <c:pt idx="19">
                  <c:v>900.06399999999996</c:v>
                </c:pt>
                <c:pt idx="20">
                  <c:v>899.32399999999996</c:v>
                </c:pt>
                <c:pt idx="21">
                  <c:v>898.58500000000004</c:v>
                </c:pt>
                <c:pt idx="22">
                  <c:v>897.84699999999748</c:v>
                </c:pt>
                <c:pt idx="23">
                  <c:v>897.11099999999999</c:v>
                </c:pt>
                <c:pt idx="24">
                  <c:v>896.375</c:v>
                </c:pt>
                <c:pt idx="25">
                  <c:v>895.64099999999996</c:v>
                </c:pt>
                <c:pt idx="26">
                  <c:v>894.90899999999999</c:v>
                </c:pt>
                <c:pt idx="27">
                  <c:v>894.17700000000002</c:v>
                </c:pt>
                <c:pt idx="28">
                  <c:v>893.44699999999796</c:v>
                </c:pt>
                <c:pt idx="29">
                  <c:v>892.71699999999998</c:v>
                </c:pt>
                <c:pt idx="30">
                  <c:v>891.98900000000003</c:v>
                </c:pt>
                <c:pt idx="31">
                  <c:v>891.26300000000003</c:v>
                </c:pt>
                <c:pt idx="32">
                  <c:v>890.53699999999947</c:v>
                </c:pt>
                <c:pt idx="33">
                  <c:v>889.81299999999749</c:v>
                </c:pt>
                <c:pt idx="34">
                  <c:v>889.08900000000051</c:v>
                </c:pt>
                <c:pt idx="35">
                  <c:v>888.36699999999746</c:v>
                </c:pt>
                <c:pt idx="36">
                  <c:v>887.64599999999996</c:v>
                </c:pt>
                <c:pt idx="37">
                  <c:v>886.92599999999948</c:v>
                </c:pt>
                <c:pt idx="38">
                  <c:v>886.20799999999997</c:v>
                </c:pt>
                <c:pt idx="39">
                  <c:v>885.49</c:v>
                </c:pt>
                <c:pt idx="40">
                  <c:v>884.77400000000353</c:v>
                </c:pt>
                <c:pt idx="41">
                  <c:v>884.05899999999997</c:v>
                </c:pt>
                <c:pt idx="42">
                  <c:v>883.34499999999946</c:v>
                </c:pt>
                <c:pt idx="43">
                  <c:v>882.63199999999949</c:v>
                </c:pt>
                <c:pt idx="44">
                  <c:v>881.92</c:v>
                </c:pt>
                <c:pt idx="45">
                  <c:v>881.21</c:v>
                </c:pt>
                <c:pt idx="46">
                  <c:v>880.50099999999998</c:v>
                </c:pt>
                <c:pt idx="47">
                  <c:v>879.79200000000003</c:v>
                </c:pt>
                <c:pt idx="48">
                  <c:v>879.08500000000004</c:v>
                </c:pt>
                <c:pt idx="49">
                  <c:v>878.37900000000002</c:v>
                </c:pt>
                <c:pt idx="50">
                  <c:v>877.67400000000055</c:v>
                </c:pt>
                <c:pt idx="51">
                  <c:v>876.971</c:v>
                </c:pt>
                <c:pt idx="52">
                  <c:v>876.26800000000003</c:v>
                </c:pt>
                <c:pt idx="53">
                  <c:v>875.56699999999796</c:v>
                </c:pt>
                <c:pt idx="54">
                  <c:v>874.86599999999748</c:v>
                </c:pt>
                <c:pt idx="55">
                  <c:v>874.16699999999946</c:v>
                </c:pt>
                <c:pt idx="56">
                  <c:v>873.46899999999948</c:v>
                </c:pt>
                <c:pt idx="57">
                  <c:v>872.77199999999993</c:v>
                </c:pt>
                <c:pt idx="58">
                  <c:v>872.07599999999991</c:v>
                </c:pt>
                <c:pt idx="59">
                  <c:v>871.38099999999997</c:v>
                </c:pt>
                <c:pt idx="60">
                  <c:v>870.68799999999999</c:v>
                </c:pt>
                <c:pt idx="61">
                  <c:v>869.995</c:v>
                </c:pt>
                <c:pt idx="62">
                  <c:v>869.30399999999997</c:v>
                </c:pt>
                <c:pt idx="63">
                  <c:v>868.61299999999949</c:v>
                </c:pt>
                <c:pt idx="64">
                  <c:v>867.92399999999998</c:v>
                </c:pt>
                <c:pt idx="65">
                  <c:v>867.23599999999999</c:v>
                </c:pt>
                <c:pt idx="66">
                  <c:v>866.54899999999998</c:v>
                </c:pt>
                <c:pt idx="67">
                  <c:v>865.86300000000006</c:v>
                </c:pt>
                <c:pt idx="68">
                  <c:v>865.17800000000352</c:v>
                </c:pt>
                <c:pt idx="69">
                  <c:v>864.49400000000003</c:v>
                </c:pt>
                <c:pt idx="70">
                  <c:v>863.81199999999797</c:v>
                </c:pt>
                <c:pt idx="71">
                  <c:v>863.13</c:v>
                </c:pt>
                <c:pt idx="72">
                  <c:v>862.44900000000007</c:v>
                </c:pt>
                <c:pt idx="73">
                  <c:v>861.77000000000055</c:v>
                </c:pt>
                <c:pt idx="74">
                  <c:v>861.09100000000001</c:v>
                </c:pt>
                <c:pt idx="75">
                  <c:v>860.41399999999999</c:v>
                </c:pt>
                <c:pt idx="76">
                  <c:v>859.73799999999949</c:v>
                </c:pt>
                <c:pt idx="77">
                  <c:v>859.06299999999749</c:v>
                </c:pt>
                <c:pt idx="78">
                  <c:v>858.38799999999947</c:v>
                </c:pt>
                <c:pt idx="79">
                  <c:v>857.71500000000003</c:v>
                </c:pt>
                <c:pt idx="80">
                  <c:v>857.04300000000001</c:v>
                </c:pt>
                <c:pt idx="81">
                  <c:v>856.37199999999996</c:v>
                </c:pt>
                <c:pt idx="82">
                  <c:v>855.702</c:v>
                </c:pt>
                <c:pt idx="83">
                  <c:v>855.03300000000002</c:v>
                </c:pt>
                <c:pt idx="84">
                  <c:v>854.36499999999796</c:v>
                </c:pt>
                <c:pt idx="85">
                  <c:v>853.69900000000052</c:v>
                </c:pt>
                <c:pt idx="86">
                  <c:v>853.03300000000002</c:v>
                </c:pt>
                <c:pt idx="87">
                  <c:v>852.36799999999255</c:v>
                </c:pt>
                <c:pt idx="88">
                  <c:v>851.70399999999995</c:v>
                </c:pt>
                <c:pt idx="89">
                  <c:v>851.04199999999946</c:v>
                </c:pt>
                <c:pt idx="90">
                  <c:v>850.38</c:v>
                </c:pt>
                <c:pt idx="91">
                  <c:v>849.71899999999994</c:v>
                </c:pt>
                <c:pt idx="92">
                  <c:v>849.06000000000006</c:v>
                </c:pt>
                <c:pt idx="93">
                  <c:v>848.40100000000007</c:v>
                </c:pt>
                <c:pt idx="94">
                  <c:v>847.74400000000003</c:v>
                </c:pt>
                <c:pt idx="95">
                  <c:v>847.08699999999999</c:v>
                </c:pt>
                <c:pt idx="96">
                  <c:v>846.43099999999947</c:v>
                </c:pt>
                <c:pt idx="97">
                  <c:v>845.77700000000004</c:v>
                </c:pt>
                <c:pt idx="98">
                  <c:v>845.12300000000005</c:v>
                </c:pt>
                <c:pt idx="99">
                  <c:v>844.471</c:v>
                </c:pt>
                <c:pt idx="100">
                  <c:v>843.81899999999996</c:v>
                </c:pt>
                <c:pt idx="101">
                  <c:v>843.16899999999998</c:v>
                </c:pt>
                <c:pt idx="102">
                  <c:v>842.52</c:v>
                </c:pt>
                <c:pt idx="103">
                  <c:v>841.87099999999998</c:v>
                </c:pt>
                <c:pt idx="104">
                  <c:v>841.22400000000005</c:v>
                </c:pt>
                <c:pt idx="105">
                  <c:v>840.577</c:v>
                </c:pt>
                <c:pt idx="106">
                  <c:v>839.93199999999797</c:v>
                </c:pt>
                <c:pt idx="107">
                  <c:v>839.28699999999992</c:v>
                </c:pt>
                <c:pt idx="108">
                  <c:v>838.64400000000001</c:v>
                </c:pt>
                <c:pt idx="109">
                  <c:v>838.00099999999998</c:v>
                </c:pt>
                <c:pt idx="110">
                  <c:v>837.35899999999947</c:v>
                </c:pt>
                <c:pt idx="111">
                  <c:v>836.71899999999994</c:v>
                </c:pt>
                <c:pt idx="112">
                  <c:v>836.07899999999995</c:v>
                </c:pt>
                <c:pt idx="113">
                  <c:v>835.44099999999946</c:v>
                </c:pt>
                <c:pt idx="114">
                  <c:v>834.803</c:v>
                </c:pt>
                <c:pt idx="115">
                  <c:v>834.16599999999949</c:v>
                </c:pt>
                <c:pt idx="116">
                  <c:v>833.53099999999949</c:v>
                </c:pt>
                <c:pt idx="117">
                  <c:v>832.89599999999996</c:v>
                </c:pt>
                <c:pt idx="118">
                  <c:v>832.26199999999949</c:v>
                </c:pt>
                <c:pt idx="119">
                  <c:v>831.63</c:v>
                </c:pt>
                <c:pt idx="120">
                  <c:v>830.99800000000005</c:v>
                </c:pt>
                <c:pt idx="121">
                  <c:v>830.36699999999746</c:v>
                </c:pt>
                <c:pt idx="122">
                  <c:v>829.73699999999997</c:v>
                </c:pt>
                <c:pt idx="123">
                  <c:v>829.10799999999949</c:v>
                </c:pt>
                <c:pt idx="124">
                  <c:v>828.48</c:v>
                </c:pt>
                <c:pt idx="125">
                  <c:v>827.85300000000007</c:v>
                </c:pt>
                <c:pt idx="126">
                  <c:v>827.22700000000009</c:v>
                </c:pt>
                <c:pt idx="127">
                  <c:v>826.60199999999998</c:v>
                </c:pt>
                <c:pt idx="128">
                  <c:v>825.97699999999998</c:v>
                </c:pt>
                <c:pt idx="129">
                  <c:v>825.35399999999947</c:v>
                </c:pt>
                <c:pt idx="130">
                  <c:v>824.73199999999997</c:v>
                </c:pt>
                <c:pt idx="131">
                  <c:v>824.11</c:v>
                </c:pt>
                <c:pt idx="132">
                  <c:v>823.49</c:v>
                </c:pt>
                <c:pt idx="133">
                  <c:v>822.87</c:v>
                </c:pt>
                <c:pt idx="134">
                  <c:v>822.25199999999938</c:v>
                </c:pt>
                <c:pt idx="135">
                  <c:v>821.63400000000001</c:v>
                </c:pt>
                <c:pt idx="136">
                  <c:v>821.01699999999948</c:v>
                </c:pt>
                <c:pt idx="137">
                  <c:v>820.40199999999948</c:v>
                </c:pt>
                <c:pt idx="138">
                  <c:v>819.78700000000003</c:v>
                </c:pt>
                <c:pt idx="139">
                  <c:v>819.17300000000353</c:v>
                </c:pt>
                <c:pt idx="140">
                  <c:v>818.56</c:v>
                </c:pt>
                <c:pt idx="141">
                  <c:v>817.94799999999748</c:v>
                </c:pt>
                <c:pt idx="142">
                  <c:v>817.33599999999797</c:v>
                </c:pt>
                <c:pt idx="143">
                  <c:v>816.726</c:v>
                </c:pt>
                <c:pt idx="144">
                  <c:v>816.11699999999996</c:v>
                </c:pt>
                <c:pt idx="145">
                  <c:v>815.50800000000004</c:v>
                </c:pt>
                <c:pt idx="146">
                  <c:v>814.90100000000007</c:v>
                </c:pt>
                <c:pt idx="147">
                  <c:v>814.29400000000055</c:v>
                </c:pt>
                <c:pt idx="148">
                  <c:v>813.68799999999999</c:v>
                </c:pt>
                <c:pt idx="149">
                  <c:v>813.08300000000054</c:v>
                </c:pt>
                <c:pt idx="150">
                  <c:v>812.47899999999993</c:v>
                </c:pt>
                <c:pt idx="151">
                  <c:v>811.87599999999998</c:v>
                </c:pt>
                <c:pt idx="152">
                  <c:v>811.27400000000353</c:v>
                </c:pt>
                <c:pt idx="153">
                  <c:v>810.67300000000353</c:v>
                </c:pt>
                <c:pt idx="154">
                  <c:v>810.072</c:v>
                </c:pt>
                <c:pt idx="155">
                  <c:v>809.47299999999996</c:v>
                </c:pt>
                <c:pt idx="156">
                  <c:v>808.87400000000002</c:v>
                </c:pt>
                <c:pt idx="157">
                  <c:v>808.27700000000004</c:v>
                </c:pt>
                <c:pt idx="158">
                  <c:v>807.68000000000052</c:v>
                </c:pt>
                <c:pt idx="159">
                  <c:v>807.08400000000051</c:v>
                </c:pt>
                <c:pt idx="160">
                  <c:v>806.48899999999992</c:v>
                </c:pt>
                <c:pt idx="161">
                  <c:v>805.89400000000001</c:v>
                </c:pt>
                <c:pt idx="162">
                  <c:v>805.30099999999948</c:v>
                </c:pt>
                <c:pt idx="163">
                  <c:v>804.70900000000051</c:v>
                </c:pt>
                <c:pt idx="164">
                  <c:v>804.11700000000008</c:v>
                </c:pt>
                <c:pt idx="165">
                  <c:v>803.52600000000007</c:v>
                </c:pt>
                <c:pt idx="166">
                  <c:v>802.93599999999947</c:v>
                </c:pt>
                <c:pt idx="167">
                  <c:v>802.34699999999748</c:v>
                </c:pt>
                <c:pt idx="168">
                  <c:v>801.75900000000001</c:v>
                </c:pt>
                <c:pt idx="169">
                  <c:v>801.17199999999991</c:v>
                </c:pt>
                <c:pt idx="170">
                  <c:v>800.58600000000001</c:v>
                </c:pt>
                <c:pt idx="171">
                  <c:v>800</c:v>
                </c:pt>
                <c:pt idx="172">
                  <c:v>799.41500000000008</c:v>
                </c:pt>
                <c:pt idx="173">
                  <c:v>798.83099999999797</c:v>
                </c:pt>
                <c:pt idx="174">
                  <c:v>798.24800000000005</c:v>
                </c:pt>
                <c:pt idx="175">
                  <c:v>797.66599999999949</c:v>
                </c:pt>
                <c:pt idx="176">
                  <c:v>797.08500000000004</c:v>
                </c:pt>
                <c:pt idx="177">
                  <c:v>796.505</c:v>
                </c:pt>
                <c:pt idx="178">
                  <c:v>795.92499999999939</c:v>
                </c:pt>
                <c:pt idx="179">
                  <c:v>795.34599999999796</c:v>
                </c:pt>
                <c:pt idx="180">
                  <c:v>794.76799999999946</c:v>
                </c:pt>
                <c:pt idx="181">
                  <c:v>794.19099999999992</c:v>
                </c:pt>
                <c:pt idx="182">
                  <c:v>793.61500000000001</c:v>
                </c:pt>
                <c:pt idx="183">
                  <c:v>793.04</c:v>
                </c:pt>
                <c:pt idx="184">
                  <c:v>792.46499999999946</c:v>
                </c:pt>
                <c:pt idx="185">
                  <c:v>791.89099999999996</c:v>
                </c:pt>
                <c:pt idx="186">
                  <c:v>791.31799999999748</c:v>
                </c:pt>
                <c:pt idx="187">
                  <c:v>790.74600000000009</c:v>
                </c:pt>
                <c:pt idx="188">
                  <c:v>790.17499999999995</c:v>
                </c:pt>
                <c:pt idx="189">
                  <c:v>789.60500000000002</c:v>
                </c:pt>
                <c:pt idx="190">
                  <c:v>789.03499999999997</c:v>
                </c:pt>
                <c:pt idx="191">
                  <c:v>788.46599999999796</c:v>
                </c:pt>
                <c:pt idx="192">
                  <c:v>787.89800000000002</c:v>
                </c:pt>
                <c:pt idx="193">
                  <c:v>787.33099999999797</c:v>
                </c:pt>
                <c:pt idx="194">
                  <c:v>786.76499999999999</c:v>
                </c:pt>
                <c:pt idx="195">
                  <c:v>786.19900000000052</c:v>
                </c:pt>
                <c:pt idx="196">
                  <c:v>785.63499999999999</c:v>
                </c:pt>
                <c:pt idx="197">
                  <c:v>785.07100000000003</c:v>
                </c:pt>
                <c:pt idx="198">
                  <c:v>784.50799999999947</c:v>
                </c:pt>
                <c:pt idx="199">
                  <c:v>783.94499999999948</c:v>
                </c:pt>
                <c:pt idx="200">
                  <c:v>783.38400000000001</c:v>
                </c:pt>
                <c:pt idx="201">
                  <c:v>782.82299999999748</c:v>
                </c:pt>
                <c:pt idx="202">
                  <c:v>782.26299999999947</c:v>
                </c:pt>
                <c:pt idx="203">
                  <c:v>781.70400000000052</c:v>
                </c:pt>
                <c:pt idx="204">
                  <c:v>781.14600000000007</c:v>
                </c:pt>
                <c:pt idx="205">
                  <c:v>780.58800000000053</c:v>
                </c:pt>
                <c:pt idx="206">
                  <c:v>780.03199999999947</c:v>
                </c:pt>
                <c:pt idx="207">
                  <c:v>779.476</c:v>
                </c:pt>
                <c:pt idx="208">
                  <c:v>778.92099999999948</c:v>
                </c:pt>
                <c:pt idx="209">
                  <c:v>778.36599999999748</c:v>
                </c:pt>
                <c:pt idx="210">
                  <c:v>777.81299999999749</c:v>
                </c:pt>
                <c:pt idx="211">
                  <c:v>777.26</c:v>
                </c:pt>
                <c:pt idx="212">
                  <c:v>776.70799999999997</c:v>
                </c:pt>
                <c:pt idx="213">
                  <c:v>776.15699999999947</c:v>
                </c:pt>
                <c:pt idx="214">
                  <c:v>775.60699999999997</c:v>
                </c:pt>
                <c:pt idx="215">
                  <c:v>775.05699999999797</c:v>
                </c:pt>
                <c:pt idx="216">
                  <c:v>774.50800000000004</c:v>
                </c:pt>
                <c:pt idx="217">
                  <c:v>773.95999999999947</c:v>
                </c:pt>
                <c:pt idx="218">
                  <c:v>773.41300000000001</c:v>
                </c:pt>
                <c:pt idx="219">
                  <c:v>772.86699999999746</c:v>
                </c:pt>
                <c:pt idx="220">
                  <c:v>772.32099999999946</c:v>
                </c:pt>
                <c:pt idx="221">
                  <c:v>771.77599999999995</c:v>
                </c:pt>
                <c:pt idx="222">
                  <c:v>771.23199999999997</c:v>
                </c:pt>
                <c:pt idx="223">
                  <c:v>770.68799999999999</c:v>
                </c:pt>
                <c:pt idx="224">
                  <c:v>770.14599999999996</c:v>
                </c:pt>
                <c:pt idx="225">
                  <c:v>769.60400000000004</c:v>
                </c:pt>
                <c:pt idx="226">
                  <c:v>769.06299999999749</c:v>
                </c:pt>
                <c:pt idx="227">
                  <c:v>768.52199999999948</c:v>
                </c:pt>
                <c:pt idx="228">
                  <c:v>767.98299999999949</c:v>
                </c:pt>
                <c:pt idx="229">
                  <c:v>767.44400000000007</c:v>
                </c:pt>
                <c:pt idx="230">
                  <c:v>766.90600000000006</c:v>
                </c:pt>
                <c:pt idx="231">
                  <c:v>766.36799999999255</c:v>
                </c:pt>
                <c:pt idx="232">
                  <c:v>765.83199999999749</c:v>
                </c:pt>
                <c:pt idx="233">
                  <c:v>765.29600000000005</c:v>
                </c:pt>
                <c:pt idx="234">
                  <c:v>764.76099999999997</c:v>
                </c:pt>
                <c:pt idx="235">
                  <c:v>764.22699999999998</c:v>
                </c:pt>
                <c:pt idx="236">
                  <c:v>763.69299999999998</c:v>
                </c:pt>
                <c:pt idx="237">
                  <c:v>763.16000000000008</c:v>
                </c:pt>
                <c:pt idx="238">
                  <c:v>762.62800000000004</c:v>
                </c:pt>
                <c:pt idx="239">
                  <c:v>762.09699999999998</c:v>
                </c:pt>
                <c:pt idx="240">
                  <c:v>761.56599999999946</c:v>
                </c:pt>
                <c:pt idx="241">
                  <c:v>761.03599999999949</c:v>
                </c:pt>
                <c:pt idx="242">
                  <c:v>760.50699999999949</c:v>
                </c:pt>
                <c:pt idx="243">
                  <c:v>759.97900000000004</c:v>
                </c:pt>
                <c:pt idx="244">
                  <c:v>759.45099999999798</c:v>
                </c:pt>
                <c:pt idx="245">
                  <c:v>758.92399999999998</c:v>
                </c:pt>
                <c:pt idx="246">
                  <c:v>758.39800000000002</c:v>
                </c:pt>
                <c:pt idx="247">
                  <c:v>757.87200000000007</c:v>
                </c:pt>
                <c:pt idx="248">
                  <c:v>757.34699999999748</c:v>
                </c:pt>
                <c:pt idx="249">
                  <c:v>756.82299999999748</c:v>
                </c:pt>
                <c:pt idx="250">
                  <c:v>756.3</c:v>
                </c:pt>
                <c:pt idx="251">
                  <c:v>755.77800000000354</c:v>
                </c:pt>
                <c:pt idx="252">
                  <c:v>755.25600000000009</c:v>
                </c:pt>
                <c:pt idx="253">
                  <c:v>754.73500000000001</c:v>
                </c:pt>
                <c:pt idx="254">
                  <c:v>754.21400000000051</c:v>
                </c:pt>
                <c:pt idx="255">
                  <c:v>753.69400000000053</c:v>
                </c:pt>
                <c:pt idx="256">
                  <c:v>753.17500000000052</c:v>
                </c:pt>
                <c:pt idx="257">
                  <c:v>752.65699999999947</c:v>
                </c:pt>
                <c:pt idx="258">
                  <c:v>752.14</c:v>
                </c:pt>
                <c:pt idx="259">
                  <c:v>751.62299999999948</c:v>
                </c:pt>
                <c:pt idx="260">
                  <c:v>751.10699999999997</c:v>
                </c:pt>
                <c:pt idx="261">
                  <c:v>750.59100000000001</c:v>
                </c:pt>
                <c:pt idx="262">
                  <c:v>750.07600000000002</c:v>
                </c:pt>
                <c:pt idx="263">
                  <c:v>749.56199999999797</c:v>
                </c:pt>
                <c:pt idx="264">
                  <c:v>749.04899999999998</c:v>
                </c:pt>
                <c:pt idx="265">
                  <c:v>748.53599999999949</c:v>
                </c:pt>
                <c:pt idx="266">
                  <c:v>748.02500000000009</c:v>
                </c:pt>
                <c:pt idx="267">
                  <c:v>747.51300000000003</c:v>
                </c:pt>
                <c:pt idx="268">
                  <c:v>747.00300000000004</c:v>
                </c:pt>
                <c:pt idx="269">
                  <c:v>746.49299999999948</c:v>
                </c:pt>
                <c:pt idx="270">
                  <c:v>745.98400000000004</c:v>
                </c:pt>
                <c:pt idx="271">
                  <c:v>745.47500000000002</c:v>
                </c:pt>
                <c:pt idx="272">
                  <c:v>744.96800000000007</c:v>
                </c:pt>
                <c:pt idx="273">
                  <c:v>744.46099999999797</c:v>
                </c:pt>
                <c:pt idx="274">
                  <c:v>743.95400000000006</c:v>
                </c:pt>
                <c:pt idx="275">
                  <c:v>743.44899999999996</c:v>
                </c:pt>
                <c:pt idx="276">
                  <c:v>742.94400000000007</c:v>
                </c:pt>
                <c:pt idx="277">
                  <c:v>742.43899999999996</c:v>
                </c:pt>
                <c:pt idx="278">
                  <c:v>741.93599999999947</c:v>
                </c:pt>
                <c:pt idx="279">
                  <c:v>741.43299999999749</c:v>
                </c:pt>
                <c:pt idx="280">
                  <c:v>740.93099999999947</c:v>
                </c:pt>
                <c:pt idx="281">
                  <c:v>740.42899999999997</c:v>
                </c:pt>
                <c:pt idx="282">
                  <c:v>739.928</c:v>
                </c:pt>
                <c:pt idx="283">
                  <c:v>739.428</c:v>
                </c:pt>
                <c:pt idx="284">
                  <c:v>738.928</c:v>
                </c:pt>
                <c:pt idx="285">
                  <c:v>738.42899999999997</c:v>
                </c:pt>
                <c:pt idx="286">
                  <c:v>737.93099999999947</c:v>
                </c:pt>
                <c:pt idx="287">
                  <c:v>737.43400000000008</c:v>
                </c:pt>
                <c:pt idx="288">
                  <c:v>736.93699999999797</c:v>
                </c:pt>
                <c:pt idx="289">
                  <c:v>736.44099999999946</c:v>
                </c:pt>
                <c:pt idx="290">
                  <c:v>735.94499999999948</c:v>
                </c:pt>
                <c:pt idx="291">
                  <c:v>735.44999999999948</c:v>
                </c:pt>
                <c:pt idx="292">
                  <c:v>734.95599999999797</c:v>
                </c:pt>
                <c:pt idx="293">
                  <c:v>734.46299999999746</c:v>
                </c:pt>
                <c:pt idx="294">
                  <c:v>733.97</c:v>
                </c:pt>
                <c:pt idx="295">
                  <c:v>733.47799999999938</c:v>
                </c:pt>
                <c:pt idx="296">
                  <c:v>732.98599999999999</c:v>
                </c:pt>
                <c:pt idx="297">
                  <c:v>732.495</c:v>
                </c:pt>
                <c:pt idx="298">
                  <c:v>732.005</c:v>
                </c:pt>
                <c:pt idx="299">
                  <c:v>731.51499999999999</c:v>
                </c:pt>
                <c:pt idx="300">
                  <c:v>731.02699999999948</c:v>
                </c:pt>
                <c:pt idx="301">
                  <c:v>730.53800000000001</c:v>
                </c:pt>
                <c:pt idx="302">
                  <c:v>730.05099999999948</c:v>
                </c:pt>
                <c:pt idx="303">
                  <c:v>729.56400000000008</c:v>
                </c:pt>
                <c:pt idx="304">
                  <c:v>729.077</c:v>
                </c:pt>
                <c:pt idx="305">
                  <c:v>728.59199999999998</c:v>
                </c:pt>
                <c:pt idx="306">
                  <c:v>728.10699999999997</c:v>
                </c:pt>
                <c:pt idx="307">
                  <c:v>727.62200000000007</c:v>
                </c:pt>
                <c:pt idx="308">
                  <c:v>727.13900000000001</c:v>
                </c:pt>
                <c:pt idx="309">
                  <c:v>726.65599999999949</c:v>
                </c:pt>
                <c:pt idx="310">
                  <c:v>726.17300000000353</c:v>
                </c:pt>
                <c:pt idx="311">
                  <c:v>725.69100000000003</c:v>
                </c:pt>
                <c:pt idx="312">
                  <c:v>725.21</c:v>
                </c:pt>
                <c:pt idx="313">
                  <c:v>724.73</c:v>
                </c:pt>
                <c:pt idx="314">
                  <c:v>724.25</c:v>
                </c:pt>
                <c:pt idx="315">
                  <c:v>723.77100000000053</c:v>
                </c:pt>
                <c:pt idx="316">
                  <c:v>723.29200000000003</c:v>
                </c:pt>
                <c:pt idx="317">
                  <c:v>722.81399999999996</c:v>
                </c:pt>
                <c:pt idx="318">
                  <c:v>722.33699999999749</c:v>
                </c:pt>
                <c:pt idx="319">
                  <c:v>721.85999999999797</c:v>
                </c:pt>
                <c:pt idx="320">
                  <c:v>721.38400000000001</c:v>
                </c:pt>
                <c:pt idx="321">
                  <c:v>720.90800000000002</c:v>
                </c:pt>
                <c:pt idx="322">
                  <c:v>720.43400000000008</c:v>
                </c:pt>
                <c:pt idx="323">
                  <c:v>719.95900000000006</c:v>
                </c:pt>
                <c:pt idx="324">
                  <c:v>719.48599999999999</c:v>
                </c:pt>
                <c:pt idx="325">
                  <c:v>719.01300000000003</c:v>
                </c:pt>
                <c:pt idx="326">
                  <c:v>718.54000000000008</c:v>
                </c:pt>
                <c:pt idx="327">
                  <c:v>718.06899999999996</c:v>
                </c:pt>
                <c:pt idx="328">
                  <c:v>717.59799999999996</c:v>
                </c:pt>
                <c:pt idx="329">
                  <c:v>717.12700000000007</c:v>
                </c:pt>
                <c:pt idx="330">
                  <c:v>716.65699999999947</c:v>
                </c:pt>
                <c:pt idx="331">
                  <c:v>716.18799999999999</c:v>
                </c:pt>
                <c:pt idx="332">
                  <c:v>715.71899999999994</c:v>
                </c:pt>
                <c:pt idx="333">
                  <c:v>715.25099999999998</c:v>
                </c:pt>
                <c:pt idx="334">
                  <c:v>714.78400000000352</c:v>
                </c:pt>
                <c:pt idx="335">
                  <c:v>714.31699999999796</c:v>
                </c:pt>
                <c:pt idx="336">
                  <c:v>713.85099999999738</c:v>
                </c:pt>
                <c:pt idx="337">
                  <c:v>713.38499999999999</c:v>
                </c:pt>
                <c:pt idx="338">
                  <c:v>712.92000000000007</c:v>
                </c:pt>
                <c:pt idx="339">
                  <c:v>712.45599999999797</c:v>
                </c:pt>
                <c:pt idx="340">
                  <c:v>711.99200000000008</c:v>
                </c:pt>
                <c:pt idx="341">
                  <c:v>711.529</c:v>
                </c:pt>
                <c:pt idx="342">
                  <c:v>711.06599999999946</c:v>
                </c:pt>
                <c:pt idx="343">
                  <c:v>710.60500000000002</c:v>
                </c:pt>
                <c:pt idx="344">
                  <c:v>710.14300000000003</c:v>
                </c:pt>
                <c:pt idx="345">
                  <c:v>709.68200000000002</c:v>
                </c:pt>
                <c:pt idx="346">
                  <c:v>709.22199999999998</c:v>
                </c:pt>
                <c:pt idx="347">
                  <c:v>708.76299999999947</c:v>
                </c:pt>
                <c:pt idx="348">
                  <c:v>708.30399999999997</c:v>
                </c:pt>
                <c:pt idx="349">
                  <c:v>707.84499999999946</c:v>
                </c:pt>
                <c:pt idx="350">
                  <c:v>707.38699999999949</c:v>
                </c:pt>
                <c:pt idx="351">
                  <c:v>706.93000000000006</c:v>
                </c:pt>
                <c:pt idx="352">
                  <c:v>706.47400000000005</c:v>
                </c:pt>
                <c:pt idx="353">
                  <c:v>706.01800000000003</c:v>
                </c:pt>
                <c:pt idx="354">
                  <c:v>705.56199999999797</c:v>
                </c:pt>
                <c:pt idx="355">
                  <c:v>705.10699999999997</c:v>
                </c:pt>
                <c:pt idx="356">
                  <c:v>704.65300000000002</c:v>
                </c:pt>
                <c:pt idx="357">
                  <c:v>704.19900000000052</c:v>
                </c:pt>
                <c:pt idx="358">
                  <c:v>703.74599999999998</c:v>
                </c:pt>
                <c:pt idx="359">
                  <c:v>703.29400000000055</c:v>
                </c:pt>
                <c:pt idx="360">
                  <c:v>702.84199999999748</c:v>
                </c:pt>
                <c:pt idx="361">
                  <c:v>702.39099999999996</c:v>
                </c:pt>
                <c:pt idx="362">
                  <c:v>701.93999999999949</c:v>
                </c:pt>
                <c:pt idx="363">
                  <c:v>701.49</c:v>
                </c:pt>
                <c:pt idx="364">
                  <c:v>701.04</c:v>
                </c:pt>
                <c:pt idx="365">
                  <c:v>700.59100000000001</c:v>
                </c:pt>
                <c:pt idx="366">
                  <c:v>700.14299999999946</c:v>
                </c:pt>
                <c:pt idx="367">
                  <c:v>699.69499999999994</c:v>
                </c:pt>
                <c:pt idx="368">
                  <c:v>699.24699999999996</c:v>
                </c:pt>
                <c:pt idx="369">
                  <c:v>698.80099999999948</c:v>
                </c:pt>
                <c:pt idx="370">
                  <c:v>698.35399999999947</c:v>
                </c:pt>
                <c:pt idx="371">
                  <c:v>697.90899999999999</c:v>
                </c:pt>
                <c:pt idx="372">
                  <c:v>697.46399999999949</c:v>
                </c:pt>
                <c:pt idx="373">
                  <c:v>697.01900000000001</c:v>
                </c:pt>
                <c:pt idx="374">
                  <c:v>696.57499999999993</c:v>
                </c:pt>
                <c:pt idx="375">
                  <c:v>696.13200000000006</c:v>
                </c:pt>
                <c:pt idx="376">
                  <c:v>695.68900000000053</c:v>
                </c:pt>
                <c:pt idx="377">
                  <c:v>695.24699999999996</c:v>
                </c:pt>
                <c:pt idx="378">
                  <c:v>694.80599999999947</c:v>
                </c:pt>
                <c:pt idx="379">
                  <c:v>694.36399999999946</c:v>
                </c:pt>
                <c:pt idx="380">
                  <c:v>693.92399999999998</c:v>
                </c:pt>
                <c:pt idx="381">
                  <c:v>693.48399999999992</c:v>
                </c:pt>
                <c:pt idx="382">
                  <c:v>693.04499999999996</c:v>
                </c:pt>
                <c:pt idx="383">
                  <c:v>692.60599999999999</c:v>
                </c:pt>
                <c:pt idx="384">
                  <c:v>692.16699999999946</c:v>
                </c:pt>
                <c:pt idx="385">
                  <c:v>691.73</c:v>
                </c:pt>
                <c:pt idx="386">
                  <c:v>691.29200000000003</c:v>
                </c:pt>
                <c:pt idx="387">
                  <c:v>690.85599999999749</c:v>
                </c:pt>
                <c:pt idx="388">
                  <c:v>690.42</c:v>
                </c:pt>
                <c:pt idx="389">
                  <c:v>689.98400000000004</c:v>
                </c:pt>
                <c:pt idx="390">
                  <c:v>689.54899999999998</c:v>
                </c:pt>
                <c:pt idx="391">
                  <c:v>689.11500000000001</c:v>
                </c:pt>
                <c:pt idx="392">
                  <c:v>688.68100000000004</c:v>
                </c:pt>
                <c:pt idx="393">
                  <c:v>688.24800000000005</c:v>
                </c:pt>
                <c:pt idx="394">
                  <c:v>687.81499999999949</c:v>
                </c:pt>
                <c:pt idx="395">
                  <c:v>687.38299999999947</c:v>
                </c:pt>
                <c:pt idx="396">
                  <c:v>686.95099999999798</c:v>
                </c:pt>
                <c:pt idx="397">
                  <c:v>686.52</c:v>
                </c:pt>
                <c:pt idx="398">
                  <c:v>686.08899999999994</c:v>
                </c:pt>
                <c:pt idx="399">
                  <c:v>685.65899999999999</c:v>
                </c:pt>
                <c:pt idx="400">
                  <c:v>685.22899999999993</c:v>
                </c:pt>
                <c:pt idx="401">
                  <c:v>684.8</c:v>
                </c:pt>
                <c:pt idx="402">
                  <c:v>684.37200000000007</c:v>
                </c:pt>
                <c:pt idx="403">
                  <c:v>683.94400000000007</c:v>
                </c:pt>
                <c:pt idx="404">
                  <c:v>683.51699999999948</c:v>
                </c:pt>
                <c:pt idx="405">
                  <c:v>683.09</c:v>
                </c:pt>
                <c:pt idx="406">
                  <c:v>682.66300000000001</c:v>
                </c:pt>
                <c:pt idx="407">
                  <c:v>682.23800000000051</c:v>
                </c:pt>
                <c:pt idx="408">
                  <c:v>681.81199999999797</c:v>
                </c:pt>
                <c:pt idx="409">
                  <c:v>681.38800000000003</c:v>
                </c:pt>
                <c:pt idx="410">
                  <c:v>680.96300000000008</c:v>
                </c:pt>
                <c:pt idx="411">
                  <c:v>680.54</c:v>
                </c:pt>
              </c:numCache>
            </c:numRef>
          </c:xVal>
          <c:yVal>
            <c:numRef>
              <c:f>new!$E$3:$E$415</c:f>
              <c:numCache>
                <c:formatCode>0.00</c:formatCode>
                <c:ptCount val="413"/>
                <c:pt idx="0">
                  <c:v>3.3945799999999977</c:v>
                </c:pt>
                <c:pt idx="1">
                  <c:v>3.10344</c:v>
                </c:pt>
                <c:pt idx="2">
                  <c:v>2.8244099999999968</c:v>
                </c:pt>
                <c:pt idx="3">
                  <c:v>2.55715</c:v>
                </c:pt>
                <c:pt idx="4">
                  <c:v>2.3012799999999967</c:v>
                </c:pt>
                <c:pt idx="5">
                  <c:v>2.0564899999999762</c:v>
                </c:pt>
                <c:pt idx="6">
                  <c:v>1.8224199999999999</c:v>
                </c:pt>
                <c:pt idx="7">
                  <c:v>1.59876</c:v>
                </c:pt>
                <c:pt idx="8">
                  <c:v>1.38517</c:v>
                </c:pt>
                <c:pt idx="9">
                  <c:v>1.18136</c:v>
                </c:pt>
                <c:pt idx="10">
                  <c:v>0.98701499999999431</c:v>
                </c:pt>
                <c:pt idx="11">
                  <c:v>0.80183700000000002</c:v>
                </c:pt>
                <c:pt idx="12">
                  <c:v>0.62553700000000001</c:v>
                </c:pt>
                <c:pt idx="13">
                  <c:v>0.45783200000000002</c:v>
                </c:pt>
                <c:pt idx="14">
                  <c:v>0.29844600000000032</c:v>
                </c:pt>
                <c:pt idx="15">
                  <c:v>0.14710799999999999</c:v>
                </c:pt>
                <c:pt idx="16">
                  <c:v>3.5553700000000212E-3</c:v>
                </c:pt>
                <c:pt idx="17">
                  <c:v>-0.13246800000000133</c:v>
                </c:pt>
                <c:pt idx="18">
                  <c:v>-0.26121300000000003</c:v>
                </c:pt>
                <c:pt idx="19">
                  <c:v>-0.38292200000000443</c:v>
                </c:pt>
                <c:pt idx="20">
                  <c:v>-0.49783500000000008</c:v>
                </c:pt>
                <c:pt idx="21">
                  <c:v>-0.60618300000000003</c:v>
                </c:pt>
                <c:pt idx="22">
                  <c:v>-0.70819200000000004</c:v>
                </c:pt>
                <c:pt idx="23">
                  <c:v>-0.80408100000000005</c:v>
                </c:pt>
                <c:pt idx="24">
                  <c:v>-0.89406699999999339</c:v>
                </c:pt>
                <c:pt idx="25">
                  <c:v>-0.97835700000000003</c:v>
                </c:pt>
                <c:pt idx="26">
                  <c:v>-1.05715</c:v>
                </c:pt>
                <c:pt idx="27">
                  <c:v>-1.13066</c:v>
                </c:pt>
                <c:pt idx="28">
                  <c:v>-1.19906</c:v>
                </c:pt>
                <c:pt idx="29">
                  <c:v>-1.2625599999999999</c:v>
                </c:pt>
                <c:pt idx="30">
                  <c:v>-1.3213199999999998</c:v>
                </c:pt>
                <c:pt idx="31">
                  <c:v>-1.3755299999999888</c:v>
                </c:pt>
                <c:pt idx="32">
                  <c:v>-1.4253699999999854</c:v>
                </c:pt>
                <c:pt idx="33">
                  <c:v>-1.4709899999999998</c:v>
                </c:pt>
                <c:pt idx="34">
                  <c:v>-1.51258</c:v>
                </c:pt>
                <c:pt idx="35">
                  <c:v>-1.55027</c:v>
                </c:pt>
                <c:pt idx="36">
                  <c:v>-1.5842400000000001</c:v>
                </c:pt>
                <c:pt idx="37">
                  <c:v>-1.61463</c:v>
                </c:pt>
                <c:pt idx="38">
                  <c:v>-1.6415899999999999</c:v>
                </c:pt>
                <c:pt idx="39">
                  <c:v>-1.66527</c:v>
                </c:pt>
                <c:pt idx="40">
                  <c:v>-1.6857899999999999</c:v>
                </c:pt>
                <c:pt idx="41">
                  <c:v>-1.7032999999999854</c:v>
                </c:pt>
                <c:pt idx="42">
                  <c:v>-1.7179199999999888</c:v>
                </c:pt>
                <c:pt idx="43">
                  <c:v>-1.7297999999999827</c:v>
                </c:pt>
                <c:pt idx="44">
                  <c:v>-1.7390399999999888</c:v>
                </c:pt>
                <c:pt idx="45">
                  <c:v>-1.7457699999999854</c:v>
                </c:pt>
                <c:pt idx="46">
                  <c:v>-1.7501</c:v>
                </c:pt>
                <c:pt idx="47">
                  <c:v>-1.7521599999999999</c:v>
                </c:pt>
                <c:pt idx="48">
                  <c:v>-1.75204</c:v>
                </c:pt>
                <c:pt idx="49">
                  <c:v>-1.7498599999999978</c:v>
                </c:pt>
                <c:pt idx="50">
                  <c:v>-1.7457199999999899</c:v>
                </c:pt>
                <c:pt idx="51">
                  <c:v>-1.7397199999999899</c:v>
                </c:pt>
                <c:pt idx="52">
                  <c:v>-1.7319699999999836</c:v>
                </c:pt>
                <c:pt idx="53">
                  <c:v>-1.72254</c:v>
                </c:pt>
                <c:pt idx="54">
                  <c:v>-1.7115399999999874</c:v>
                </c:pt>
                <c:pt idx="55">
                  <c:v>-1.6990499999999999</c:v>
                </c:pt>
                <c:pt idx="56">
                  <c:v>-1.68516</c:v>
                </c:pt>
                <c:pt idx="57">
                  <c:v>-1.66995</c:v>
                </c:pt>
                <c:pt idx="58">
                  <c:v>-1.65351</c:v>
                </c:pt>
                <c:pt idx="59">
                  <c:v>-1.63591</c:v>
                </c:pt>
                <c:pt idx="60">
                  <c:v>-1.61722999999999</c:v>
                </c:pt>
                <c:pt idx="61">
                  <c:v>-1.59754</c:v>
                </c:pt>
                <c:pt idx="62">
                  <c:v>-1.57691</c:v>
                </c:pt>
                <c:pt idx="63">
                  <c:v>-1.5553999999999888</c:v>
                </c:pt>
                <c:pt idx="64">
                  <c:v>-1.5330999999999888</c:v>
                </c:pt>
                <c:pt idx="65">
                  <c:v>-1.5100499999999999</c:v>
                </c:pt>
                <c:pt idx="66">
                  <c:v>-1.4863299999999899</c:v>
                </c:pt>
                <c:pt idx="67">
                  <c:v>-1.4619899999999888</c:v>
                </c:pt>
                <c:pt idx="68">
                  <c:v>-1.4370799999999888</c:v>
                </c:pt>
                <c:pt idx="69">
                  <c:v>-1.4116699999999822</c:v>
                </c:pt>
                <c:pt idx="70">
                  <c:v>-1.385799999999989</c:v>
                </c:pt>
                <c:pt idx="71">
                  <c:v>-1.35954</c:v>
                </c:pt>
                <c:pt idx="72">
                  <c:v>-1.3329199999999999</c:v>
                </c:pt>
                <c:pt idx="73">
                  <c:v>-1.3059899999999998</c:v>
                </c:pt>
                <c:pt idx="74">
                  <c:v>-1.27881</c:v>
                </c:pt>
                <c:pt idx="75">
                  <c:v>-1.2514099999999888</c:v>
                </c:pt>
                <c:pt idx="76">
                  <c:v>-1.2238399999999854</c:v>
                </c:pt>
                <c:pt idx="77">
                  <c:v>-1.1961400000000111</c:v>
                </c:pt>
                <c:pt idx="78">
                  <c:v>-1.1683399999999999</c:v>
                </c:pt>
                <c:pt idx="79">
                  <c:v>-1.14049</c:v>
                </c:pt>
                <c:pt idx="80">
                  <c:v>-1.1126100000000001</c:v>
                </c:pt>
                <c:pt idx="81">
                  <c:v>-1.0847500000000001</c:v>
                </c:pt>
                <c:pt idx="82">
                  <c:v>-1.05694</c:v>
                </c:pt>
                <c:pt idx="83">
                  <c:v>-1.0291999999999888</c:v>
                </c:pt>
                <c:pt idx="84">
                  <c:v>-1.0015699999999874</c:v>
                </c:pt>
                <c:pt idx="85">
                  <c:v>-0.97407100000000568</c:v>
                </c:pt>
                <c:pt idx="86">
                  <c:v>-0.94673700000000005</c:v>
                </c:pt>
                <c:pt idx="87">
                  <c:v>-0.91959100000000005</c:v>
                </c:pt>
                <c:pt idx="88">
                  <c:v>-0.89265600000000001</c:v>
                </c:pt>
                <c:pt idx="89">
                  <c:v>-0.86595699999999998</c:v>
                </c:pt>
                <c:pt idx="90">
                  <c:v>-0.83951500000000001</c:v>
                </c:pt>
                <c:pt idx="91">
                  <c:v>-0.81335000000000002</c:v>
                </c:pt>
                <c:pt idx="92">
                  <c:v>-0.78748199999999957</c:v>
                </c:pt>
                <c:pt idx="93">
                  <c:v>-0.76192900000000774</c:v>
                </c:pt>
                <c:pt idx="94">
                  <c:v>-0.73670800000000636</c:v>
                </c:pt>
                <c:pt idx="95">
                  <c:v>-0.71183600000000002</c:v>
                </c:pt>
                <c:pt idx="96">
                  <c:v>-0.68732700000000002</c:v>
                </c:pt>
                <c:pt idx="97">
                  <c:v>-0.66319600000000556</c:v>
                </c:pt>
                <c:pt idx="98">
                  <c:v>-0.63945500000000499</c:v>
                </c:pt>
                <c:pt idx="99">
                  <c:v>-0.616116</c:v>
                </c:pt>
                <c:pt idx="100">
                  <c:v>-0.5931919999999995</c:v>
                </c:pt>
                <c:pt idx="101">
                  <c:v>-0.57069099999999995</c:v>
                </c:pt>
                <c:pt idx="102">
                  <c:v>-0.54862299999999997</c:v>
                </c:pt>
                <c:pt idx="103">
                  <c:v>-0.52699700000000005</c:v>
                </c:pt>
                <c:pt idx="104">
                  <c:v>-0.50582000000000005</c:v>
                </c:pt>
                <c:pt idx="105">
                  <c:v>-0.48510000000000031</c:v>
                </c:pt>
                <c:pt idx="106">
                  <c:v>-0.464841</c:v>
                </c:pt>
                <c:pt idx="107">
                  <c:v>-0.44504900000000003</c:v>
                </c:pt>
                <c:pt idx="108">
                  <c:v>-0.42572800000000038</c:v>
                </c:pt>
                <c:pt idx="109">
                  <c:v>-0.40688300000000038</c:v>
                </c:pt>
                <c:pt idx="110">
                  <c:v>-0.3885170000000025</c:v>
                </c:pt>
                <c:pt idx="111">
                  <c:v>-0.3706310000000001</c:v>
                </c:pt>
                <c:pt idx="112">
                  <c:v>-0.35322800000000032</c:v>
                </c:pt>
                <c:pt idx="113">
                  <c:v>-0.33630800000000455</c:v>
                </c:pt>
                <c:pt idx="114">
                  <c:v>-0.31987200000000454</c:v>
                </c:pt>
                <c:pt idx="115">
                  <c:v>-0.30392000000000324</c:v>
                </c:pt>
                <c:pt idx="116">
                  <c:v>-0.28845100000000001</c:v>
                </c:pt>
                <c:pt idx="117">
                  <c:v>-0.27346400000000032</c:v>
                </c:pt>
                <c:pt idx="118">
                  <c:v>-0.25895800000000002</c:v>
                </c:pt>
                <c:pt idx="119">
                  <c:v>-0.24492800000000151</c:v>
                </c:pt>
                <c:pt idx="120">
                  <c:v>-0.231374</c:v>
                </c:pt>
                <c:pt idx="121">
                  <c:v>-0.21829100000000176</c:v>
                </c:pt>
                <c:pt idx="122">
                  <c:v>-0.205677</c:v>
                </c:pt>
                <c:pt idx="123">
                  <c:v>-0.193525</c:v>
                </c:pt>
                <c:pt idx="124">
                  <c:v>-0.18183299999999999</c:v>
                </c:pt>
                <c:pt idx="125">
                  <c:v>-0.17059500000000041</c:v>
                </c:pt>
                <c:pt idx="126">
                  <c:v>-0.15980500000000133</c:v>
                </c:pt>
                <c:pt idx="127">
                  <c:v>-0.14945800000000151</c:v>
                </c:pt>
                <c:pt idx="128">
                  <c:v>-0.13954700000000139</c:v>
                </c:pt>
                <c:pt idx="129">
                  <c:v>-0.13006599999999999</c:v>
                </c:pt>
                <c:pt idx="130">
                  <c:v>-0.121008</c:v>
                </c:pt>
                <c:pt idx="131">
                  <c:v>-0.11236699999999998</c:v>
                </c:pt>
                <c:pt idx="132">
                  <c:v>-0.10413300000000029</c:v>
                </c:pt>
                <c:pt idx="133">
                  <c:v>-9.630020000000003E-2</c:v>
                </c:pt>
                <c:pt idx="134">
                  <c:v>-8.8859900000001088E-2</c:v>
                </c:pt>
                <c:pt idx="135">
                  <c:v>-8.1803800000000024E-2</c:v>
                </c:pt>
                <c:pt idx="136">
                  <c:v>-7.512350000000001E-2</c:v>
                </c:pt>
                <c:pt idx="137">
                  <c:v>-6.8810100000000013E-2</c:v>
                </c:pt>
                <c:pt idx="138">
                  <c:v>-6.2854599999999997E-2</c:v>
                </c:pt>
                <c:pt idx="139">
                  <c:v>-5.7247699999999999E-2</c:v>
                </c:pt>
                <c:pt idx="140">
                  <c:v>-5.1980099999999987E-2</c:v>
                </c:pt>
                <c:pt idx="141">
                  <c:v>-4.7042199999999999E-2</c:v>
                </c:pt>
                <c:pt idx="142">
                  <c:v>-4.2424099999999999E-2</c:v>
                </c:pt>
                <c:pt idx="143">
                  <c:v>-3.8115999999999997E-2</c:v>
                </c:pt>
                <c:pt idx="144">
                  <c:v>-3.4107800000000001E-2</c:v>
                </c:pt>
                <c:pt idx="145">
                  <c:v>-3.0389200000000012E-2</c:v>
                </c:pt>
                <c:pt idx="146">
                  <c:v>-2.6949900000000263E-2</c:v>
                </c:pt>
                <c:pt idx="147">
                  <c:v>-2.3779499999999988E-2</c:v>
                </c:pt>
                <c:pt idx="148">
                  <c:v>-2.0867299999999998E-2</c:v>
                </c:pt>
                <c:pt idx="149">
                  <c:v>-1.8202699999999999E-2</c:v>
                </c:pt>
                <c:pt idx="150">
                  <c:v>-1.5774900000000001E-2</c:v>
                </c:pt>
                <c:pt idx="151">
                  <c:v>-1.3573099999999999E-2</c:v>
                </c:pt>
                <c:pt idx="152">
                  <c:v>-1.158650000000015E-2</c:v>
                </c:pt>
                <c:pt idx="153">
                  <c:v>-9.8039100000000268E-3</c:v>
                </c:pt>
                <c:pt idx="154">
                  <c:v>-8.2144800000000066E-3</c:v>
                </c:pt>
                <c:pt idx="155">
                  <c:v>-6.8071199999999998E-3</c:v>
                </c:pt>
                <c:pt idx="156">
                  <c:v>-5.5707400000000748E-3</c:v>
                </c:pt>
                <c:pt idx="157">
                  <c:v>-4.4942500000000104E-3</c:v>
                </c:pt>
                <c:pt idx="158">
                  <c:v>-3.5665100000000305E-3</c:v>
                </c:pt>
                <c:pt idx="159">
                  <c:v>-2.7763900000000274E-3</c:v>
                </c:pt>
                <c:pt idx="160">
                  <c:v>-2.11276E-3</c:v>
                </c:pt>
                <c:pt idx="161">
                  <c:v>-1.5645000000000129E-3</c:v>
                </c:pt>
                <c:pt idx="162">
                  <c:v>-1.1205100000000138E-3</c:v>
                </c:pt>
                <c:pt idx="163">
                  <c:v>-7.6968000000000533E-4</c:v>
                </c:pt>
                <c:pt idx="164">
                  <c:v>-5.0097200000000762E-4</c:v>
                </c:pt>
                <c:pt idx="165">
                  <c:v>-3.0336300000000359E-4</c:v>
                </c:pt>
                <c:pt idx="166">
                  <c:v>-1.6587600000000184E-4</c:v>
                </c:pt>
                <c:pt idx="167">
                  <c:v>-7.7586100000001076E-5</c:v>
                </c:pt>
                <c:pt idx="168">
                  <c:v>-2.7623700000000479E-5</c:v>
                </c:pt>
                <c:pt idx="169">
                  <c:v>-5.1834500000000579E-6</c:v>
                </c:pt>
                <c:pt idx="170">
                  <c:v>4.70876000000012E-7</c:v>
                </c:pt>
                <c:pt idx="171">
                  <c:v>0</c:v>
                </c:pt>
                <c:pt idx="172">
                  <c:v>3.9830800000000749E-6</c:v>
                </c:pt>
                <c:pt idx="173">
                  <c:v>2.2911800000000447E-5</c:v>
                </c:pt>
                <c:pt idx="174">
                  <c:v>6.7184900000000902E-5</c:v>
                </c:pt>
                <c:pt idx="175">
                  <c:v>1.47102E-4</c:v>
                </c:pt>
                <c:pt idx="176">
                  <c:v>2.7285900000000555E-4</c:v>
                </c:pt>
                <c:pt idx="177">
                  <c:v>4.5454100000000004E-4</c:v>
                </c:pt>
                <c:pt idx="178">
                  <c:v>7.0211900000000582E-4</c:v>
                </c:pt>
                <c:pt idx="179">
                  <c:v>1.0254400000000001E-3</c:v>
                </c:pt>
                <c:pt idx="180">
                  <c:v>1.4342400000000061E-3</c:v>
                </c:pt>
                <c:pt idx="181">
                  <c:v>1.9381100000000259E-3</c:v>
                </c:pt>
                <c:pt idx="182">
                  <c:v>2.5465000000000231E-3</c:v>
                </c:pt>
                <c:pt idx="183">
                  <c:v>3.2687400000000373E-3</c:v>
                </c:pt>
                <c:pt idx="184">
                  <c:v>4.1140099999999995E-3</c:v>
                </c:pt>
                <c:pt idx="185">
                  <c:v>5.0913300000000024E-3</c:v>
                </c:pt>
                <c:pt idx="186">
                  <c:v>6.2095700000000574E-3</c:v>
                </c:pt>
                <c:pt idx="187">
                  <c:v>7.4774500000000625E-3</c:v>
                </c:pt>
                <c:pt idx="188">
                  <c:v>8.9035300000001264E-3</c:v>
                </c:pt>
                <c:pt idx="189">
                  <c:v>1.0496199999999999E-2</c:v>
                </c:pt>
                <c:pt idx="190">
                  <c:v>1.22636E-2</c:v>
                </c:pt>
                <c:pt idx="191">
                  <c:v>1.4213899999999998E-2</c:v>
                </c:pt>
                <c:pt idx="192">
                  <c:v>1.6354900000000002E-2</c:v>
                </c:pt>
                <c:pt idx="193">
                  <c:v>1.8694200000000001E-2</c:v>
                </c:pt>
                <c:pt idx="194">
                  <c:v>2.1239400000000012E-2</c:v>
                </c:pt>
                <c:pt idx="195">
                  <c:v>2.39978E-2</c:v>
                </c:pt>
                <c:pt idx="196">
                  <c:v>2.69765E-2</c:v>
                </c:pt>
                <c:pt idx="197">
                  <c:v>3.0182299999999999E-2</c:v>
                </c:pt>
                <c:pt idx="198">
                  <c:v>3.3621999999999999E-2</c:v>
                </c:pt>
                <c:pt idx="199">
                  <c:v>3.7302099999999998E-2</c:v>
                </c:pt>
                <c:pt idx="200">
                  <c:v>4.1228899999999846E-2</c:v>
                </c:pt>
                <c:pt idx="201">
                  <c:v>4.5408500000000004E-2</c:v>
                </c:pt>
                <c:pt idx="202">
                  <c:v>4.9846700000000133E-2</c:v>
                </c:pt>
                <c:pt idx="203">
                  <c:v>5.4549099999999996E-2</c:v>
                </c:pt>
                <c:pt idx="204">
                  <c:v>5.9521299999999999E-2</c:v>
                </c:pt>
                <c:pt idx="205">
                  <c:v>6.4768300000000514E-2</c:v>
                </c:pt>
                <c:pt idx="206">
                  <c:v>7.0295200000000002E-2</c:v>
                </c:pt>
                <c:pt idx="207">
                  <c:v>7.6106800000000002E-2</c:v>
                </c:pt>
                <c:pt idx="208">
                  <c:v>8.22074E-2</c:v>
                </c:pt>
                <c:pt idx="209">
                  <c:v>8.8601400000000247E-2</c:v>
                </c:pt>
                <c:pt idx="210">
                  <c:v>9.5292800000000025E-2</c:v>
                </c:pt>
                <c:pt idx="211">
                  <c:v>0.10228500000000022</c:v>
                </c:pt>
                <c:pt idx="212">
                  <c:v>0.10958300000000012</c:v>
                </c:pt>
                <c:pt idx="213">
                  <c:v>0.117188</c:v>
                </c:pt>
                <c:pt idx="214">
                  <c:v>0.12510499999999997</c:v>
                </c:pt>
                <c:pt idx="215">
                  <c:v>0.13333500000000001</c:v>
                </c:pt>
                <c:pt idx="216">
                  <c:v>0.14188100000000001</c:v>
                </c:pt>
                <c:pt idx="217">
                  <c:v>0.15074700000000202</c:v>
                </c:pt>
                <c:pt idx="218">
                  <c:v>0.15993300000000202</c:v>
                </c:pt>
                <c:pt idx="219">
                  <c:v>0.16944100000000151</c:v>
                </c:pt>
                <c:pt idx="220">
                  <c:v>0.17927299999999999</c:v>
                </c:pt>
                <c:pt idx="221">
                  <c:v>0.18943100000000196</c:v>
                </c:pt>
                <c:pt idx="222">
                  <c:v>0.19991400000000151</c:v>
                </c:pt>
                <c:pt idx="223">
                  <c:v>0.21072399999999999</c:v>
                </c:pt>
                <c:pt idx="224">
                  <c:v>0.221861</c:v>
                </c:pt>
                <c:pt idx="225">
                  <c:v>0.23332600000000001</c:v>
                </c:pt>
                <c:pt idx="226">
                  <c:v>0.24511700000000133</c:v>
                </c:pt>
                <c:pt idx="227">
                  <c:v>0.25723500000000005</c:v>
                </c:pt>
                <c:pt idx="228">
                  <c:v>0.269679</c:v>
                </c:pt>
                <c:pt idx="229">
                  <c:v>0.28244800000000031</c:v>
                </c:pt>
                <c:pt idx="230">
                  <c:v>0.295541</c:v>
                </c:pt>
                <c:pt idx="231">
                  <c:v>0.30895600000000284</c:v>
                </c:pt>
                <c:pt idx="232">
                  <c:v>0.32269000000000031</c:v>
                </c:pt>
                <c:pt idx="233">
                  <c:v>0.33674300000000001</c:v>
                </c:pt>
                <c:pt idx="234">
                  <c:v>0.35111200000000031</c:v>
                </c:pt>
                <c:pt idx="235">
                  <c:v>0.36579300000000003</c:v>
                </c:pt>
                <c:pt idx="236">
                  <c:v>0.38078400000000284</c:v>
                </c:pt>
                <c:pt idx="237">
                  <c:v>0.39608200000000454</c:v>
                </c:pt>
                <c:pt idx="238">
                  <c:v>0.41168300000000002</c:v>
                </c:pt>
                <c:pt idx="239">
                  <c:v>0.42758300000000032</c:v>
                </c:pt>
                <c:pt idx="240">
                  <c:v>0.44377700000000003</c:v>
                </c:pt>
                <c:pt idx="241">
                  <c:v>0.460262</c:v>
                </c:pt>
                <c:pt idx="242">
                  <c:v>0.47703200000000001</c:v>
                </c:pt>
                <c:pt idx="243">
                  <c:v>0.49408300000000038</c:v>
                </c:pt>
                <c:pt idx="244">
                  <c:v>0.511409</c:v>
                </c:pt>
                <c:pt idx="245">
                  <c:v>0.52900400000000003</c:v>
                </c:pt>
                <c:pt idx="246">
                  <c:v>0.54686199999999996</c:v>
                </c:pt>
                <c:pt idx="247">
                  <c:v>0.56497699999999951</c:v>
                </c:pt>
                <c:pt idx="248">
                  <c:v>0.58334199999999958</c:v>
                </c:pt>
                <c:pt idx="249">
                  <c:v>0.60195100000000556</c:v>
                </c:pt>
                <c:pt idx="250">
                  <c:v>0.62079600000000557</c:v>
                </c:pt>
                <c:pt idx="251">
                  <c:v>0.6398700000000066</c:v>
                </c:pt>
                <c:pt idx="252">
                  <c:v>0.65916399999999997</c:v>
                </c:pt>
                <c:pt idx="253">
                  <c:v>0.6786720000000066</c:v>
                </c:pt>
                <c:pt idx="254">
                  <c:v>0.69838299999999431</c:v>
                </c:pt>
                <c:pt idx="255">
                  <c:v>0.71828999999999998</c:v>
                </c:pt>
                <c:pt idx="256">
                  <c:v>0.73838300000000001</c:v>
                </c:pt>
                <c:pt idx="257">
                  <c:v>0.7586540000000066</c:v>
                </c:pt>
                <c:pt idx="258">
                  <c:v>0.77909100000000886</c:v>
                </c:pt>
                <c:pt idx="259">
                  <c:v>0.79968700000000004</c:v>
                </c:pt>
                <c:pt idx="260">
                  <c:v>0.82042899999999996</c:v>
                </c:pt>
                <c:pt idx="261">
                  <c:v>0.8413079999999995</c:v>
                </c:pt>
                <c:pt idx="262">
                  <c:v>0.862313</c:v>
                </c:pt>
                <c:pt idx="263">
                  <c:v>0.883431999999995</c:v>
                </c:pt>
                <c:pt idx="264">
                  <c:v>0.90465399999999996</c:v>
                </c:pt>
                <c:pt idx="265">
                  <c:v>0.92596800000000001</c:v>
                </c:pt>
                <c:pt idx="266">
                  <c:v>0.94735999999999998</c:v>
                </c:pt>
                <c:pt idx="267">
                  <c:v>0.96882000000000557</c:v>
                </c:pt>
                <c:pt idx="268">
                  <c:v>0.99033299999999203</c:v>
                </c:pt>
                <c:pt idx="269">
                  <c:v>1.01188999999999</c:v>
                </c:pt>
                <c:pt idx="270">
                  <c:v>1.033469999999989</c:v>
                </c:pt>
                <c:pt idx="271">
                  <c:v>1.05507</c:v>
                </c:pt>
                <c:pt idx="272">
                  <c:v>1.07666</c:v>
                </c:pt>
                <c:pt idx="273">
                  <c:v>1.0982400000000001</c:v>
                </c:pt>
                <c:pt idx="274">
                  <c:v>1.1197999999999888</c:v>
                </c:pt>
                <c:pt idx="275">
                  <c:v>1.14131</c:v>
                </c:pt>
                <c:pt idx="276">
                  <c:v>1.16276</c:v>
                </c:pt>
                <c:pt idx="277">
                  <c:v>1.18414000000001</c:v>
                </c:pt>
                <c:pt idx="278">
                  <c:v>1.2054199999999899</c:v>
                </c:pt>
                <c:pt idx="279">
                  <c:v>1.22661</c:v>
                </c:pt>
                <c:pt idx="280">
                  <c:v>1.2476699999999867</c:v>
                </c:pt>
                <c:pt idx="281">
                  <c:v>1.2685899999999999</c:v>
                </c:pt>
                <c:pt idx="282">
                  <c:v>1.2893599999999998</c:v>
                </c:pt>
                <c:pt idx="283">
                  <c:v>1.30994999999999</c:v>
                </c:pt>
                <c:pt idx="284">
                  <c:v>1.3303499999999999</c:v>
                </c:pt>
                <c:pt idx="285">
                  <c:v>1.3505499999999999</c:v>
                </c:pt>
                <c:pt idx="286">
                  <c:v>1.37052</c:v>
                </c:pt>
                <c:pt idx="287">
                  <c:v>1.3902399999999999</c:v>
                </c:pt>
                <c:pt idx="288">
                  <c:v>1.4096999999999802</c:v>
                </c:pt>
                <c:pt idx="289">
                  <c:v>1.4288799999999899</c:v>
                </c:pt>
                <c:pt idx="290">
                  <c:v>1.4477599999999899</c:v>
                </c:pt>
                <c:pt idx="291">
                  <c:v>1.46631</c:v>
                </c:pt>
                <c:pt idx="292">
                  <c:v>1.4845299999999888</c:v>
                </c:pt>
                <c:pt idx="293">
                  <c:v>1.50238</c:v>
                </c:pt>
                <c:pt idx="294">
                  <c:v>1.5198499999999895</c:v>
                </c:pt>
                <c:pt idx="295">
                  <c:v>1.5369199999999998</c:v>
                </c:pt>
                <c:pt idx="296">
                  <c:v>1.5535699999999888</c:v>
                </c:pt>
                <c:pt idx="297">
                  <c:v>1.569769999999989</c:v>
                </c:pt>
                <c:pt idx="298">
                  <c:v>1.5854999999999888</c:v>
                </c:pt>
                <c:pt idx="299">
                  <c:v>1.6007499999999999</c:v>
                </c:pt>
                <c:pt idx="300">
                  <c:v>1.61548</c:v>
                </c:pt>
                <c:pt idx="301">
                  <c:v>1.62968</c:v>
                </c:pt>
                <c:pt idx="302">
                  <c:v>1.64333</c:v>
                </c:pt>
                <c:pt idx="303">
                  <c:v>1.65639</c:v>
                </c:pt>
                <c:pt idx="304">
                  <c:v>1.6688499999999999</c:v>
                </c:pt>
                <c:pt idx="305">
                  <c:v>1.68069</c:v>
                </c:pt>
                <c:pt idx="306">
                  <c:v>1.6918800000000001</c:v>
                </c:pt>
                <c:pt idx="307">
                  <c:v>1.7023899999999998</c:v>
                </c:pt>
                <c:pt idx="308">
                  <c:v>1.71219999999999</c:v>
                </c:pt>
                <c:pt idx="309">
                  <c:v>1.721279999999989</c:v>
                </c:pt>
                <c:pt idx="310">
                  <c:v>1.7296199999999899</c:v>
                </c:pt>
                <c:pt idx="311">
                  <c:v>1.73717999999999</c:v>
                </c:pt>
                <c:pt idx="312">
                  <c:v>1.7439399999999854</c:v>
                </c:pt>
                <c:pt idx="313">
                  <c:v>1.7498699999999854</c:v>
                </c:pt>
                <c:pt idx="314">
                  <c:v>1.75495</c:v>
                </c:pt>
                <c:pt idx="315">
                  <c:v>1.75915</c:v>
                </c:pt>
                <c:pt idx="316">
                  <c:v>1.76244</c:v>
                </c:pt>
                <c:pt idx="317">
                  <c:v>1.7647899999999999</c:v>
                </c:pt>
                <c:pt idx="318">
                  <c:v>1.7661899999999999</c:v>
                </c:pt>
                <c:pt idx="319">
                  <c:v>1.7665899999999999</c:v>
                </c:pt>
                <c:pt idx="320">
                  <c:v>1.7659699999999854</c:v>
                </c:pt>
                <c:pt idx="321">
                  <c:v>1.76431</c:v>
                </c:pt>
                <c:pt idx="322">
                  <c:v>1.7615699999999874</c:v>
                </c:pt>
                <c:pt idx="323">
                  <c:v>1.75771999999999</c:v>
                </c:pt>
                <c:pt idx="324">
                  <c:v>1.75275</c:v>
                </c:pt>
                <c:pt idx="325">
                  <c:v>1.7465999999999899</c:v>
                </c:pt>
                <c:pt idx="326">
                  <c:v>1.7392599999999998</c:v>
                </c:pt>
                <c:pt idx="327">
                  <c:v>1.7306999999999888</c:v>
                </c:pt>
                <c:pt idx="328">
                  <c:v>1.72088</c:v>
                </c:pt>
                <c:pt idx="329">
                  <c:v>1.7097799999999874</c:v>
                </c:pt>
                <c:pt idx="330">
                  <c:v>1.69736</c:v>
                </c:pt>
                <c:pt idx="331">
                  <c:v>1.6835899999999999</c:v>
                </c:pt>
                <c:pt idx="332">
                  <c:v>1.6684300000000001</c:v>
                </c:pt>
                <c:pt idx="333">
                  <c:v>1.65186999999999</c:v>
                </c:pt>
                <c:pt idx="334">
                  <c:v>1.6338599999999999</c:v>
                </c:pt>
                <c:pt idx="335">
                  <c:v>1.6143700000000001</c:v>
                </c:pt>
                <c:pt idx="336">
                  <c:v>1.59337</c:v>
                </c:pt>
                <c:pt idx="337">
                  <c:v>1.57082999999999</c:v>
                </c:pt>
                <c:pt idx="338">
                  <c:v>1.54671</c:v>
                </c:pt>
                <c:pt idx="339">
                  <c:v>1.52098</c:v>
                </c:pt>
                <c:pt idx="340">
                  <c:v>1.4935999999999854</c:v>
                </c:pt>
                <c:pt idx="341">
                  <c:v>1.46454</c:v>
                </c:pt>
                <c:pt idx="342">
                  <c:v>1.4337699999999824</c:v>
                </c:pt>
                <c:pt idx="343">
                  <c:v>1.401249999999989</c:v>
                </c:pt>
                <c:pt idx="344">
                  <c:v>1.36694</c:v>
                </c:pt>
                <c:pt idx="345">
                  <c:v>1.33081</c:v>
                </c:pt>
                <c:pt idx="346">
                  <c:v>1.2928299999999895</c:v>
                </c:pt>
                <c:pt idx="347">
                  <c:v>1.2529599999999999</c:v>
                </c:pt>
                <c:pt idx="348">
                  <c:v>1.2111599999999998</c:v>
                </c:pt>
                <c:pt idx="349">
                  <c:v>1.1673899999999999</c:v>
                </c:pt>
                <c:pt idx="350">
                  <c:v>1.1216299999999888</c:v>
                </c:pt>
                <c:pt idx="351">
                  <c:v>1.0738199999999998</c:v>
                </c:pt>
                <c:pt idx="352">
                  <c:v>1.0239399999999874</c:v>
                </c:pt>
                <c:pt idx="353">
                  <c:v>0.97195299999999996</c:v>
                </c:pt>
                <c:pt idx="354">
                  <c:v>0.91781100000000004</c:v>
                </c:pt>
                <c:pt idx="355">
                  <c:v>0.86148199999999997</c:v>
                </c:pt>
                <c:pt idx="356">
                  <c:v>0.80292799999999998</c:v>
                </c:pt>
                <c:pt idx="357">
                  <c:v>0.74210900000000568</c:v>
                </c:pt>
                <c:pt idx="358">
                  <c:v>0.67898700000000556</c:v>
                </c:pt>
                <c:pt idx="359">
                  <c:v>0.61352399999999996</c:v>
                </c:pt>
                <c:pt idx="360">
                  <c:v>0.54568099999999997</c:v>
                </c:pt>
                <c:pt idx="361">
                  <c:v>0.47541900000000031</c:v>
                </c:pt>
                <c:pt idx="362">
                  <c:v>0.402698</c:v>
                </c:pt>
                <c:pt idx="363">
                  <c:v>0.32747900000000324</c:v>
                </c:pt>
                <c:pt idx="364">
                  <c:v>0.24972200000000044</c:v>
                </c:pt>
                <c:pt idx="365">
                  <c:v>0.16938700000000001</c:v>
                </c:pt>
                <c:pt idx="366">
                  <c:v>8.6433799999999991E-2</c:v>
                </c:pt>
                <c:pt idx="367">
                  <c:v>8.2264900000000266E-4</c:v>
                </c:pt>
                <c:pt idx="368">
                  <c:v>-8.748729999999999E-2</c:v>
                </c:pt>
                <c:pt idx="369">
                  <c:v>-0.17853700000000094</c:v>
                </c:pt>
                <c:pt idx="370">
                  <c:v>-0.27236700000000008</c:v>
                </c:pt>
                <c:pt idx="371">
                  <c:v>-0.36901800000000284</c:v>
                </c:pt>
                <c:pt idx="372">
                  <c:v>-0.468532</c:v>
                </c:pt>
                <c:pt idx="373">
                  <c:v>-0.57095099999999999</c:v>
                </c:pt>
                <c:pt idx="374">
                  <c:v>-0.6763169999999995</c:v>
                </c:pt>
                <c:pt idx="375">
                  <c:v>-0.78466999999999998</c:v>
                </c:pt>
                <c:pt idx="376">
                  <c:v>-0.89605500000000005</c:v>
                </c:pt>
                <c:pt idx="377">
                  <c:v>-1.01051</c:v>
                </c:pt>
                <c:pt idx="378">
                  <c:v>-1.12809</c:v>
                </c:pt>
                <c:pt idx="379">
                  <c:v>-1.2488199999999998</c:v>
                </c:pt>
                <c:pt idx="380">
                  <c:v>-1.37276</c:v>
                </c:pt>
                <c:pt idx="381">
                  <c:v>-1.4999399999999856</c:v>
                </c:pt>
                <c:pt idx="382">
                  <c:v>-1.6304099999999999</c:v>
                </c:pt>
                <c:pt idx="383">
                  <c:v>-1.7642199999999999</c:v>
                </c:pt>
                <c:pt idx="384">
                  <c:v>-1.90141</c:v>
                </c:pt>
                <c:pt idx="385">
                  <c:v>-2.04203</c:v>
                </c:pt>
                <c:pt idx="386">
                  <c:v>-2.1861199999999998</c:v>
                </c:pt>
                <c:pt idx="387">
                  <c:v>-2.3337300000000001</c:v>
                </c:pt>
                <c:pt idx="388">
                  <c:v>-2.4849000000000001</c:v>
                </c:pt>
                <c:pt idx="389">
                  <c:v>-2.6396899999999968</c:v>
                </c:pt>
                <c:pt idx="390">
                  <c:v>-2.7981400000000001</c:v>
                </c:pt>
                <c:pt idx="391">
                  <c:v>-2.9603100000000002</c:v>
                </c:pt>
                <c:pt idx="392">
                  <c:v>-3.1262300000000001</c:v>
                </c:pt>
                <c:pt idx="393">
                  <c:v>-3.2959700000000001</c:v>
                </c:pt>
                <c:pt idx="394">
                  <c:v>-3.4695800000000001</c:v>
                </c:pt>
                <c:pt idx="395">
                  <c:v>-3.6471100000000254</c:v>
                </c:pt>
                <c:pt idx="396">
                  <c:v>-3.8286099999999967</c:v>
                </c:pt>
                <c:pt idx="397">
                  <c:v>-4.0141499999999946</c:v>
                </c:pt>
                <c:pt idx="398">
                  <c:v>-4.2037700000000013</c:v>
                </c:pt>
                <c:pt idx="399">
                  <c:v>-4.3975399999999745</c:v>
                </c:pt>
                <c:pt idx="400">
                  <c:v>-4.5955099999999955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</c:numCache>
            </c:numRef>
          </c:yVal>
          <c:smooth val="1"/>
        </c:ser>
        <c:axId val="53766784"/>
        <c:axId val="53817728"/>
      </c:scatterChart>
      <c:valAx>
        <c:axId val="53766784"/>
        <c:scaling>
          <c:orientation val="minMax"/>
          <c:max val="900"/>
          <c:min val="700"/>
        </c:scaling>
        <c:axPos val="b"/>
        <c:numFmt formatCode="0.00" sourceLinked="1"/>
        <c:tickLblPos val="none"/>
        <c:crossAx val="53817728"/>
        <c:crosses val="autoZero"/>
        <c:crossBetween val="midCat"/>
        <c:majorUnit val="50"/>
      </c:valAx>
      <c:valAx>
        <c:axId val="53817728"/>
        <c:scaling>
          <c:orientation val="minMax"/>
          <c:max val="2"/>
          <c:min val="-2"/>
        </c:scaling>
        <c:axPos val="l"/>
        <c:majorGridlines/>
        <c:numFmt formatCode="0.00" sourceLinked="1"/>
        <c:majorTickMark val="none"/>
        <c:tickLblPos val="none"/>
        <c:crossAx val="53766784"/>
        <c:crosses val="autoZero"/>
        <c:crossBetween val="midCat"/>
        <c:majorUnit val="0.4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 err="1" smtClean="0"/>
              <a:t>Residual</a:t>
            </a:r>
            <a:r>
              <a:rPr lang="fr-FR" baseline="0" dirty="0" smtClean="0"/>
              <a:t> phase</a:t>
            </a:r>
            <a:endParaRPr lang="fr-FR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phase_1450_avec_materiaux_23sep!$A$1:$A$403</c:f>
              <c:numCache>
                <c:formatCode>0.00</c:formatCode>
                <c:ptCount val="403"/>
                <c:pt idx="0">
                  <c:v>915.125</c:v>
                </c:pt>
                <c:pt idx="1">
                  <c:v>914.35999999999797</c:v>
                </c:pt>
                <c:pt idx="2">
                  <c:v>913.596</c:v>
                </c:pt>
                <c:pt idx="3">
                  <c:v>912.83300000000008</c:v>
                </c:pt>
                <c:pt idx="4">
                  <c:v>912.072</c:v>
                </c:pt>
                <c:pt idx="5">
                  <c:v>911.31199999999797</c:v>
                </c:pt>
                <c:pt idx="6">
                  <c:v>910.55400000000009</c:v>
                </c:pt>
                <c:pt idx="7">
                  <c:v>909.79600000000005</c:v>
                </c:pt>
                <c:pt idx="8">
                  <c:v>909.04</c:v>
                </c:pt>
                <c:pt idx="9">
                  <c:v>908.28500000000054</c:v>
                </c:pt>
                <c:pt idx="10">
                  <c:v>907.53199999999947</c:v>
                </c:pt>
                <c:pt idx="11">
                  <c:v>906.77900000000307</c:v>
                </c:pt>
                <c:pt idx="12">
                  <c:v>906.02800000000002</c:v>
                </c:pt>
                <c:pt idx="13">
                  <c:v>905.27800000000343</c:v>
                </c:pt>
                <c:pt idx="14">
                  <c:v>904.53</c:v>
                </c:pt>
                <c:pt idx="15">
                  <c:v>903.78200000000004</c:v>
                </c:pt>
                <c:pt idx="16">
                  <c:v>903.03599999999949</c:v>
                </c:pt>
                <c:pt idx="17">
                  <c:v>902.29100000000005</c:v>
                </c:pt>
                <c:pt idx="18">
                  <c:v>901.54699999999946</c:v>
                </c:pt>
                <c:pt idx="19">
                  <c:v>900.80499999999938</c:v>
                </c:pt>
                <c:pt idx="20">
                  <c:v>900.06399999999996</c:v>
                </c:pt>
                <c:pt idx="21">
                  <c:v>899.32399999999996</c:v>
                </c:pt>
                <c:pt idx="22">
                  <c:v>898.58500000000004</c:v>
                </c:pt>
                <c:pt idx="23">
                  <c:v>897.84699999999748</c:v>
                </c:pt>
                <c:pt idx="24">
                  <c:v>897.11099999999999</c:v>
                </c:pt>
                <c:pt idx="25">
                  <c:v>896.375</c:v>
                </c:pt>
                <c:pt idx="26">
                  <c:v>895.64099999999996</c:v>
                </c:pt>
                <c:pt idx="27">
                  <c:v>894.90899999999999</c:v>
                </c:pt>
                <c:pt idx="28">
                  <c:v>894.17700000000002</c:v>
                </c:pt>
                <c:pt idx="29">
                  <c:v>893.44699999999796</c:v>
                </c:pt>
                <c:pt idx="30">
                  <c:v>892.71699999999998</c:v>
                </c:pt>
                <c:pt idx="31">
                  <c:v>891.98900000000003</c:v>
                </c:pt>
                <c:pt idx="32">
                  <c:v>891.26300000000003</c:v>
                </c:pt>
                <c:pt idx="33">
                  <c:v>890.53699999999947</c:v>
                </c:pt>
                <c:pt idx="34">
                  <c:v>889.81299999999749</c:v>
                </c:pt>
                <c:pt idx="35">
                  <c:v>889.08900000000051</c:v>
                </c:pt>
                <c:pt idx="36">
                  <c:v>888.36699999999746</c:v>
                </c:pt>
                <c:pt idx="37">
                  <c:v>887.64599999999996</c:v>
                </c:pt>
                <c:pt idx="38">
                  <c:v>886.92599999999948</c:v>
                </c:pt>
                <c:pt idx="39">
                  <c:v>886.20799999999997</c:v>
                </c:pt>
                <c:pt idx="40">
                  <c:v>885.49</c:v>
                </c:pt>
                <c:pt idx="41">
                  <c:v>884.7740000000033</c:v>
                </c:pt>
                <c:pt idx="42">
                  <c:v>884.05899999999997</c:v>
                </c:pt>
                <c:pt idx="43">
                  <c:v>883.34499999999946</c:v>
                </c:pt>
                <c:pt idx="44">
                  <c:v>882.63199999999949</c:v>
                </c:pt>
                <c:pt idx="45">
                  <c:v>881.92</c:v>
                </c:pt>
                <c:pt idx="46">
                  <c:v>881.21</c:v>
                </c:pt>
                <c:pt idx="47">
                  <c:v>880.50099999999998</c:v>
                </c:pt>
                <c:pt idx="48">
                  <c:v>879.79200000000003</c:v>
                </c:pt>
                <c:pt idx="49">
                  <c:v>879.08500000000004</c:v>
                </c:pt>
                <c:pt idx="50">
                  <c:v>878.37900000000002</c:v>
                </c:pt>
                <c:pt idx="51">
                  <c:v>877.67400000000055</c:v>
                </c:pt>
                <c:pt idx="52">
                  <c:v>876.971</c:v>
                </c:pt>
                <c:pt idx="53">
                  <c:v>876.26800000000003</c:v>
                </c:pt>
                <c:pt idx="54">
                  <c:v>875.56699999999796</c:v>
                </c:pt>
                <c:pt idx="55">
                  <c:v>874.86599999999748</c:v>
                </c:pt>
                <c:pt idx="56">
                  <c:v>874.16699999999946</c:v>
                </c:pt>
                <c:pt idx="57">
                  <c:v>873.46899999999948</c:v>
                </c:pt>
                <c:pt idx="58">
                  <c:v>872.77199999999993</c:v>
                </c:pt>
                <c:pt idx="59">
                  <c:v>872.07599999999991</c:v>
                </c:pt>
                <c:pt idx="60">
                  <c:v>871.38099999999997</c:v>
                </c:pt>
                <c:pt idx="61">
                  <c:v>870.68799999999999</c:v>
                </c:pt>
                <c:pt idx="62">
                  <c:v>869.995</c:v>
                </c:pt>
                <c:pt idx="63">
                  <c:v>869.30399999999997</c:v>
                </c:pt>
                <c:pt idx="64">
                  <c:v>868.61299999999949</c:v>
                </c:pt>
                <c:pt idx="65">
                  <c:v>867.92399999999998</c:v>
                </c:pt>
                <c:pt idx="66">
                  <c:v>867.23599999999999</c:v>
                </c:pt>
                <c:pt idx="67">
                  <c:v>866.54899999999998</c:v>
                </c:pt>
                <c:pt idx="68">
                  <c:v>865.86300000000006</c:v>
                </c:pt>
                <c:pt idx="69">
                  <c:v>865.17800000000307</c:v>
                </c:pt>
                <c:pt idx="70">
                  <c:v>864.49400000000003</c:v>
                </c:pt>
                <c:pt idx="71">
                  <c:v>863.81199999999797</c:v>
                </c:pt>
                <c:pt idx="72">
                  <c:v>863.13</c:v>
                </c:pt>
                <c:pt idx="73">
                  <c:v>862.44900000000007</c:v>
                </c:pt>
                <c:pt idx="74">
                  <c:v>861.77000000000055</c:v>
                </c:pt>
                <c:pt idx="75">
                  <c:v>861.09100000000001</c:v>
                </c:pt>
                <c:pt idx="76">
                  <c:v>860.41399999999999</c:v>
                </c:pt>
                <c:pt idx="77">
                  <c:v>859.73799999999949</c:v>
                </c:pt>
                <c:pt idx="78">
                  <c:v>859.06299999999749</c:v>
                </c:pt>
                <c:pt idx="79">
                  <c:v>858.38799999999947</c:v>
                </c:pt>
                <c:pt idx="80">
                  <c:v>857.71500000000003</c:v>
                </c:pt>
                <c:pt idx="81">
                  <c:v>857.04300000000001</c:v>
                </c:pt>
                <c:pt idx="82">
                  <c:v>856.37199999999996</c:v>
                </c:pt>
                <c:pt idx="83">
                  <c:v>855.702</c:v>
                </c:pt>
                <c:pt idx="84">
                  <c:v>855.03300000000002</c:v>
                </c:pt>
                <c:pt idx="85">
                  <c:v>854.36499999999796</c:v>
                </c:pt>
                <c:pt idx="86">
                  <c:v>853.69900000000052</c:v>
                </c:pt>
                <c:pt idx="87">
                  <c:v>853.03300000000002</c:v>
                </c:pt>
                <c:pt idx="88">
                  <c:v>852.36799999999619</c:v>
                </c:pt>
                <c:pt idx="89">
                  <c:v>851.70399999999995</c:v>
                </c:pt>
                <c:pt idx="90">
                  <c:v>851.04199999999946</c:v>
                </c:pt>
                <c:pt idx="91">
                  <c:v>850.38</c:v>
                </c:pt>
                <c:pt idx="92">
                  <c:v>849.71899999999994</c:v>
                </c:pt>
                <c:pt idx="93">
                  <c:v>849.06000000000006</c:v>
                </c:pt>
                <c:pt idx="94">
                  <c:v>848.40100000000007</c:v>
                </c:pt>
                <c:pt idx="95">
                  <c:v>847.74400000000003</c:v>
                </c:pt>
                <c:pt idx="96">
                  <c:v>847.08699999999999</c:v>
                </c:pt>
                <c:pt idx="97">
                  <c:v>846.43099999999947</c:v>
                </c:pt>
                <c:pt idx="98">
                  <c:v>845.77700000000004</c:v>
                </c:pt>
                <c:pt idx="99">
                  <c:v>845.12300000000005</c:v>
                </c:pt>
                <c:pt idx="100">
                  <c:v>844.471</c:v>
                </c:pt>
                <c:pt idx="101">
                  <c:v>843.81899999999996</c:v>
                </c:pt>
                <c:pt idx="102">
                  <c:v>843.16899999999998</c:v>
                </c:pt>
                <c:pt idx="103">
                  <c:v>842.52</c:v>
                </c:pt>
                <c:pt idx="104">
                  <c:v>841.87099999999998</c:v>
                </c:pt>
                <c:pt idx="105">
                  <c:v>841.22400000000005</c:v>
                </c:pt>
                <c:pt idx="106">
                  <c:v>840.577</c:v>
                </c:pt>
                <c:pt idx="107">
                  <c:v>839.93199999999797</c:v>
                </c:pt>
                <c:pt idx="108">
                  <c:v>839.28699999999992</c:v>
                </c:pt>
                <c:pt idx="109">
                  <c:v>838.64400000000001</c:v>
                </c:pt>
                <c:pt idx="110">
                  <c:v>838.00099999999998</c:v>
                </c:pt>
                <c:pt idx="111">
                  <c:v>837.35899999999947</c:v>
                </c:pt>
                <c:pt idx="112">
                  <c:v>836.71899999999994</c:v>
                </c:pt>
                <c:pt idx="113">
                  <c:v>836.07899999999995</c:v>
                </c:pt>
                <c:pt idx="114">
                  <c:v>835.44099999999946</c:v>
                </c:pt>
                <c:pt idx="115">
                  <c:v>834.803</c:v>
                </c:pt>
                <c:pt idx="116">
                  <c:v>834.16599999999949</c:v>
                </c:pt>
                <c:pt idx="117">
                  <c:v>833.53099999999949</c:v>
                </c:pt>
                <c:pt idx="118">
                  <c:v>832.89599999999996</c:v>
                </c:pt>
                <c:pt idx="119">
                  <c:v>832.26199999999949</c:v>
                </c:pt>
                <c:pt idx="120">
                  <c:v>831.63</c:v>
                </c:pt>
                <c:pt idx="121">
                  <c:v>830.99800000000005</c:v>
                </c:pt>
                <c:pt idx="122">
                  <c:v>830.36699999999746</c:v>
                </c:pt>
                <c:pt idx="123">
                  <c:v>829.73699999999997</c:v>
                </c:pt>
                <c:pt idx="124">
                  <c:v>829.10799999999949</c:v>
                </c:pt>
                <c:pt idx="125">
                  <c:v>828.48</c:v>
                </c:pt>
                <c:pt idx="126">
                  <c:v>827.85300000000007</c:v>
                </c:pt>
                <c:pt idx="127">
                  <c:v>827.22700000000009</c:v>
                </c:pt>
                <c:pt idx="128">
                  <c:v>826.60199999999998</c:v>
                </c:pt>
                <c:pt idx="129">
                  <c:v>825.97699999999998</c:v>
                </c:pt>
                <c:pt idx="130">
                  <c:v>825.35399999999947</c:v>
                </c:pt>
                <c:pt idx="131">
                  <c:v>824.73199999999997</c:v>
                </c:pt>
                <c:pt idx="132">
                  <c:v>824.11</c:v>
                </c:pt>
                <c:pt idx="133">
                  <c:v>823.49</c:v>
                </c:pt>
                <c:pt idx="134">
                  <c:v>822.87</c:v>
                </c:pt>
                <c:pt idx="135">
                  <c:v>822.25199999999938</c:v>
                </c:pt>
                <c:pt idx="136">
                  <c:v>821.63400000000001</c:v>
                </c:pt>
                <c:pt idx="137">
                  <c:v>821.01699999999948</c:v>
                </c:pt>
                <c:pt idx="138">
                  <c:v>820.40199999999948</c:v>
                </c:pt>
                <c:pt idx="139">
                  <c:v>819.78700000000003</c:v>
                </c:pt>
                <c:pt idx="140">
                  <c:v>819.1730000000033</c:v>
                </c:pt>
                <c:pt idx="141">
                  <c:v>818.56</c:v>
                </c:pt>
                <c:pt idx="142">
                  <c:v>817.94799999999748</c:v>
                </c:pt>
                <c:pt idx="143">
                  <c:v>817.33599999999797</c:v>
                </c:pt>
                <c:pt idx="144">
                  <c:v>816.726</c:v>
                </c:pt>
                <c:pt idx="145">
                  <c:v>816.11699999999996</c:v>
                </c:pt>
                <c:pt idx="146">
                  <c:v>815.50800000000004</c:v>
                </c:pt>
                <c:pt idx="147">
                  <c:v>814.90100000000007</c:v>
                </c:pt>
                <c:pt idx="148">
                  <c:v>814.29400000000055</c:v>
                </c:pt>
                <c:pt idx="149">
                  <c:v>813.68799999999999</c:v>
                </c:pt>
                <c:pt idx="150">
                  <c:v>813.08300000000054</c:v>
                </c:pt>
                <c:pt idx="151">
                  <c:v>812.47899999999993</c:v>
                </c:pt>
                <c:pt idx="152">
                  <c:v>811.87599999999998</c:v>
                </c:pt>
                <c:pt idx="153">
                  <c:v>811.2740000000033</c:v>
                </c:pt>
                <c:pt idx="154">
                  <c:v>810.6730000000033</c:v>
                </c:pt>
                <c:pt idx="155">
                  <c:v>810.072</c:v>
                </c:pt>
                <c:pt idx="156">
                  <c:v>809.47299999999996</c:v>
                </c:pt>
                <c:pt idx="157">
                  <c:v>808.87400000000002</c:v>
                </c:pt>
                <c:pt idx="158">
                  <c:v>808.27700000000004</c:v>
                </c:pt>
                <c:pt idx="159">
                  <c:v>807.68000000000052</c:v>
                </c:pt>
                <c:pt idx="160">
                  <c:v>807.08400000000051</c:v>
                </c:pt>
                <c:pt idx="161">
                  <c:v>806.48899999999992</c:v>
                </c:pt>
                <c:pt idx="162">
                  <c:v>805.89400000000001</c:v>
                </c:pt>
                <c:pt idx="163">
                  <c:v>805.30099999999948</c:v>
                </c:pt>
                <c:pt idx="164">
                  <c:v>804.70900000000051</c:v>
                </c:pt>
                <c:pt idx="165">
                  <c:v>804.11700000000008</c:v>
                </c:pt>
                <c:pt idx="166">
                  <c:v>803.52600000000007</c:v>
                </c:pt>
                <c:pt idx="167">
                  <c:v>802.93599999999947</c:v>
                </c:pt>
                <c:pt idx="168">
                  <c:v>802.34699999999748</c:v>
                </c:pt>
                <c:pt idx="169">
                  <c:v>801.75900000000001</c:v>
                </c:pt>
                <c:pt idx="170">
                  <c:v>801.17199999999991</c:v>
                </c:pt>
                <c:pt idx="171">
                  <c:v>800.58600000000001</c:v>
                </c:pt>
                <c:pt idx="172">
                  <c:v>800</c:v>
                </c:pt>
                <c:pt idx="173">
                  <c:v>799.41500000000008</c:v>
                </c:pt>
                <c:pt idx="174">
                  <c:v>798.83099999999797</c:v>
                </c:pt>
                <c:pt idx="175">
                  <c:v>798.24800000000005</c:v>
                </c:pt>
                <c:pt idx="176">
                  <c:v>797.66599999999949</c:v>
                </c:pt>
                <c:pt idx="177">
                  <c:v>797.08500000000004</c:v>
                </c:pt>
                <c:pt idx="178">
                  <c:v>796.505</c:v>
                </c:pt>
                <c:pt idx="179">
                  <c:v>795.92499999999939</c:v>
                </c:pt>
                <c:pt idx="180">
                  <c:v>795.34599999999796</c:v>
                </c:pt>
                <c:pt idx="181">
                  <c:v>794.76799999999946</c:v>
                </c:pt>
                <c:pt idx="182">
                  <c:v>794.19099999999992</c:v>
                </c:pt>
                <c:pt idx="183">
                  <c:v>793.61500000000001</c:v>
                </c:pt>
                <c:pt idx="184">
                  <c:v>793.04</c:v>
                </c:pt>
                <c:pt idx="185">
                  <c:v>792.46499999999946</c:v>
                </c:pt>
                <c:pt idx="186">
                  <c:v>791.89099999999996</c:v>
                </c:pt>
                <c:pt idx="187">
                  <c:v>791.31799999999748</c:v>
                </c:pt>
                <c:pt idx="188">
                  <c:v>790.74600000000009</c:v>
                </c:pt>
                <c:pt idx="189">
                  <c:v>790.17499999999995</c:v>
                </c:pt>
                <c:pt idx="190">
                  <c:v>789.60500000000002</c:v>
                </c:pt>
                <c:pt idx="191">
                  <c:v>789.03499999999997</c:v>
                </c:pt>
                <c:pt idx="192">
                  <c:v>788.46599999999796</c:v>
                </c:pt>
                <c:pt idx="193">
                  <c:v>787.89800000000002</c:v>
                </c:pt>
                <c:pt idx="194">
                  <c:v>787.33099999999797</c:v>
                </c:pt>
                <c:pt idx="195">
                  <c:v>786.76499999999999</c:v>
                </c:pt>
                <c:pt idx="196">
                  <c:v>786.19900000000052</c:v>
                </c:pt>
                <c:pt idx="197">
                  <c:v>785.63499999999999</c:v>
                </c:pt>
                <c:pt idx="198">
                  <c:v>785.07100000000003</c:v>
                </c:pt>
                <c:pt idx="199">
                  <c:v>784.50799999999947</c:v>
                </c:pt>
                <c:pt idx="200">
                  <c:v>783.94499999999948</c:v>
                </c:pt>
                <c:pt idx="201">
                  <c:v>783.38400000000001</c:v>
                </c:pt>
                <c:pt idx="202">
                  <c:v>782.82299999999748</c:v>
                </c:pt>
                <c:pt idx="203">
                  <c:v>782.26299999999947</c:v>
                </c:pt>
                <c:pt idx="204">
                  <c:v>781.70400000000052</c:v>
                </c:pt>
                <c:pt idx="205">
                  <c:v>781.14600000000007</c:v>
                </c:pt>
                <c:pt idx="206">
                  <c:v>780.58800000000053</c:v>
                </c:pt>
                <c:pt idx="207">
                  <c:v>780.03199999999947</c:v>
                </c:pt>
                <c:pt idx="208">
                  <c:v>779.476</c:v>
                </c:pt>
                <c:pt idx="209">
                  <c:v>778.92099999999948</c:v>
                </c:pt>
                <c:pt idx="210">
                  <c:v>778.36599999999748</c:v>
                </c:pt>
                <c:pt idx="211">
                  <c:v>777.81299999999749</c:v>
                </c:pt>
                <c:pt idx="212">
                  <c:v>777.26</c:v>
                </c:pt>
                <c:pt idx="213">
                  <c:v>776.70799999999997</c:v>
                </c:pt>
                <c:pt idx="214">
                  <c:v>776.15699999999947</c:v>
                </c:pt>
                <c:pt idx="215">
                  <c:v>775.60699999999997</c:v>
                </c:pt>
                <c:pt idx="216">
                  <c:v>775.05699999999797</c:v>
                </c:pt>
                <c:pt idx="217">
                  <c:v>774.50800000000004</c:v>
                </c:pt>
                <c:pt idx="218">
                  <c:v>773.95999999999947</c:v>
                </c:pt>
                <c:pt idx="219">
                  <c:v>773.41300000000001</c:v>
                </c:pt>
                <c:pt idx="220">
                  <c:v>772.86699999999746</c:v>
                </c:pt>
                <c:pt idx="221">
                  <c:v>772.32099999999946</c:v>
                </c:pt>
                <c:pt idx="222">
                  <c:v>771.77599999999995</c:v>
                </c:pt>
                <c:pt idx="223">
                  <c:v>771.23199999999997</c:v>
                </c:pt>
                <c:pt idx="224">
                  <c:v>770.68799999999999</c:v>
                </c:pt>
                <c:pt idx="225">
                  <c:v>770.14599999999996</c:v>
                </c:pt>
                <c:pt idx="226">
                  <c:v>769.60400000000004</c:v>
                </c:pt>
                <c:pt idx="227">
                  <c:v>769.06299999999749</c:v>
                </c:pt>
                <c:pt idx="228">
                  <c:v>768.52199999999948</c:v>
                </c:pt>
                <c:pt idx="229">
                  <c:v>767.98299999999949</c:v>
                </c:pt>
                <c:pt idx="230">
                  <c:v>767.44400000000007</c:v>
                </c:pt>
                <c:pt idx="231">
                  <c:v>766.90600000000006</c:v>
                </c:pt>
                <c:pt idx="232">
                  <c:v>766.36799999999619</c:v>
                </c:pt>
                <c:pt idx="233">
                  <c:v>765.83199999999749</c:v>
                </c:pt>
                <c:pt idx="234">
                  <c:v>765.29600000000005</c:v>
                </c:pt>
                <c:pt idx="235">
                  <c:v>764.76099999999997</c:v>
                </c:pt>
                <c:pt idx="236">
                  <c:v>764.22699999999998</c:v>
                </c:pt>
                <c:pt idx="237">
                  <c:v>763.69299999999998</c:v>
                </c:pt>
                <c:pt idx="238">
                  <c:v>763.16000000000008</c:v>
                </c:pt>
                <c:pt idx="239">
                  <c:v>762.62800000000004</c:v>
                </c:pt>
                <c:pt idx="240">
                  <c:v>762.09699999999998</c:v>
                </c:pt>
                <c:pt idx="241">
                  <c:v>761.56599999999946</c:v>
                </c:pt>
                <c:pt idx="242">
                  <c:v>761.03599999999949</c:v>
                </c:pt>
                <c:pt idx="243">
                  <c:v>760.50699999999949</c:v>
                </c:pt>
                <c:pt idx="244">
                  <c:v>759.97900000000004</c:v>
                </c:pt>
                <c:pt idx="245">
                  <c:v>759.45099999999798</c:v>
                </c:pt>
                <c:pt idx="246">
                  <c:v>758.92399999999998</c:v>
                </c:pt>
                <c:pt idx="247">
                  <c:v>758.39800000000002</c:v>
                </c:pt>
                <c:pt idx="248">
                  <c:v>757.87200000000007</c:v>
                </c:pt>
                <c:pt idx="249">
                  <c:v>757.34699999999748</c:v>
                </c:pt>
                <c:pt idx="250">
                  <c:v>756.82299999999748</c:v>
                </c:pt>
                <c:pt idx="251">
                  <c:v>756.3</c:v>
                </c:pt>
                <c:pt idx="252">
                  <c:v>755.77800000000343</c:v>
                </c:pt>
                <c:pt idx="253">
                  <c:v>755.25600000000009</c:v>
                </c:pt>
                <c:pt idx="254">
                  <c:v>754.73500000000001</c:v>
                </c:pt>
                <c:pt idx="255">
                  <c:v>754.21400000000051</c:v>
                </c:pt>
                <c:pt idx="256">
                  <c:v>753.69400000000053</c:v>
                </c:pt>
                <c:pt idx="257">
                  <c:v>753.17500000000052</c:v>
                </c:pt>
                <c:pt idx="258">
                  <c:v>752.65699999999947</c:v>
                </c:pt>
                <c:pt idx="259">
                  <c:v>752.14</c:v>
                </c:pt>
                <c:pt idx="260">
                  <c:v>751.62299999999948</c:v>
                </c:pt>
                <c:pt idx="261">
                  <c:v>751.10699999999997</c:v>
                </c:pt>
                <c:pt idx="262">
                  <c:v>750.59100000000001</c:v>
                </c:pt>
                <c:pt idx="263">
                  <c:v>750.07600000000002</c:v>
                </c:pt>
                <c:pt idx="264">
                  <c:v>749.56199999999797</c:v>
                </c:pt>
                <c:pt idx="265">
                  <c:v>749.04899999999998</c:v>
                </c:pt>
                <c:pt idx="266">
                  <c:v>748.53599999999949</c:v>
                </c:pt>
                <c:pt idx="267">
                  <c:v>748.02500000000009</c:v>
                </c:pt>
                <c:pt idx="268">
                  <c:v>747.51300000000003</c:v>
                </c:pt>
                <c:pt idx="269">
                  <c:v>747.00300000000004</c:v>
                </c:pt>
                <c:pt idx="270">
                  <c:v>746.49299999999948</c:v>
                </c:pt>
                <c:pt idx="271">
                  <c:v>745.98400000000004</c:v>
                </c:pt>
                <c:pt idx="272">
                  <c:v>745.47500000000002</c:v>
                </c:pt>
                <c:pt idx="273">
                  <c:v>744.96800000000007</c:v>
                </c:pt>
                <c:pt idx="274">
                  <c:v>744.46099999999797</c:v>
                </c:pt>
                <c:pt idx="275">
                  <c:v>743.95400000000006</c:v>
                </c:pt>
                <c:pt idx="276">
                  <c:v>743.44899999999996</c:v>
                </c:pt>
                <c:pt idx="277">
                  <c:v>742.94400000000007</c:v>
                </c:pt>
                <c:pt idx="278">
                  <c:v>742.43899999999996</c:v>
                </c:pt>
                <c:pt idx="279">
                  <c:v>741.93599999999947</c:v>
                </c:pt>
                <c:pt idx="280">
                  <c:v>741.43299999999749</c:v>
                </c:pt>
                <c:pt idx="281">
                  <c:v>740.93099999999947</c:v>
                </c:pt>
                <c:pt idx="282">
                  <c:v>740.42899999999997</c:v>
                </c:pt>
                <c:pt idx="283">
                  <c:v>739.928</c:v>
                </c:pt>
                <c:pt idx="284">
                  <c:v>739.428</c:v>
                </c:pt>
                <c:pt idx="285">
                  <c:v>738.928</c:v>
                </c:pt>
                <c:pt idx="286">
                  <c:v>738.42899999999997</c:v>
                </c:pt>
                <c:pt idx="287">
                  <c:v>737.93099999999947</c:v>
                </c:pt>
                <c:pt idx="288">
                  <c:v>737.43400000000008</c:v>
                </c:pt>
                <c:pt idx="289">
                  <c:v>736.93699999999797</c:v>
                </c:pt>
                <c:pt idx="290">
                  <c:v>736.44099999999946</c:v>
                </c:pt>
                <c:pt idx="291">
                  <c:v>735.94499999999948</c:v>
                </c:pt>
                <c:pt idx="292">
                  <c:v>735.44999999999948</c:v>
                </c:pt>
                <c:pt idx="293">
                  <c:v>734.95599999999797</c:v>
                </c:pt>
                <c:pt idx="294">
                  <c:v>734.46299999999746</c:v>
                </c:pt>
                <c:pt idx="295">
                  <c:v>733.97</c:v>
                </c:pt>
                <c:pt idx="296">
                  <c:v>733.47799999999938</c:v>
                </c:pt>
                <c:pt idx="297">
                  <c:v>732.98599999999999</c:v>
                </c:pt>
                <c:pt idx="298">
                  <c:v>732.495</c:v>
                </c:pt>
                <c:pt idx="299">
                  <c:v>732.005</c:v>
                </c:pt>
                <c:pt idx="300">
                  <c:v>731.51499999999999</c:v>
                </c:pt>
                <c:pt idx="301">
                  <c:v>731.02699999999948</c:v>
                </c:pt>
                <c:pt idx="302">
                  <c:v>730.53800000000001</c:v>
                </c:pt>
                <c:pt idx="303">
                  <c:v>730.05099999999948</c:v>
                </c:pt>
                <c:pt idx="304">
                  <c:v>729.56400000000008</c:v>
                </c:pt>
                <c:pt idx="305">
                  <c:v>729.077</c:v>
                </c:pt>
                <c:pt idx="306">
                  <c:v>728.59199999999998</c:v>
                </c:pt>
                <c:pt idx="307">
                  <c:v>728.10699999999997</c:v>
                </c:pt>
                <c:pt idx="308">
                  <c:v>727.62200000000007</c:v>
                </c:pt>
                <c:pt idx="309">
                  <c:v>727.13900000000001</c:v>
                </c:pt>
                <c:pt idx="310">
                  <c:v>726.65599999999949</c:v>
                </c:pt>
                <c:pt idx="311">
                  <c:v>726.1730000000033</c:v>
                </c:pt>
                <c:pt idx="312">
                  <c:v>725.69100000000003</c:v>
                </c:pt>
                <c:pt idx="313">
                  <c:v>725.21</c:v>
                </c:pt>
                <c:pt idx="314">
                  <c:v>724.73</c:v>
                </c:pt>
                <c:pt idx="315">
                  <c:v>724.25</c:v>
                </c:pt>
                <c:pt idx="316">
                  <c:v>723.77100000000053</c:v>
                </c:pt>
                <c:pt idx="317">
                  <c:v>723.29200000000003</c:v>
                </c:pt>
                <c:pt idx="318">
                  <c:v>722.81399999999996</c:v>
                </c:pt>
                <c:pt idx="319">
                  <c:v>722.33699999999749</c:v>
                </c:pt>
                <c:pt idx="320">
                  <c:v>721.85999999999797</c:v>
                </c:pt>
                <c:pt idx="321">
                  <c:v>721.38400000000001</c:v>
                </c:pt>
                <c:pt idx="322">
                  <c:v>720.90800000000002</c:v>
                </c:pt>
                <c:pt idx="323">
                  <c:v>720.43400000000008</c:v>
                </c:pt>
                <c:pt idx="324">
                  <c:v>719.95900000000006</c:v>
                </c:pt>
                <c:pt idx="325">
                  <c:v>719.48599999999999</c:v>
                </c:pt>
                <c:pt idx="326">
                  <c:v>719.01300000000003</c:v>
                </c:pt>
                <c:pt idx="327">
                  <c:v>718.54000000000008</c:v>
                </c:pt>
                <c:pt idx="328">
                  <c:v>718.06899999999996</c:v>
                </c:pt>
                <c:pt idx="329">
                  <c:v>717.59799999999996</c:v>
                </c:pt>
                <c:pt idx="330">
                  <c:v>717.12700000000007</c:v>
                </c:pt>
                <c:pt idx="331">
                  <c:v>716.65699999999947</c:v>
                </c:pt>
                <c:pt idx="332">
                  <c:v>716.18799999999999</c:v>
                </c:pt>
                <c:pt idx="333">
                  <c:v>715.71899999999994</c:v>
                </c:pt>
                <c:pt idx="334">
                  <c:v>715.25099999999998</c:v>
                </c:pt>
                <c:pt idx="335">
                  <c:v>714.78400000000306</c:v>
                </c:pt>
                <c:pt idx="336">
                  <c:v>714.31699999999796</c:v>
                </c:pt>
                <c:pt idx="337">
                  <c:v>713.85099999999738</c:v>
                </c:pt>
                <c:pt idx="338">
                  <c:v>713.38499999999999</c:v>
                </c:pt>
                <c:pt idx="339">
                  <c:v>712.92000000000007</c:v>
                </c:pt>
                <c:pt idx="340">
                  <c:v>712.45599999999797</c:v>
                </c:pt>
                <c:pt idx="341">
                  <c:v>711.99200000000008</c:v>
                </c:pt>
                <c:pt idx="342">
                  <c:v>711.529</c:v>
                </c:pt>
                <c:pt idx="343">
                  <c:v>711.06599999999946</c:v>
                </c:pt>
                <c:pt idx="344">
                  <c:v>710.60500000000002</c:v>
                </c:pt>
                <c:pt idx="345">
                  <c:v>710.14300000000003</c:v>
                </c:pt>
                <c:pt idx="346">
                  <c:v>709.68200000000002</c:v>
                </c:pt>
                <c:pt idx="347">
                  <c:v>709.22199999999998</c:v>
                </c:pt>
                <c:pt idx="348">
                  <c:v>708.76299999999947</c:v>
                </c:pt>
                <c:pt idx="349">
                  <c:v>708.30399999999997</c:v>
                </c:pt>
                <c:pt idx="350">
                  <c:v>707.84499999999946</c:v>
                </c:pt>
                <c:pt idx="351">
                  <c:v>707.38699999999949</c:v>
                </c:pt>
                <c:pt idx="352">
                  <c:v>706.93000000000006</c:v>
                </c:pt>
                <c:pt idx="353">
                  <c:v>706.47400000000005</c:v>
                </c:pt>
                <c:pt idx="354">
                  <c:v>706.01800000000003</c:v>
                </c:pt>
                <c:pt idx="355">
                  <c:v>705.56199999999797</c:v>
                </c:pt>
                <c:pt idx="356">
                  <c:v>705.10699999999997</c:v>
                </c:pt>
                <c:pt idx="357">
                  <c:v>704.65300000000002</c:v>
                </c:pt>
                <c:pt idx="358">
                  <c:v>704.19900000000052</c:v>
                </c:pt>
                <c:pt idx="359">
                  <c:v>703.74599999999998</c:v>
                </c:pt>
                <c:pt idx="360">
                  <c:v>703.29400000000055</c:v>
                </c:pt>
                <c:pt idx="361">
                  <c:v>702.84199999999748</c:v>
                </c:pt>
                <c:pt idx="362">
                  <c:v>702.39099999999996</c:v>
                </c:pt>
                <c:pt idx="363">
                  <c:v>701.93999999999949</c:v>
                </c:pt>
                <c:pt idx="364">
                  <c:v>701.49</c:v>
                </c:pt>
                <c:pt idx="365">
                  <c:v>701.04</c:v>
                </c:pt>
                <c:pt idx="366">
                  <c:v>700.59100000000001</c:v>
                </c:pt>
                <c:pt idx="367">
                  <c:v>700.14299999999946</c:v>
                </c:pt>
                <c:pt idx="368">
                  <c:v>699.69499999999994</c:v>
                </c:pt>
                <c:pt idx="369">
                  <c:v>699.24699999999996</c:v>
                </c:pt>
                <c:pt idx="370">
                  <c:v>698.80099999999948</c:v>
                </c:pt>
                <c:pt idx="371">
                  <c:v>698.35399999999947</c:v>
                </c:pt>
                <c:pt idx="372">
                  <c:v>697.90899999999999</c:v>
                </c:pt>
                <c:pt idx="373">
                  <c:v>697.46399999999949</c:v>
                </c:pt>
                <c:pt idx="374">
                  <c:v>697.01900000000001</c:v>
                </c:pt>
                <c:pt idx="375">
                  <c:v>696.57499999999993</c:v>
                </c:pt>
                <c:pt idx="376">
                  <c:v>696.13200000000006</c:v>
                </c:pt>
                <c:pt idx="377">
                  <c:v>695.68900000000053</c:v>
                </c:pt>
                <c:pt idx="378">
                  <c:v>695.24699999999996</c:v>
                </c:pt>
                <c:pt idx="379">
                  <c:v>694.80599999999947</c:v>
                </c:pt>
                <c:pt idx="380">
                  <c:v>694.36399999999946</c:v>
                </c:pt>
                <c:pt idx="381">
                  <c:v>693.92399999999998</c:v>
                </c:pt>
                <c:pt idx="382">
                  <c:v>693.48399999999992</c:v>
                </c:pt>
                <c:pt idx="383">
                  <c:v>693.04499999999996</c:v>
                </c:pt>
                <c:pt idx="384">
                  <c:v>692.60599999999999</c:v>
                </c:pt>
                <c:pt idx="385">
                  <c:v>692.16699999999946</c:v>
                </c:pt>
                <c:pt idx="386">
                  <c:v>691.73</c:v>
                </c:pt>
                <c:pt idx="387">
                  <c:v>691.29200000000003</c:v>
                </c:pt>
                <c:pt idx="388">
                  <c:v>690.85599999999749</c:v>
                </c:pt>
                <c:pt idx="389">
                  <c:v>690.42</c:v>
                </c:pt>
                <c:pt idx="390">
                  <c:v>689.98400000000004</c:v>
                </c:pt>
                <c:pt idx="391">
                  <c:v>689.54899999999998</c:v>
                </c:pt>
                <c:pt idx="392">
                  <c:v>689.11500000000001</c:v>
                </c:pt>
                <c:pt idx="393">
                  <c:v>688.68100000000004</c:v>
                </c:pt>
                <c:pt idx="394">
                  <c:v>688.24800000000005</c:v>
                </c:pt>
                <c:pt idx="395">
                  <c:v>687.81499999999949</c:v>
                </c:pt>
                <c:pt idx="396">
                  <c:v>687.38299999999947</c:v>
                </c:pt>
                <c:pt idx="397">
                  <c:v>686.95099999999798</c:v>
                </c:pt>
                <c:pt idx="398">
                  <c:v>686.52</c:v>
                </c:pt>
                <c:pt idx="399">
                  <c:v>686.08899999999994</c:v>
                </c:pt>
                <c:pt idx="400">
                  <c:v>685.65899999999999</c:v>
                </c:pt>
                <c:pt idx="401">
                  <c:v>685.22899999999993</c:v>
                </c:pt>
                <c:pt idx="402">
                  <c:v>684.8</c:v>
                </c:pt>
              </c:numCache>
            </c:numRef>
          </c:xVal>
          <c:yVal>
            <c:numRef>
              <c:f>phase_1450_avec_materiaux_23sep!$B$1:$B$403</c:f>
              <c:numCache>
                <c:formatCode>0.00</c:formatCode>
                <c:ptCount val="403"/>
                <c:pt idx="0">
                  <c:v>0</c:v>
                </c:pt>
                <c:pt idx="1">
                  <c:v>12.979600000000024</c:v>
                </c:pt>
                <c:pt idx="2">
                  <c:v>12.279500000000002</c:v>
                </c:pt>
                <c:pt idx="3">
                  <c:v>11.598100000000001</c:v>
                </c:pt>
                <c:pt idx="4">
                  <c:v>10.9351</c:v>
                </c:pt>
                <c:pt idx="5">
                  <c:v>10.2902</c:v>
                </c:pt>
                <c:pt idx="6">
                  <c:v>9.6630700000000012</c:v>
                </c:pt>
                <c:pt idx="7">
                  <c:v>9.0533300000000008</c:v>
                </c:pt>
                <c:pt idx="8">
                  <c:v>8.4607200000000002</c:v>
                </c:pt>
                <c:pt idx="9">
                  <c:v>7.8849199999999744</c:v>
                </c:pt>
                <c:pt idx="10">
                  <c:v>7.3256299999999985</c:v>
                </c:pt>
                <c:pt idx="11">
                  <c:v>6.7825499999999996</c:v>
                </c:pt>
                <c:pt idx="12">
                  <c:v>6.2554099999999995</c:v>
                </c:pt>
                <c:pt idx="13">
                  <c:v>5.7438900000000004</c:v>
                </c:pt>
                <c:pt idx="14">
                  <c:v>5.2477299999999998</c:v>
                </c:pt>
                <c:pt idx="15">
                  <c:v>4.7666500000000003</c:v>
                </c:pt>
                <c:pt idx="16">
                  <c:v>4.3003600000000004</c:v>
                </c:pt>
                <c:pt idx="17">
                  <c:v>3.8485900000000002</c:v>
                </c:pt>
                <c:pt idx="18">
                  <c:v>3.4110799999999863</c:v>
                </c:pt>
                <c:pt idx="19">
                  <c:v>2.9875600000000002</c:v>
                </c:pt>
                <c:pt idx="20">
                  <c:v>2.5777600000000001</c:v>
                </c:pt>
                <c:pt idx="21">
                  <c:v>2.1814399999999998</c:v>
                </c:pt>
                <c:pt idx="22">
                  <c:v>1.79833</c:v>
                </c:pt>
                <c:pt idx="23">
                  <c:v>1.42818</c:v>
                </c:pt>
                <c:pt idx="24">
                  <c:v>1.07074</c:v>
                </c:pt>
                <c:pt idx="25">
                  <c:v>0.72577600000000064</c:v>
                </c:pt>
                <c:pt idx="26">
                  <c:v>0.39303500000000002</c:v>
                </c:pt>
                <c:pt idx="27">
                  <c:v>7.2281700000000004E-2</c:v>
                </c:pt>
                <c:pt idx="28">
                  <c:v>-0.23672199999999999</c:v>
                </c:pt>
                <c:pt idx="29">
                  <c:v>-0.53420800000000002</c:v>
                </c:pt>
                <c:pt idx="30">
                  <c:v>-0.820407</c:v>
                </c:pt>
                <c:pt idx="31">
                  <c:v>-1.09555</c:v>
                </c:pt>
                <c:pt idx="32">
                  <c:v>-1.35985</c:v>
                </c:pt>
                <c:pt idx="33">
                  <c:v>-1.61355</c:v>
                </c:pt>
                <c:pt idx="34">
                  <c:v>-1.8568499999999999</c:v>
                </c:pt>
                <c:pt idx="35">
                  <c:v>-2.0899800000000002</c:v>
                </c:pt>
                <c:pt idx="36">
                  <c:v>-2.3131399999999998</c:v>
                </c:pt>
                <c:pt idx="37">
                  <c:v>-2.5265499999999967</c:v>
                </c:pt>
                <c:pt idx="38">
                  <c:v>-2.7304200000000001</c:v>
                </c:pt>
                <c:pt idx="39">
                  <c:v>-2.9249499999999977</c:v>
                </c:pt>
                <c:pt idx="40">
                  <c:v>-3.1103499999999977</c:v>
                </c:pt>
                <c:pt idx="41">
                  <c:v>-3.2868200000000001</c:v>
                </c:pt>
                <c:pt idx="42">
                  <c:v>-3.4545499999999967</c:v>
                </c:pt>
                <c:pt idx="43">
                  <c:v>-3.61375</c:v>
                </c:pt>
                <c:pt idx="44">
                  <c:v>-3.7646000000000002</c:v>
                </c:pt>
                <c:pt idx="45">
                  <c:v>-3.9073000000000002</c:v>
                </c:pt>
                <c:pt idx="46">
                  <c:v>-4.0420400000000001</c:v>
                </c:pt>
                <c:pt idx="47">
                  <c:v>-4.1689899999999707</c:v>
                </c:pt>
                <c:pt idx="48">
                  <c:v>-4.2883599999999999</c:v>
                </c:pt>
                <c:pt idx="49">
                  <c:v>-4.4003100000000002</c:v>
                </c:pt>
                <c:pt idx="50">
                  <c:v>-4.50502</c:v>
                </c:pt>
                <c:pt idx="51">
                  <c:v>-4.6026799999999986</c:v>
                </c:pt>
                <c:pt idx="52">
                  <c:v>-4.69346</c:v>
                </c:pt>
                <c:pt idx="53">
                  <c:v>-4.7775299999999996</c:v>
                </c:pt>
                <c:pt idx="54">
                  <c:v>-4.8550499999999985</c:v>
                </c:pt>
                <c:pt idx="55">
                  <c:v>-4.9262100000000002</c:v>
                </c:pt>
                <c:pt idx="56">
                  <c:v>-4.9911599999999998</c:v>
                </c:pt>
                <c:pt idx="57">
                  <c:v>-5.0500699999999998</c:v>
                </c:pt>
                <c:pt idx="58">
                  <c:v>-5.1030899999999955</c:v>
                </c:pt>
                <c:pt idx="59">
                  <c:v>-5.1503899999999945</c:v>
                </c:pt>
                <c:pt idx="60">
                  <c:v>-5.1921299999999855</c:v>
                </c:pt>
                <c:pt idx="61">
                  <c:v>-5.2284600000000001</c:v>
                </c:pt>
                <c:pt idx="62">
                  <c:v>-5.2595200000000002</c:v>
                </c:pt>
                <c:pt idx="63">
                  <c:v>-5.2854799999999997</c:v>
                </c:pt>
                <c:pt idx="64">
                  <c:v>-5.3064799999999996</c:v>
                </c:pt>
                <c:pt idx="65">
                  <c:v>-5.3226699999999996</c:v>
                </c:pt>
                <c:pt idx="66">
                  <c:v>-5.3341899999999782</c:v>
                </c:pt>
                <c:pt idx="67">
                  <c:v>-5.3411799999999996</c:v>
                </c:pt>
                <c:pt idx="68">
                  <c:v>-5.3437900000000003</c:v>
                </c:pt>
                <c:pt idx="69">
                  <c:v>-5.3421499999999975</c:v>
                </c:pt>
                <c:pt idx="70">
                  <c:v>-5.3363899999999997</c:v>
                </c:pt>
                <c:pt idx="71">
                  <c:v>-5.3266600000000004</c:v>
                </c:pt>
                <c:pt idx="72">
                  <c:v>-5.3130899999999945</c:v>
                </c:pt>
                <c:pt idx="73">
                  <c:v>-5.2957999999999998</c:v>
                </c:pt>
                <c:pt idx="74">
                  <c:v>-5.2749199999999945</c:v>
                </c:pt>
                <c:pt idx="75">
                  <c:v>-5.2505899999999945</c:v>
                </c:pt>
                <c:pt idx="76">
                  <c:v>-5.2229199999999754</c:v>
                </c:pt>
                <c:pt idx="77">
                  <c:v>-5.1920399999999782</c:v>
                </c:pt>
                <c:pt idx="78">
                  <c:v>-5.1580699999999995</c:v>
                </c:pt>
                <c:pt idx="79">
                  <c:v>-5.1211299999999955</c:v>
                </c:pt>
                <c:pt idx="80">
                  <c:v>-5.0813400000000124</c:v>
                </c:pt>
                <c:pt idx="81">
                  <c:v>-5.0388000000000002</c:v>
                </c:pt>
                <c:pt idx="82">
                  <c:v>-4.9936500000000024</c:v>
                </c:pt>
                <c:pt idx="83">
                  <c:v>-4.9459799999999996</c:v>
                </c:pt>
                <c:pt idx="84">
                  <c:v>-4.8958999999999975</c:v>
                </c:pt>
                <c:pt idx="85">
                  <c:v>-4.84354</c:v>
                </c:pt>
                <c:pt idx="86">
                  <c:v>-4.7889799999999996</c:v>
                </c:pt>
                <c:pt idx="87">
                  <c:v>-4.7323399999999998</c:v>
                </c:pt>
                <c:pt idx="88">
                  <c:v>-4.6737299999999999</c:v>
                </c:pt>
                <c:pt idx="89">
                  <c:v>-4.6132400000000002</c:v>
                </c:pt>
                <c:pt idx="90">
                  <c:v>-4.5509699999999995</c:v>
                </c:pt>
                <c:pt idx="91">
                  <c:v>-4.4870200000000002</c:v>
                </c:pt>
                <c:pt idx="92">
                  <c:v>-4.4214900000000004</c:v>
                </c:pt>
                <c:pt idx="93">
                  <c:v>-4.3544699999999965</c:v>
                </c:pt>
                <c:pt idx="94">
                  <c:v>-4.2860600000000124</c:v>
                </c:pt>
                <c:pt idx="95">
                  <c:v>-4.2163399999999998</c:v>
                </c:pt>
                <c:pt idx="96">
                  <c:v>-4.1454199999999846</c:v>
                </c:pt>
                <c:pt idx="97">
                  <c:v>-4.0733700000000024</c:v>
                </c:pt>
                <c:pt idx="98">
                  <c:v>-4.0002899999999997</c:v>
                </c:pt>
                <c:pt idx="99">
                  <c:v>-3.9262499999999849</c:v>
                </c:pt>
                <c:pt idx="100">
                  <c:v>-3.8513499999999863</c:v>
                </c:pt>
                <c:pt idx="101">
                  <c:v>-3.7756699999999968</c:v>
                </c:pt>
                <c:pt idx="102">
                  <c:v>-3.6992799999999977</c:v>
                </c:pt>
                <c:pt idx="103">
                  <c:v>-3.6222699999999977</c:v>
                </c:pt>
                <c:pt idx="104">
                  <c:v>-3.5447099999999998</c:v>
                </c:pt>
                <c:pt idx="105">
                  <c:v>-3.4666899999999967</c:v>
                </c:pt>
                <c:pt idx="106">
                  <c:v>-3.3882699999999977</c:v>
                </c:pt>
                <c:pt idx="107">
                  <c:v>-3.3095399999999997</c:v>
                </c:pt>
                <c:pt idx="108">
                  <c:v>-3.2305600000000001</c:v>
                </c:pt>
                <c:pt idx="109">
                  <c:v>-3.1513999999999998</c:v>
                </c:pt>
                <c:pt idx="110">
                  <c:v>-3.07213</c:v>
                </c:pt>
                <c:pt idx="111">
                  <c:v>-2.9928299999999863</c:v>
                </c:pt>
                <c:pt idx="112">
                  <c:v>-2.9135499999999968</c:v>
                </c:pt>
                <c:pt idx="113">
                  <c:v>-2.8343699999999967</c:v>
                </c:pt>
                <c:pt idx="114">
                  <c:v>-2.75535</c:v>
                </c:pt>
                <c:pt idx="115">
                  <c:v>-2.6765499999999967</c:v>
                </c:pt>
                <c:pt idx="116">
                  <c:v>-2.5980300000000001</c:v>
                </c:pt>
                <c:pt idx="117">
                  <c:v>-2.5198499999999813</c:v>
                </c:pt>
                <c:pt idx="118">
                  <c:v>-2.4420699999999895</c:v>
                </c:pt>
                <c:pt idx="119">
                  <c:v>-2.3647499999999977</c:v>
                </c:pt>
                <c:pt idx="120">
                  <c:v>-2.2879499999999999</c:v>
                </c:pt>
                <c:pt idx="121">
                  <c:v>-2.2117100000000001</c:v>
                </c:pt>
                <c:pt idx="122">
                  <c:v>-2.1360999999999977</c:v>
                </c:pt>
                <c:pt idx="123">
                  <c:v>-2.0611700000000002</c:v>
                </c:pt>
                <c:pt idx="124">
                  <c:v>-1.9869600000000001</c:v>
                </c:pt>
                <c:pt idx="125">
                  <c:v>-1.91353</c:v>
                </c:pt>
                <c:pt idx="126">
                  <c:v>-1.84093</c:v>
                </c:pt>
                <c:pt idx="127">
                  <c:v>-1.7691999999999943</c:v>
                </c:pt>
                <c:pt idx="128">
                  <c:v>-1.6983900000000001</c:v>
                </c:pt>
                <c:pt idx="129">
                  <c:v>-1.6285400000000001</c:v>
                </c:pt>
                <c:pt idx="130">
                  <c:v>-1.5596999999999934</c:v>
                </c:pt>
                <c:pt idx="131">
                  <c:v>-1.4919199999999941</c:v>
                </c:pt>
                <c:pt idx="132">
                  <c:v>-1.4252299999999909</c:v>
                </c:pt>
                <c:pt idx="133">
                  <c:v>-1.3596699999999946</c:v>
                </c:pt>
                <c:pt idx="134">
                  <c:v>-1.2952899999999998</c:v>
                </c:pt>
                <c:pt idx="135">
                  <c:v>-1.2321199999999999</c:v>
                </c:pt>
                <c:pt idx="136">
                  <c:v>-1.1701999999999999</c:v>
                </c:pt>
                <c:pt idx="137">
                  <c:v>-1.1095599999999999</c:v>
                </c:pt>
                <c:pt idx="138">
                  <c:v>-1.0502400000000001</c:v>
                </c:pt>
                <c:pt idx="139">
                  <c:v>-0.99228199999999733</c:v>
                </c:pt>
                <c:pt idx="140">
                  <c:v>-0.93570600000000004</c:v>
                </c:pt>
                <c:pt idx="141">
                  <c:v>-0.8805499999999995</c:v>
                </c:pt>
                <c:pt idx="142">
                  <c:v>-0.82684200000000063</c:v>
                </c:pt>
                <c:pt idx="143">
                  <c:v>-0.77461400000000336</c:v>
                </c:pt>
                <c:pt idx="144">
                  <c:v>-0.72389200000000065</c:v>
                </c:pt>
                <c:pt idx="145">
                  <c:v>-0.67470600000000336</c:v>
                </c:pt>
                <c:pt idx="146">
                  <c:v>-0.62708000000000064</c:v>
                </c:pt>
                <c:pt idx="147">
                  <c:v>-0.5810419999999995</c:v>
                </c:pt>
                <c:pt idx="148">
                  <c:v>-0.53661400000000004</c:v>
                </c:pt>
                <c:pt idx="149">
                  <c:v>-0.49382100000000151</c:v>
                </c:pt>
                <c:pt idx="150">
                  <c:v>-0.452685</c:v>
                </c:pt>
                <c:pt idx="151">
                  <c:v>-0.41322700000000001</c:v>
                </c:pt>
                <c:pt idx="152">
                  <c:v>-0.37546800000000174</c:v>
                </c:pt>
                <c:pt idx="153">
                  <c:v>-0.33942700000000203</c:v>
                </c:pt>
                <c:pt idx="154">
                  <c:v>-0.3051220000000015</c:v>
                </c:pt>
                <c:pt idx="155">
                  <c:v>-0.27257100000000001</c:v>
                </c:pt>
                <c:pt idx="156">
                  <c:v>-0.24179100000000081</c:v>
                </c:pt>
                <c:pt idx="157">
                  <c:v>-0.21279700000000093</c:v>
                </c:pt>
                <c:pt idx="158">
                  <c:v>-0.18560399999999999</c:v>
                </c:pt>
                <c:pt idx="159">
                  <c:v>-0.16022600000000001</c:v>
                </c:pt>
                <c:pt idx="160">
                  <c:v>-0.13667399999999988</c:v>
                </c:pt>
                <c:pt idx="161">
                  <c:v>-0.11496199999999998</c:v>
                </c:pt>
                <c:pt idx="162">
                  <c:v>-9.5100100000000007E-2</c:v>
                </c:pt>
                <c:pt idx="163">
                  <c:v>-7.7098100000000003E-2</c:v>
                </c:pt>
                <c:pt idx="164">
                  <c:v>-6.09653E-2</c:v>
                </c:pt>
                <c:pt idx="165">
                  <c:v>-4.6710000000000022E-2</c:v>
                </c:pt>
                <c:pt idx="166">
                  <c:v>-3.4339599999999998E-2</c:v>
                </c:pt>
                <c:pt idx="167">
                  <c:v>-2.3860399999999997E-2</c:v>
                </c:pt>
                <c:pt idx="168">
                  <c:v>-1.5278199999999999E-2</c:v>
                </c:pt>
                <c:pt idx="169">
                  <c:v>-8.5975600000000006E-3</c:v>
                </c:pt>
                <c:pt idx="170">
                  <c:v>-3.8224499999999998E-3</c:v>
                </c:pt>
                <c:pt idx="171">
                  <c:v>-9.5586900000000556E-4</c:v>
                </c:pt>
                <c:pt idx="172">
                  <c:v>0</c:v>
                </c:pt>
                <c:pt idx="173">
                  <c:v>-9.5617500000000247E-4</c:v>
                </c:pt>
                <c:pt idx="174">
                  <c:v>-3.8249000000000169E-3</c:v>
                </c:pt>
                <c:pt idx="175">
                  <c:v>-8.6058500000000208E-3</c:v>
                </c:pt>
                <c:pt idx="176">
                  <c:v>-1.52979E-2</c:v>
                </c:pt>
                <c:pt idx="177">
                  <c:v>-2.3899E-2</c:v>
                </c:pt>
                <c:pt idx="178">
                  <c:v>-3.44065E-2</c:v>
                </c:pt>
                <c:pt idx="179">
                  <c:v>-4.6816900000000133E-2</c:v>
                </c:pt>
                <c:pt idx="180">
                  <c:v>-6.1125600000000002E-2</c:v>
                </c:pt>
                <c:pt idx="181">
                  <c:v>-7.7327600000000413E-2</c:v>
                </c:pt>
                <c:pt idx="182">
                  <c:v>-9.5417000000000002E-2</c:v>
                </c:pt>
                <c:pt idx="183">
                  <c:v>-0.11538699999999998</c:v>
                </c:pt>
                <c:pt idx="184">
                  <c:v>-0.13722999999999999</c:v>
                </c:pt>
                <c:pt idx="185">
                  <c:v>-0.16093900000000044</c:v>
                </c:pt>
                <c:pt idx="186">
                  <c:v>-0.18650300000000072</c:v>
                </c:pt>
                <c:pt idx="187">
                  <c:v>-0.21391300000000107</c:v>
                </c:pt>
                <c:pt idx="188">
                  <c:v>-0.24315899999999999</c:v>
                </c:pt>
                <c:pt idx="189">
                  <c:v>-0.274229</c:v>
                </c:pt>
                <c:pt idx="190">
                  <c:v>-0.30711200000000038</c:v>
                </c:pt>
                <c:pt idx="191">
                  <c:v>-0.34179500000000002</c:v>
                </c:pt>
                <c:pt idx="192">
                  <c:v>-0.37826500000000002</c:v>
                </c:pt>
                <c:pt idx="193">
                  <c:v>-0.41650600000000032</c:v>
                </c:pt>
                <c:pt idx="194">
                  <c:v>-0.45650500000000011</c:v>
                </c:pt>
                <c:pt idx="195">
                  <c:v>-0.49824600000000002</c:v>
                </c:pt>
                <c:pt idx="196">
                  <c:v>-0.54171199999999997</c:v>
                </c:pt>
                <c:pt idx="197">
                  <c:v>-0.58688699999999616</c:v>
                </c:pt>
                <c:pt idx="198">
                  <c:v>-0.63375300000000301</c:v>
                </c:pt>
                <c:pt idx="199">
                  <c:v>-0.68229200000000001</c:v>
                </c:pt>
                <c:pt idx="200">
                  <c:v>-0.73248500000000005</c:v>
                </c:pt>
                <c:pt idx="201">
                  <c:v>-0.78431199999999957</c:v>
                </c:pt>
                <c:pt idx="202">
                  <c:v>-0.83775200000000005</c:v>
                </c:pt>
                <c:pt idx="203">
                  <c:v>-0.89278500000000005</c:v>
                </c:pt>
                <c:pt idx="204">
                  <c:v>-0.94938999999999996</c:v>
                </c:pt>
                <c:pt idx="205">
                  <c:v>-1.0075399999999937</c:v>
                </c:pt>
                <c:pt idx="206">
                  <c:v>-1.0672199999999998</c:v>
                </c:pt>
                <c:pt idx="207">
                  <c:v>-1.1284000000000001</c:v>
                </c:pt>
                <c:pt idx="208">
                  <c:v>-1.19106</c:v>
                </c:pt>
                <c:pt idx="209">
                  <c:v>-1.25518</c:v>
                </c:pt>
                <c:pt idx="210">
                  <c:v>-1.3207199999999999</c:v>
                </c:pt>
                <c:pt idx="211">
                  <c:v>-1.3876599999999999</c:v>
                </c:pt>
                <c:pt idx="212">
                  <c:v>-1.4559799999999925</c:v>
                </c:pt>
                <c:pt idx="213">
                  <c:v>-1.5256399999999943</c:v>
                </c:pt>
                <c:pt idx="214">
                  <c:v>-1.59663</c:v>
                </c:pt>
                <c:pt idx="215">
                  <c:v>-1.6689000000000001</c:v>
                </c:pt>
                <c:pt idx="216">
                  <c:v>-1.74244</c:v>
                </c:pt>
                <c:pt idx="217">
                  <c:v>-1.81721</c:v>
                </c:pt>
                <c:pt idx="218">
                  <c:v>-1.8931800000000001</c:v>
                </c:pt>
                <c:pt idx="219">
                  <c:v>-1.9703299999999999</c:v>
                </c:pt>
                <c:pt idx="220">
                  <c:v>-2.04861</c:v>
                </c:pt>
                <c:pt idx="221">
                  <c:v>-2.1280000000000001</c:v>
                </c:pt>
                <c:pt idx="222">
                  <c:v>-2.2084700000000002</c:v>
                </c:pt>
                <c:pt idx="223">
                  <c:v>-2.2899799999999999</c:v>
                </c:pt>
                <c:pt idx="224">
                  <c:v>-2.3724999999999863</c:v>
                </c:pt>
                <c:pt idx="225">
                  <c:v>-2.4559899999999977</c:v>
                </c:pt>
                <c:pt idx="226">
                  <c:v>-2.5404200000000001</c:v>
                </c:pt>
                <c:pt idx="227">
                  <c:v>-2.62575</c:v>
                </c:pt>
                <c:pt idx="228">
                  <c:v>-2.7119499999999968</c:v>
                </c:pt>
                <c:pt idx="229">
                  <c:v>-2.7989799999999998</c:v>
                </c:pt>
                <c:pt idx="230">
                  <c:v>-2.8868099999999863</c:v>
                </c:pt>
                <c:pt idx="231">
                  <c:v>-2.97539</c:v>
                </c:pt>
                <c:pt idx="232">
                  <c:v>-3.0647000000000002</c:v>
                </c:pt>
                <c:pt idx="233">
                  <c:v>-3.1546799999999977</c:v>
                </c:pt>
                <c:pt idx="234">
                  <c:v>-3.2452999999999999</c:v>
                </c:pt>
                <c:pt idx="235">
                  <c:v>-3.3365299999999967</c:v>
                </c:pt>
                <c:pt idx="236">
                  <c:v>-3.4283100000000002</c:v>
                </c:pt>
                <c:pt idx="237">
                  <c:v>-3.5206200000000001</c:v>
                </c:pt>
                <c:pt idx="238">
                  <c:v>-3.61341</c:v>
                </c:pt>
                <c:pt idx="239">
                  <c:v>-3.7066300000000001</c:v>
                </c:pt>
                <c:pt idx="240">
                  <c:v>-3.8002499999999864</c:v>
                </c:pt>
                <c:pt idx="241">
                  <c:v>-3.8942199999999967</c:v>
                </c:pt>
                <c:pt idx="242">
                  <c:v>-3.9885000000000002</c:v>
                </c:pt>
                <c:pt idx="243">
                  <c:v>-4.0830500000000001</c:v>
                </c:pt>
                <c:pt idx="244">
                  <c:v>-4.1778199999999845</c:v>
                </c:pt>
                <c:pt idx="245">
                  <c:v>-4.2727700000000004</c:v>
                </c:pt>
                <c:pt idx="246">
                  <c:v>-4.3678499999999945</c:v>
                </c:pt>
                <c:pt idx="247">
                  <c:v>-4.4630200000000002</c:v>
                </c:pt>
                <c:pt idx="248">
                  <c:v>-4.5582200000000004</c:v>
                </c:pt>
                <c:pt idx="249">
                  <c:v>-4.6534299999999975</c:v>
                </c:pt>
                <c:pt idx="250">
                  <c:v>-4.74857</c:v>
                </c:pt>
                <c:pt idx="251">
                  <c:v>-4.8436199999999996</c:v>
                </c:pt>
                <c:pt idx="252">
                  <c:v>-4.9385199999999996</c:v>
                </c:pt>
                <c:pt idx="253">
                  <c:v>-5.0332300000000014</c:v>
                </c:pt>
                <c:pt idx="254">
                  <c:v>-5.1276899999999754</c:v>
                </c:pt>
                <c:pt idx="255">
                  <c:v>-5.2218499999999999</c:v>
                </c:pt>
                <c:pt idx="256">
                  <c:v>-5.3156699999999999</c:v>
                </c:pt>
                <c:pt idx="257">
                  <c:v>-5.4090900000000124</c:v>
                </c:pt>
                <c:pt idx="258">
                  <c:v>-5.5020799999999985</c:v>
                </c:pt>
                <c:pt idx="259">
                  <c:v>-5.5945599999999782</c:v>
                </c:pt>
                <c:pt idx="260">
                  <c:v>-5.6864999999999997</c:v>
                </c:pt>
                <c:pt idx="261">
                  <c:v>-5.7778400000000003</c:v>
                </c:pt>
                <c:pt idx="262">
                  <c:v>-5.8685199999999753</c:v>
                </c:pt>
                <c:pt idx="263">
                  <c:v>-5.9584999999999999</c:v>
                </c:pt>
                <c:pt idx="264">
                  <c:v>-6.0477299999999996</c:v>
                </c:pt>
                <c:pt idx="265">
                  <c:v>-6.1361400000000001</c:v>
                </c:pt>
                <c:pt idx="266">
                  <c:v>-6.2236900000000004</c:v>
                </c:pt>
                <c:pt idx="267">
                  <c:v>-6.3103199999999955</c:v>
                </c:pt>
                <c:pt idx="268">
                  <c:v>-6.3959799999999865</c:v>
                </c:pt>
                <c:pt idx="269">
                  <c:v>-6.4805999999999999</c:v>
                </c:pt>
                <c:pt idx="270">
                  <c:v>-6.5641399999999717</c:v>
                </c:pt>
                <c:pt idx="271">
                  <c:v>-6.6465399999999955</c:v>
                </c:pt>
                <c:pt idx="272">
                  <c:v>-6.7277399999999945</c:v>
                </c:pt>
                <c:pt idx="273">
                  <c:v>-6.80769</c:v>
                </c:pt>
                <c:pt idx="274">
                  <c:v>-6.8863300000000001</c:v>
                </c:pt>
                <c:pt idx="275">
                  <c:v>-6.9635899999999955</c:v>
                </c:pt>
                <c:pt idx="276">
                  <c:v>-7.0394300000000003</c:v>
                </c:pt>
                <c:pt idx="277">
                  <c:v>-7.1137899999999945</c:v>
                </c:pt>
                <c:pt idx="278">
                  <c:v>-7.1866000000000003</c:v>
                </c:pt>
                <c:pt idx="279">
                  <c:v>-7.2577999999999996</c:v>
                </c:pt>
                <c:pt idx="280">
                  <c:v>-7.3273499999999965</c:v>
                </c:pt>
                <c:pt idx="281">
                  <c:v>-7.3951699999999985</c:v>
                </c:pt>
                <c:pt idx="282">
                  <c:v>-7.4612100000000003</c:v>
                </c:pt>
                <c:pt idx="283">
                  <c:v>-7.5253999999999985</c:v>
                </c:pt>
                <c:pt idx="284">
                  <c:v>-7.5876900000000003</c:v>
                </c:pt>
                <c:pt idx="285">
                  <c:v>-7.6480099999999975</c:v>
                </c:pt>
                <c:pt idx="286">
                  <c:v>-7.7063100000000002</c:v>
                </c:pt>
                <c:pt idx="287">
                  <c:v>-7.7625099999999945</c:v>
                </c:pt>
                <c:pt idx="288">
                  <c:v>-7.8165699999999996</c:v>
                </c:pt>
                <c:pt idx="289">
                  <c:v>-7.8684099999999955</c:v>
                </c:pt>
                <c:pt idx="290">
                  <c:v>-7.9179699999999995</c:v>
                </c:pt>
                <c:pt idx="291">
                  <c:v>-7.9651899999999856</c:v>
                </c:pt>
                <c:pt idx="292">
                  <c:v>-8.01</c:v>
                </c:pt>
                <c:pt idx="293">
                  <c:v>-8.0523400000000027</c:v>
                </c:pt>
                <c:pt idx="294">
                  <c:v>-8.0921600000000016</c:v>
                </c:pt>
                <c:pt idx="295">
                  <c:v>-8.1293699999999998</c:v>
                </c:pt>
                <c:pt idx="296">
                  <c:v>-8.163920000000001</c:v>
                </c:pt>
                <c:pt idx="297">
                  <c:v>-8.1957400000000007</c:v>
                </c:pt>
                <c:pt idx="298">
                  <c:v>-8.2247599999999998</c:v>
                </c:pt>
                <c:pt idx="299">
                  <c:v>-8.2509300000000003</c:v>
                </c:pt>
                <c:pt idx="300">
                  <c:v>-8.2741600000000002</c:v>
                </c:pt>
                <c:pt idx="301">
                  <c:v>-8.2944100000000009</c:v>
                </c:pt>
                <c:pt idx="302">
                  <c:v>-8.3115900000000007</c:v>
                </c:pt>
                <c:pt idx="303">
                  <c:v>-8.3256400000000248</c:v>
                </c:pt>
                <c:pt idx="304">
                  <c:v>-8.3365000000000027</c:v>
                </c:pt>
                <c:pt idx="305">
                  <c:v>-8.3440900000000013</c:v>
                </c:pt>
                <c:pt idx="306">
                  <c:v>-8.3483499999999999</c:v>
                </c:pt>
                <c:pt idx="307">
                  <c:v>-8.3492100000000011</c:v>
                </c:pt>
                <c:pt idx="308">
                  <c:v>-8.3466000000000005</c:v>
                </c:pt>
                <c:pt idx="309">
                  <c:v>-8.3404600000000002</c:v>
                </c:pt>
                <c:pt idx="310">
                  <c:v>-8.3307000000000002</c:v>
                </c:pt>
                <c:pt idx="311">
                  <c:v>-8.3172700000000006</c:v>
                </c:pt>
                <c:pt idx="312">
                  <c:v>-8.3000900000000026</c:v>
                </c:pt>
                <c:pt idx="313">
                  <c:v>-8.2790900000000001</c:v>
                </c:pt>
                <c:pt idx="314">
                  <c:v>-8.2542000000000009</c:v>
                </c:pt>
                <c:pt idx="315">
                  <c:v>-8.2253500000000006</c:v>
                </c:pt>
                <c:pt idx="316">
                  <c:v>-8.1924700000000001</c:v>
                </c:pt>
                <c:pt idx="317">
                  <c:v>-8.1554900000000554</c:v>
                </c:pt>
                <c:pt idx="318">
                  <c:v>-8.1143400000000003</c:v>
                </c:pt>
                <c:pt idx="319">
                  <c:v>-8.0689400000000013</c:v>
                </c:pt>
                <c:pt idx="320">
                  <c:v>-8.0192200000000007</c:v>
                </c:pt>
                <c:pt idx="321">
                  <c:v>-7.9651199999999855</c:v>
                </c:pt>
                <c:pt idx="322">
                  <c:v>-7.9065500000000002</c:v>
                </c:pt>
                <c:pt idx="323">
                  <c:v>-7.8434400000000002</c:v>
                </c:pt>
                <c:pt idx="324">
                  <c:v>-7.7757300000000003</c:v>
                </c:pt>
                <c:pt idx="325">
                  <c:v>-7.7033300000000002</c:v>
                </c:pt>
                <c:pt idx="326">
                  <c:v>-7.6261699999999975</c:v>
                </c:pt>
                <c:pt idx="327">
                  <c:v>-7.5441899999999782</c:v>
                </c:pt>
                <c:pt idx="328">
                  <c:v>-7.4573</c:v>
                </c:pt>
                <c:pt idx="329">
                  <c:v>-7.3654299999999955</c:v>
                </c:pt>
                <c:pt idx="330">
                  <c:v>-7.2685099999999965</c:v>
                </c:pt>
                <c:pt idx="331">
                  <c:v>-7.1664599999999945</c:v>
                </c:pt>
                <c:pt idx="332">
                  <c:v>-7.0591999999999997</c:v>
                </c:pt>
                <c:pt idx="333">
                  <c:v>-6.9466600000000325</c:v>
                </c:pt>
                <c:pt idx="334">
                  <c:v>-6.8287699999999996</c:v>
                </c:pt>
                <c:pt idx="335">
                  <c:v>-6.7054499999999999</c:v>
                </c:pt>
                <c:pt idx="336">
                  <c:v>-6.5766200000000232</c:v>
                </c:pt>
                <c:pt idx="337">
                  <c:v>-6.4421999999999997</c:v>
                </c:pt>
                <c:pt idx="338">
                  <c:v>-6.3021299999999965</c:v>
                </c:pt>
                <c:pt idx="339">
                  <c:v>-6.1563099999999995</c:v>
                </c:pt>
                <c:pt idx="340">
                  <c:v>-6.0046799999999996</c:v>
                </c:pt>
                <c:pt idx="341">
                  <c:v>-5.8471599999999855</c:v>
                </c:pt>
                <c:pt idx="342">
                  <c:v>-5.6836700000000002</c:v>
                </c:pt>
                <c:pt idx="343">
                  <c:v>-5.5141299999999855</c:v>
                </c:pt>
                <c:pt idx="344">
                  <c:v>-5.3384600000000004</c:v>
                </c:pt>
                <c:pt idx="345">
                  <c:v>-5.1565899999999845</c:v>
                </c:pt>
                <c:pt idx="346">
                  <c:v>-4.9684400000000002</c:v>
                </c:pt>
                <c:pt idx="347">
                  <c:v>-4.77393</c:v>
                </c:pt>
                <c:pt idx="348">
                  <c:v>-4.5729699999999998</c:v>
                </c:pt>
                <c:pt idx="349">
                  <c:v>-4.3654899999999754</c:v>
                </c:pt>
                <c:pt idx="350">
                  <c:v>-4.1514199999999946</c:v>
                </c:pt>
                <c:pt idx="351">
                  <c:v>-3.9306599999999863</c:v>
                </c:pt>
                <c:pt idx="352">
                  <c:v>-3.7031499999999999</c:v>
                </c:pt>
                <c:pt idx="353">
                  <c:v>-3.4687899999999998</c:v>
                </c:pt>
                <c:pt idx="354">
                  <c:v>-3.2275200000000148</c:v>
                </c:pt>
                <c:pt idx="355">
                  <c:v>-2.9792499999999835</c:v>
                </c:pt>
                <c:pt idx="356">
                  <c:v>-2.7238899999999999</c:v>
                </c:pt>
                <c:pt idx="357">
                  <c:v>-2.4613800000000001</c:v>
                </c:pt>
                <c:pt idx="358">
                  <c:v>-2.1916199999999977</c:v>
                </c:pt>
                <c:pt idx="359">
                  <c:v>-1.9145300000000001</c:v>
                </c:pt>
                <c:pt idx="360">
                  <c:v>-1.6300399999999999</c:v>
                </c:pt>
                <c:pt idx="361">
                  <c:v>-1.33806</c:v>
                </c:pt>
                <c:pt idx="362">
                  <c:v>-1.03851</c:v>
                </c:pt>
                <c:pt idx="363">
                  <c:v>-0.73131299999999733</c:v>
                </c:pt>
                <c:pt idx="364">
                  <c:v>-0.41637700000000133</c:v>
                </c:pt>
                <c:pt idx="365">
                  <c:v>-9.3623700000000046E-2</c:v>
                </c:pt>
                <c:pt idx="366">
                  <c:v>0.23702999999999999</c:v>
                </c:pt>
                <c:pt idx="367">
                  <c:v>0.57566799999999996</c:v>
                </c:pt>
                <c:pt idx="368">
                  <c:v>0.922373</c:v>
                </c:pt>
                <c:pt idx="369">
                  <c:v>1.2772299999999934</c:v>
                </c:pt>
                <c:pt idx="370">
                  <c:v>1.64032</c:v>
                </c:pt>
                <c:pt idx="371">
                  <c:v>2.01172</c:v>
                </c:pt>
                <c:pt idx="372">
                  <c:v>2.3915299999999977</c:v>
                </c:pt>
                <c:pt idx="373">
                  <c:v>2.77983</c:v>
                </c:pt>
                <c:pt idx="374">
                  <c:v>3.1766899999999967</c:v>
                </c:pt>
                <c:pt idx="375">
                  <c:v>3.5822099999999977</c:v>
                </c:pt>
                <c:pt idx="376">
                  <c:v>3.9964699999999835</c:v>
                </c:pt>
                <c:pt idx="377">
                  <c:v>4.4195599999999997</c:v>
                </c:pt>
                <c:pt idx="378">
                  <c:v>4.8515499999999996</c:v>
                </c:pt>
                <c:pt idx="379">
                  <c:v>5.2925399999999945</c:v>
                </c:pt>
                <c:pt idx="380">
                  <c:v>5.7426199999999996</c:v>
                </c:pt>
                <c:pt idx="381">
                  <c:v>6.2018500000000003</c:v>
                </c:pt>
                <c:pt idx="382">
                  <c:v>6.67035</c:v>
                </c:pt>
                <c:pt idx="383">
                  <c:v>7.1481799999999955</c:v>
                </c:pt>
                <c:pt idx="384">
                  <c:v>7.6354299999999995</c:v>
                </c:pt>
                <c:pt idx="385">
                  <c:v>8.132200000000001</c:v>
                </c:pt>
                <c:pt idx="386">
                  <c:v>8.6385699999999996</c:v>
                </c:pt>
                <c:pt idx="387">
                  <c:v>9.1546200000000013</c:v>
                </c:pt>
                <c:pt idx="388">
                  <c:v>9.6804400000000008</c:v>
                </c:pt>
                <c:pt idx="389">
                  <c:v>10.216100000000001</c:v>
                </c:pt>
                <c:pt idx="390">
                  <c:v>10.761700000000001</c:v>
                </c:pt>
                <c:pt idx="391">
                  <c:v>11.317400000000006</c:v>
                </c:pt>
                <c:pt idx="392">
                  <c:v>11.8832</c:v>
                </c:pt>
                <c:pt idx="393">
                  <c:v>12.459200000000004</c:v>
                </c:pt>
                <c:pt idx="394">
                  <c:v>13.045500000000002</c:v>
                </c:pt>
                <c:pt idx="395">
                  <c:v>13.642200000000001</c:v>
                </c:pt>
                <c:pt idx="396">
                  <c:v>14.2493</c:v>
                </c:pt>
                <c:pt idx="397">
                  <c:v>14.867000000000004</c:v>
                </c:pt>
                <c:pt idx="398">
                  <c:v>15.495400000000048</c:v>
                </c:pt>
                <c:pt idx="399">
                  <c:v>16.134499999999999</c:v>
                </c:pt>
                <c:pt idx="400">
                  <c:v>16.784400000000002</c:v>
                </c:pt>
                <c:pt idx="401">
                  <c:v>17.445299999999854</c:v>
                </c:pt>
                <c:pt idx="402">
                  <c:v>0</c:v>
                </c:pt>
              </c:numCache>
            </c:numRef>
          </c:yVal>
          <c:smooth val="1"/>
        </c:ser>
        <c:axId val="53686272"/>
        <c:axId val="53688192"/>
      </c:scatterChart>
      <c:valAx>
        <c:axId val="53686272"/>
        <c:scaling>
          <c:orientation val="minMax"/>
          <c:max val="900"/>
          <c:min val="7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err="1" smtClean="0"/>
                  <a:t>Wavelength</a:t>
                </a:r>
                <a:r>
                  <a:rPr lang="fr-FR" dirty="0" smtClean="0"/>
                  <a:t> (nm)</a:t>
                </a:r>
                <a:endParaRPr lang="fr-FR" dirty="0"/>
              </a:p>
            </c:rich>
          </c:tx>
          <c:layout/>
        </c:title>
        <c:numFmt formatCode="0.0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3688192"/>
        <c:crosses val="autoZero"/>
        <c:crossBetween val="midCat"/>
        <c:majorUnit val="50"/>
      </c:valAx>
      <c:valAx>
        <c:axId val="53688192"/>
        <c:scaling>
          <c:orientation val="minMax"/>
          <c:max val="1"/>
          <c:min val="-9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smtClean="0"/>
                  <a:t>Phase (rad)</a:t>
                </a:r>
                <a:endParaRPr lang="fr-FR" dirty="0"/>
              </a:p>
            </c:rich>
          </c:tx>
          <c:layout/>
        </c:title>
        <c:numFmt formatCode="0.00" sourceLinked="1"/>
        <c:tickLblPos val="nextTo"/>
        <c:crossAx val="53686272"/>
        <c:crosses val="autoZero"/>
        <c:crossBetween val="midCat"/>
      </c:valAx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Output pulse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duration</a:t>
            </a:r>
            <a:endParaRPr lang="fr-FR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impulsion1450_1480_avec_materia!$F$1:$F$1024</c:f>
              <c:numCache>
                <c:formatCode>0.00E+00</c:formatCode>
                <c:ptCount val="1024"/>
                <c:pt idx="0">
                  <c:v>0</c:v>
                </c:pt>
                <c:pt idx="1">
                  <c:v>8.901220000000136E-16</c:v>
                </c:pt>
                <c:pt idx="2">
                  <c:v>1.7802400000000346E-15</c:v>
                </c:pt>
                <c:pt idx="3">
                  <c:v>2.6703700000000525E-15</c:v>
                </c:pt>
                <c:pt idx="4">
                  <c:v>3.5604900000000698E-15</c:v>
                </c:pt>
                <c:pt idx="5">
                  <c:v>4.4506100000000867E-15</c:v>
                </c:pt>
                <c:pt idx="6">
                  <c:v>5.3407300000000958E-15</c:v>
                </c:pt>
                <c:pt idx="7">
                  <c:v>6.2308500000001229E-15</c:v>
                </c:pt>
                <c:pt idx="8">
                  <c:v>7.1209800000001049E-15</c:v>
                </c:pt>
                <c:pt idx="9">
                  <c:v>8.0111000000001242E-15</c:v>
                </c:pt>
                <c:pt idx="10">
                  <c:v>8.9012200000001293E-15</c:v>
                </c:pt>
                <c:pt idx="11">
                  <c:v>9.7913400000001344E-15</c:v>
                </c:pt>
                <c:pt idx="12">
                  <c:v>1.0681500000000221E-14</c:v>
                </c:pt>
                <c:pt idx="13">
                  <c:v>1.1571600000000204E-14</c:v>
                </c:pt>
                <c:pt idx="14">
                  <c:v>1.2461700000000221E-14</c:v>
                </c:pt>
                <c:pt idx="15">
                  <c:v>1.3351800000000237E-14</c:v>
                </c:pt>
                <c:pt idx="16">
                  <c:v>1.424200000000024E-14</c:v>
                </c:pt>
                <c:pt idx="17">
                  <c:v>1.5132100000000263E-14</c:v>
                </c:pt>
                <c:pt idx="18">
                  <c:v>1.602220000000027E-14</c:v>
                </c:pt>
                <c:pt idx="19">
                  <c:v>1.6912300000000293E-14</c:v>
                </c:pt>
                <c:pt idx="20">
                  <c:v>1.7802400000000329E-14</c:v>
                </c:pt>
                <c:pt idx="21">
                  <c:v>1.8692600000000318E-14</c:v>
                </c:pt>
                <c:pt idx="22">
                  <c:v>1.9582700000000395E-14</c:v>
                </c:pt>
                <c:pt idx="23">
                  <c:v>2.0472800000000427E-14</c:v>
                </c:pt>
                <c:pt idx="24">
                  <c:v>2.1362900000000349E-14</c:v>
                </c:pt>
                <c:pt idx="25">
                  <c:v>2.225310000000047E-14</c:v>
                </c:pt>
                <c:pt idx="26">
                  <c:v>2.3143200000000421E-14</c:v>
                </c:pt>
                <c:pt idx="27">
                  <c:v>2.4033300000000497E-14</c:v>
                </c:pt>
                <c:pt idx="28">
                  <c:v>2.4923400000000353E-14</c:v>
                </c:pt>
                <c:pt idx="29">
                  <c:v>2.581350000000047E-14</c:v>
                </c:pt>
                <c:pt idx="30">
                  <c:v>2.6703700000000494E-14</c:v>
                </c:pt>
                <c:pt idx="31">
                  <c:v>2.759380000000052E-14</c:v>
                </c:pt>
                <c:pt idx="32">
                  <c:v>2.8483900000000556E-14</c:v>
                </c:pt>
                <c:pt idx="33">
                  <c:v>2.937400000000049E-14</c:v>
                </c:pt>
                <c:pt idx="34">
                  <c:v>3.0264100000000513E-14</c:v>
                </c:pt>
                <c:pt idx="35">
                  <c:v>3.1154300000000518E-14</c:v>
                </c:pt>
                <c:pt idx="36">
                  <c:v>3.204440000000056E-14</c:v>
                </c:pt>
                <c:pt idx="37">
                  <c:v>3.2934500000000595E-14</c:v>
                </c:pt>
                <c:pt idx="38">
                  <c:v>3.3824600000000517E-14</c:v>
                </c:pt>
                <c:pt idx="39">
                  <c:v>3.4714800000000529E-14</c:v>
                </c:pt>
                <c:pt idx="40">
                  <c:v>3.5604900000000659E-14</c:v>
                </c:pt>
                <c:pt idx="41">
                  <c:v>3.6495000000000682E-14</c:v>
                </c:pt>
                <c:pt idx="42">
                  <c:v>3.7385100000000673E-14</c:v>
                </c:pt>
                <c:pt idx="43">
                  <c:v>3.8275200000000734E-14</c:v>
                </c:pt>
                <c:pt idx="44">
                  <c:v>3.9165400000000581E-14</c:v>
                </c:pt>
                <c:pt idx="45">
                  <c:v>4.0055500000000541E-14</c:v>
                </c:pt>
                <c:pt idx="46">
                  <c:v>4.0945600000000576E-14</c:v>
                </c:pt>
                <c:pt idx="47">
                  <c:v>4.1835700000000643E-14</c:v>
                </c:pt>
                <c:pt idx="48">
                  <c:v>4.2725900000000762E-14</c:v>
                </c:pt>
                <c:pt idx="49">
                  <c:v>4.361600000000081E-14</c:v>
                </c:pt>
                <c:pt idx="50">
                  <c:v>4.4506100000000833E-14</c:v>
                </c:pt>
                <c:pt idx="51">
                  <c:v>4.5396200000001026E-14</c:v>
                </c:pt>
                <c:pt idx="52">
                  <c:v>4.6286300000000689E-14</c:v>
                </c:pt>
                <c:pt idx="53">
                  <c:v>4.7176500000000833E-14</c:v>
                </c:pt>
                <c:pt idx="54">
                  <c:v>4.8066600000000994E-14</c:v>
                </c:pt>
                <c:pt idx="55">
                  <c:v>4.8956700000000853E-14</c:v>
                </c:pt>
                <c:pt idx="56">
                  <c:v>4.9846800000000889E-14</c:v>
                </c:pt>
                <c:pt idx="57">
                  <c:v>5.0737000000001014E-14</c:v>
                </c:pt>
                <c:pt idx="58">
                  <c:v>5.1627100000000607E-14</c:v>
                </c:pt>
                <c:pt idx="59">
                  <c:v>5.251720000000104E-14</c:v>
                </c:pt>
                <c:pt idx="60">
                  <c:v>5.3407300000000912E-14</c:v>
                </c:pt>
                <c:pt idx="61">
                  <c:v>5.4297400000001124E-14</c:v>
                </c:pt>
                <c:pt idx="62">
                  <c:v>5.5187600000001041E-14</c:v>
                </c:pt>
                <c:pt idx="63">
                  <c:v>5.6077700000000899E-14</c:v>
                </c:pt>
                <c:pt idx="64">
                  <c:v>5.6967800000000859E-14</c:v>
                </c:pt>
                <c:pt idx="65">
                  <c:v>5.7857900000001103E-14</c:v>
                </c:pt>
                <c:pt idx="66">
                  <c:v>5.8748100000000836E-14</c:v>
                </c:pt>
                <c:pt idx="67">
                  <c:v>5.963820000000103E-14</c:v>
                </c:pt>
                <c:pt idx="68">
                  <c:v>6.052830000000092E-14</c:v>
                </c:pt>
                <c:pt idx="69">
                  <c:v>6.1418400000001101E-14</c:v>
                </c:pt>
                <c:pt idx="70">
                  <c:v>6.230850000000113E-14</c:v>
                </c:pt>
                <c:pt idx="71">
                  <c:v>6.3198700000001078E-14</c:v>
                </c:pt>
                <c:pt idx="72">
                  <c:v>6.4088800000001082E-14</c:v>
                </c:pt>
                <c:pt idx="73">
                  <c:v>6.4978900000001111E-14</c:v>
                </c:pt>
                <c:pt idx="74">
                  <c:v>6.586900000000114E-14</c:v>
                </c:pt>
                <c:pt idx="75">
                  <c:v>6.6759200000001051E-14</c:v>
                </c:pt>
                <c:pt idx="76">
                  <c:v>6.764930000000089E-14</c:v>
                </c:pt>
                <c:pt idx="77">
                  <c:v>6.8539400000001071E-14</c:v>
                </c:pt>
                <c:pt idx="78">
                  <c:v>6.9429500000001113E-14</c:v>
                </c:pt>
                <c:pt idx="79">
                  <c:v>7.0319600000001357E-14</c:v>
                </c:pt>
                <c:pt idx="80">
                  <c:v>7.1209800000000939E-14</c:v>
                </c:pt>
                <c:pt idx="81">
                  <c:v>7.2099900000001321E-14</c:v>
                </c:pt>
                <c:pt idx="82">
                  <c:v>7.2990000000001363E-14</c:v>
                </c:pt>
                <c:pt idx="83">
                  <c:v>7.388010000000114E-14</c:v>
                </c:pt>
                <c:pt idx="84">
                  <c:v>7.4770200000001371E-14</c:v>
                </c:pt>
                <c:pt idx="85">
                  <c:v>7.5660400000001344E-14</c:v>
                </c:pt>
                <c:pt idx="86">
                  <c:v>7.6550500000001121E-14</c:v>
                </c:pt>
                <c:pt idx="87">
                  <c:v>7.7440600000001415E-14</c:v>
                </c:pt>
                <c:pt idx="88">
                  <c:v>7.8330700000001432E-14</c:v>
                </c:pt>
                <c:pt idx="89">
                  <c:v>7.9220900000001342E-14</c:v>
                </c:pt>
                <c:pt idx="90">
                  <c:v>8.0111000000001132E-14</c:v>
                </c:pt>
                <c:pt idx="91">
                  <c:v>8.1001100000001085E-14</c:v>
                </c:pt>
                <c:pt idx="92">
                  <c:v>8.1891200000001152E-14</c:v>
                </c:pt>
                <c:pt idx="93">
                  <c:v>8.2781300000001156E-14</c:v>
                </c:pt>
                <c:pt idx="94">
                  <c:v>8.3671500000001546E-14</c:v>
                </c:pt>
                <c:pt idx="95">
                  <c:v>8.4561600000001525E-14</c:v>
                </c:pt>
                <c:pt idx="96">
                  <c:v>8.545170000000115E-14</c:v>
                </c:pt>
                <c:pt idx="97">
                  <c:v>8.6341800000001154E-14</c:v>
                </c:pt>
                <c:pt idx="98">
                  <c:v>8.7232000000001152E-14</c:v>
                </c:pt>
                <c:pt idx="99">
                  <c:v>8.8122100000001548E-14</c:v>
                </c:pt>
                <c:pt idx="100">
                  <c:v>8.9012200000001186E-14</c:v>
                </c:pt>
                <c:pt idx="101">
                  <c:v>8.9902300000001581E-14</c:v>
                </c:pt>
                <c:pt idx="102">
                  <c:v>9.0792400000001635E-14</c:v>
                </c:pt>
                <c:pt idx="103">
                  <c:v>9.1682600000001154E-14</c:v>
                </c:pt>
                <c:pt idx="104">
                  <c:v>9.2572700000001196E-14</c:v>
                </c:pt>
                <c:pt idx="105">
                  <c:v>9.3462800000001616E-14</c:v>
                </c:pt>
                <c:pt idx="106">
                  <c:v>9.4352900000001608E-14</c:v>
                </c:pt>
                <c:pt idx="107">
                  <c:v>9.5243100000001152E-14</c:v>
                </c:pt>
                <c:pt idx="108">
                  <c:v>9.6133200000001156E-14</c:v>
                </c:pt>
                <c:pt idx="109">
                  <c:v>9.7023300000001614E-14</c:v>
                </c:pt>
                <c:pt idx="110">
                  <c:v>9.7913400000001265E-14</c:v>
                </c:pt>
                <c:pt idx="111">
                  <c:v>9.8803500000001711E-14</c:v>
                </c:pt>
                <c:pt idx="112">
                  <c:v>9.969370000000157E-14</c:v>
                </c:pt>
                <c:pt idx="113">
                  <c:v>1.0058400000000139E-13</c:v>
                </c:pt>
                <c:pt idx="114">
                  <c:v>1.014740000000016E-13</c:v>
                </c:pt>
                <c:pt idx="115">
                  <c:v>1.0236400000000146E-13</c:v>
                </c:pt>
                <c:pt idx="116">
                  <c:v>1.0325400000000181E-13</c:v>
                </c:pt>
                <c:pt idx="117">
                  <c:v>1.0414400000000155E-13</c:v>
                </c:pt>
                <c:pt idx="118">
                  <c:v>1.0503400000000188E-13</c:v>
                </c:pt>
                <c:pt idx="119">
                  <c:v>1.0592500000000188E-13</c:v>
                </c:pt>
                <c:pt idx="120">
                  <c:v>1.0681500000000213E-13</c:v>
                </c:pt>
                <c:pt idx="121">
                  <c:v>1.0770500000000189E-13</c:v>
                </c:pt>
                <c:pt idx="122">
                  <c:v>1.0859500000000183E-13</c:v>
                </c:pt>
                <c:pt idx="123">
                  <c:v>1.0948500000000208E-13</c:v>
                </c:pt>
                <c:pt idx="124">
                  <c:v>1.1037500000000188E-13</c:v>
                </c:pt>
                <c:pt idx="125">
                  <c:v>1.1126500000000218E-13</c:v>
                </c:pt>
                <c:pt idx="126">
                  <c:v>1.1215500000000203E-13</c:v>
                </c:pt>
                <c:pt idx="127">
                  <c:v>1.1304500000000227E-13</c:v>
                </c:pt>
                <c:pt idx="128">
                  <c:v>1.1393600000000175E-13</c:v>
                </c:pt>
                <c:pt idx="129">
                  <c:v>1.1482600000000208E-13</c:v>
                </c:pt>
                <c:pt idx="130">
                  <c:v>1.1571600000000189E-13</c:v>
                </c:pt>
                <c:pt idx="131">
                  <c:v>1.166060000000021E-13</c:v>
                </c:pt>
                <c:pt idx="132">
                  <c:v>1.1749600000000206E-13</c:v>
                </c:pt>
                <c:pt idx="133">
                  <c:v>1.1838600000000182E-13</c:v>
                </c:pt>
                <c:pt idx="134">
                  <c:v>1.1927600000000208E-13</c:v>
                </c:pt>
                <c:pt idx="135">
                  <c:v>1.2016600000000146E-13</c:v>
                </c:pt>
                <c:pt idx="136">
                  <c:v>1.2105700000000197E-13</c:v>
                </c:pt>
                <c:pt idx="137">
                  <c:v>1.2194700000000168E-13</c:v>
                </c:pt>
                <c:pt idx="138">
                  <c:v>1.2283700000000204E-13</c:v>
                </c:pt>
                <c:pt idx="139">
                  <c:v>1.237270000000018E-13</c:v>
                </c:pt>
                <c:pt idx="140">
                  <c:v>1.2461700000000208E-13</c:v>
                </c:pt>
                <c:pt idx="141">
                  <c:v>1.2550700000000197E-13</c:v>
                </c:pt>
                <c:pt idx="142">
                  <c:v>1.263970000000017E-13</c:v>
                </c:pt>
                <c:pt idx="143">
                  <c:v>1.2728700000000198E-13</c:v>
                </c:pt>
                <c:pt idx="144">
                  <c:v>1.2817800000000202E-13</c:v>
                </c:pt>
                <c:pt idx="145">
                  <c:v>1.290680000000022E-13</c:v>
                </c:pt>
                <c:pt idx="146">
                  <c:v>1.2995800000000209E-13</c:v>
                </c:pt>
                <c:pt idx="147">
                  <c:v>1.308480000000023E-13</c:v>
                </c:pt>
                <c:pt idx="148">
                  <c:v>1.317380000000022E-13</c:v>
                </c:pt>
                <c:pt idx="149">
                  <c:v>1.3262800000000232E-13</c:v>
                </c:pt>
                <c:pt idx="150">
                  <c:v>1.3351800000000222E-13</c:v>
                </c:pt>
                <c:pt idx="151">
                  <c:v>1.3440800000000254E-13</c:v>
                </c:pt>
                <c:pt idx="152">
                  <c:v>1.3529900000000209E-13</c:v>
                </c:pt>
                <c:pt idx="153">
                  <c:v>1.3618900000000197E-13</c:v>
                </c:pt>
                <c:pt idx="154">
                  <c:v>1.3707900000000208E-13</c:v>
                </c:pt>
                <c:pt idx="155">
                  <c:v>1.3796900000000204E-13</c:v>
                </c:pt>
                <c:pt idx="156">
                  <c:v>1.388590000000022E-13</c:v>
                </c:pt>
                <c:pt idx="157">
                  <c:v>1.3974900000000208E-13</c:v>
                </c:pt>
                <c:pt idx="158">
                  <c:v>1.4063900000000197E-13</c:v>
                </c:pt>
                <c:pt idx="159">
                  <c:v>1.4152900000000177E-13</c:v>
                </c:pt>
                <c:pt idx="160">
                  <c:v>1.4242000000000208E-13</c:v>
                </c:pt>
                <c:pt idx="161">
                  <c:v>1.4331000000000202E-13</c:v>
                </c:pt>
                <c:pt idx="162">
                  <c:v>1.442000000000022E-13</c:v>
                </c:pt>
                <c:pt idx="163">
                  <c:v>1.4509000000000209E-13</c:v>
                </c:pt>
                <c:pt idx="164">
                  <c:v>1.4598000000000202E-13</c:v>
                </c:pt>
                <c:pt idx="165">
                  <c:v>1.4687000000000221E-13</c:v>
                </c:pt>
                <c:pt idx="166">
                  <c:v>1.4776000000000196E-13</c:v>
                </c:pt>
                <c:pt idx="167">
                  <c:v>1.4865000000000222E-13</c:v>
                </c:pt>
                <c:pt idx="168">
                  <c:v>1.4954000000000208E-13</c:v>
                </c:pt>
                <c:pt idx="169">
                  <c:v>1.5043100000000254E-13</c:v>
                </c:pt>
                <c:pt idx="170">
                  <c:v>1.5132100000000227E-13</c:v>
                </c:pt>
                <c:pt idx="171">
                  <c:v>1.5221100000000266E-13</c:v>
                </c:pt>
                <c:pt idx="172">
                  <c:v>1.5310100000000237E-13</c:v>
                </c:pt>
                <c:pt idx="173">
                  <c:v>1.5399100000000223E-13</c:v>
                </c:pt>
                <c:pt idx="174">
                  <c:v>1.5488100000000259E-13</c:v>
                </c:pt>
                <c:pt idx="175">
                  <c:v>1.557710000000023E-13</c:v>
                </c:pt>
                <c:pt idx="176">
                  <c:v>1.5666100000000266E-13</c:v>
                </c:pt>
                <c:pt idx="177">
                  <c:v>1.5755200000000218E-13</c:v>
                </c:pt>
                <c:pt idx="178">
                  <c:v>1.584420000000024E-13</c:v>
                </c:pt>
                <c:pt idx="179">
                  <c:v>1.593320000000022E-13</c:v>
                </c:pt>
                <c:pt idx="180">
                  <c:v>1.6022200000000252E-13</c:v>
                </c:pt>
                <c:pt idx="181">
                  <c:v>1.6111200000000232E-13</c:v>
                </c:pt>
                <c:pt idx="182">
                  <c:v>1.6200200000000271E-13</c:v>
                </c:pt>
                <c:pt idx="183">
                  <c:v>1.6289200000000244E-13</c:v>
                </c:pt>
                <c:pt idx="184">
                  <c:v>1.6378200000000222E-13</c:v>
                </c:pt>
                <c:pt idx="185">
                  <c:v>1.6467300000000274E-13</c:v>
                </c:pt>
                <c:pt idx="186">
                  <c:v>1.6556300000000254E-13</c:v>
                </c:pt>
                <c:pt idx="187">
                  <c:v>1.6645300000000293E-13</c:v>
                </c:pt>
                <c:pt idx="188">
                  <c:v>1.6734300000000269E-13</c:v>
                </c:pt>
                <c:pt idx="189">
                  <c:v>1.6823300000000297E-13</c:v>
                </c:pt>
                <c:pt idx="190">
                  <c:v>1.6912300000000278E-13</c:v>
                </c:pt>
                <c:pt idx="191">
                  <c:v>1.7001300000000259E-13</c:v>
                </c:pt>
                <c:pt idx="192">
                  <c:v>1.7090300000000237E-13</c:v>
                </c:pt>
                <c:pt idx="193">
                  <c:v>1.717940000000023E-13</c:v>
                </c:pt>
                <c:pt idx="194">
                  <c:v>1.7268400000000261E-13</c:v>
                </c:pt>
                <c:pt idx="195">
                  <c:v>1.7357400000000242E-13</c:v>
                </c:pt>
                <c:pt idx="196">
                  <c:v>1.7446400000000278E-13</c:v>
                </c:pt>
                <c:pt idx="197">
                  <c:v>1.7535400000000254E-13</c:v>
                </c:pt>
                <c:pt idx="198">
                  <c:v>1.7624400000000293E-13</c:v>
                </c:pt>
                <c:pt idx="199">
                  <c:v>1.7713400000000271E-13</c:v>
                </c:pt>
                <c:pt idx="200">
                  <c:v>1.7802400000000305E-13</c:v>
                </c:pt>
                <c:pt idx="201">
                  <c:v>1.7891500000000293E-13</c:v>
                </c:pt>
                <c:pt idx="202">
                  <c:v>1.7980500000000329E-13</c:v>
                </c:pt>
                <c:pt idx="203">
                  <c:v>1.8069500000000305E-13</c:v>
                </c:pt>
                <c:pt idx="204">
                  <c:v>1.8158500000000293E-13</c:v>
                </c:pt>
                <c:pt idx="205">
                  <c:v>1.8247500000000317E-13</c:v>
                </c:pt>
                <c:pt idx="206">
                  <c:v>1.8336500000000298E-13</c:v>
                </c:pt>
                <c:pt idx="207">
                  <c:v>1.8425500000000334E-13</c:v>
                </c:pt>
                <c:pt idx="208">
                  <c:v>1.8514500000000312E-13</c:v>
                </c:pt>
                <c:pt idx="209">
                  <c:v>1.860360000000031E-13</c:v>
                </c:pt>
                <c:pt idx="210">
                  <c:v>1.8692600000000286E-13</c:v>
                </c:pt>
                <c:pt idx="211">
                  <c:v>1.8781600000000317E-13</c:v>
                </c:pt>
                <c:pt idx="212">
                  <c:v>1.8870600000000305E-13</c:v>
                </c:pt>
                <c:pt idx="213">
                  <c:v>1.8959600000000278E-13</c:v>
                </c:pt>
                <c:pt idx="214">
                  <c:v>1.9048600000000312E-13</c:v>
                </c:pt>
                <c:pt idx="215">
                  <c:v>1.9137600000000293E-13</c:v>
                </c:pt>
                <c:pt idx="216">
                  <c:v>1.9226600000000322E-13</c:v>
                </c:pt>
                <c:pt idx="217">
                  <c:v>1.9315600000000305E-13</c:v>
                </c:pt>
                <c:pt idx="218">
                  <c:v>1.9404700000000354E-13</c:v>
                </c:pt>
                <c:pt idx="219">
                  <c:v>1.9493700000000329E-13</c:v>
                </c:pt>
                <c:pt idx="220">
                  <c:v>1.9582700000000365E-13</c:v>
                </c:pt>
                <c:pt idx="221">
                  <c:v>1.9671700000000344E-13</c:v>
                </c:pt>
                <c:pt idx="222">
                  <c:v>1.9760700000000372E-13</c:v>
                </c:pt>
                <c:pt idx="223">
                  <c:v>1.9849700000000356E-13</c:v>
                </c:pt>
                <c:pt idx="224">
                  <c:v>1.9938700000000334E-13</c:v>
                </c:pt>
                <c:pt idx="225">
                  <c:v>2.0027700000000325E-13</c:v>
                </c:pt>
                <c:pt idx="226">
                  <c:v>2.011680000000026E-13</c:v>
                </c:pt>
                <c:pt idx="227">
                  <c:v>2.0205800000000407E-13</c:v>
                </c:pt>
                <c:pt idx="228">
                  <c:v>2.0294800000000325E-13</c:v>
                </c:pt>
                <c:pt idx="229">
                  <c:v>2.0383800000000371E-13</c:v>
                </c:pt>
                <c:pt idx="230">
                  <c:v>2.0472800000000407E-13</c:v>
                </c:pt>
                <c:pt idx="231">
                  <c:v>2.0561800000000325E-13</c:v>
                </c:pt>
                <c:pt idx="232">
                  <c:v>2.0650800000000361E-13</c:v>
                </c:pt>
                <c:pt idx="233">
                  <c:v>2.073980000000039E-13</c:v>
                </c:pt>
                <c:pt idx="234">
                  <c:v>2.0828900000000325E-13</c:v>
                </c:pt>
                <c:pt idx="235">
                  <c:v>2.0917900000000371E-13</c:v>
                </c:pt>
                <c:pt idx="236">
                  <c:v>2.10069000000004E-13</c:v>
                </c:pt>
                <c:pt idx="237">
                  <c:v>2.1095900000000426E-13</c:v>
                </c:pt>
                <c:pt idx="238">
                  <c:v>2.1184900000000349E-13</c:v>
                </c:pt>
                <c:pt idx="239">
                  <c:v>2.1273900000000486E-13</c:v>
                </c:pt>
                <c:pt idx="240">
                  <c:v>2.136290000000031E-13</c:v>
                </c:pt>
                <c:pt idx="241">
                  <c:v>2.1451900000000427E-13</c:v>
                </c:pt>
                <c:pt idx="242">
                  <c:v>2.1541000000000398E-13</c:v>
                </c:pt>
                <c:pt idx="243">
                  <c:v>2.1630000000000426E-13</c:v>
                </c:pt>
                <c:pt idx="244">
                  <c:v>2.1719000000000349E-13</c:v>
                </c:pt>
                <c:pt idx="245">
                  <c:v>2.180800000000039E-13</c:v>
                </c:pt>
                <c:pt idx="246">
                  <c:v>2.1897000000000422E-13</c:v>
                </c:pt>
                <c:pt idx="247">
                  <c:v>2.1986000000000347E-13</c:v>
                </c:pt>
                <c:pt idx="248">
                  <c:v>2.2075000000000474E-13</c:v>
                </c:pt>
                <c:pt idx="249">
                  <c:v>2.2164000000000306E-13</c:v>
                </c:pt>
                <c:pt idx="250">
                  <c:v>2.2253100000000427E-13</c:v>
                </c:pt>
                <c:pt idx="251">
                  <c:v>2.2342100000000375E-13</c:v>
                </c:pt>
                <c:pt idx="252">
                  <c:v>2.2431100000000505E-13</c:v>
                </c:pt>
                <c:pt idx="253">
                  <c:v>2.2520100000000347E-13</c:v>
                </c:pt>
                <c:pt idx="254">
                  <c:v>2.2609100000000474E-13</c:v>
                </c:pt>
                <c:pt idx="255">
                  <c:v>2.2698100000000409E-13</c:v>
                </c:pt>
                <c:pt idx="256">
                  <c:v>2.2787100000000423E-13</c:v>
                </c:pt>
                <c:pt idx="257">
                  <c:v>2.2876100000000464E-13</c:v>
                </c:pt>
                <c:pt idx="258">
                  <c:v>2.2965100000000405E-13</c:v>
                </c:pt>
                <c:pt idx="259">
                  <c:v>2.3054200000000327E-13</c:v>
                </c:pt>
                <c:pt idx="260">
                  <c:v>2.3143200000000373E-13</c:v>
                </c:pt>
                <c:pt idx="261">
                  <c:v>2.3232200000000405E-13</c:v>
                </c:pt>
                <c:pt idx="262">
                  <c:v>2.3321200000000355E-13</c:v>
                </c:pt>
                <c:pt idx="263">
                  <c:v>2.3410200000000366E-13</c:v>
                </c:pt>
                <c:pt idx="264">
                  <c:v>2.3499200000000392E-13</c:v>
                </c:pt>
                <c:pt idx="265">
                  <c:v>2.3588200000000302E-13</c:v>
                </c:pt>
                <c:pt idx="266">
                  <c:v>2.367720000000045E-13</c:v>
                </c:pt>
                <c:pt idx="267">
                  <c:v>2.3766300000000291E-13</c:v>
                </c:pt>
                <c:pt idx="268">
                  <c:v>2.3855300000000428E-13</c:v>
                </c:pt>
                <c:pt idx="269">
                  <c:v>2.3944300000000384E-13</c:v>
                </c:pt>
                <c:pt idx="270">
                  <c:v>2.4033300000000491E-13</c:v>
                </c:pt>
                <c:pt idx="271">
                  <c:v>2.412230000000034E-13</c:v>
                </c:pt>
                <c:pt idx="272">
                  <c:v>2.4211300000000452E-13</c:v>
                </c:pt>
                <c:pt idx="273">
                  <c:v>2.4300300000000388E-13</c:v>
                </c:pt>
                <c:pt idx="274">
                  <c:v>2.4389300000000429E-13</c:v>
                </c:pt>
                <c:pt idx="275">
                  <c:v>2.4478400000000356E-13</c:v>
                </c:pt>
                <c:pt idx="276">
                  <c:v>2.4567400000000292E-13</c:v>
                </c:pt>
                <c:pt idx="277">
                  <c:v>2.4656400000000308E-13</c:v>
                </c:pt>
                <c:pt idx="278">
                  <c:v>2.4745400000000364E-13</c:v>
                </c:pt>
                <c:pt idx="279">
                  <c:v>2.4834400000000401E-13</c:v>
                </c:pt>
                <c:pt idx="280">
                  <c:v>2.4923400000000321E-13</c:v>
                </c:pt>
                <c:pt idx="281">
                  <c:v>2.5012400000000337E-13</c:v>
                </c:pt>
                <c:pt idx="282">
                  <c:v>2.5101400000000388E-13</c:v>
                </c:pt>
                <c:pt idx="283">
                  <c:v>2.5190500000000331E-13</c:v>
                </c:pt>
                <c:pt idx="284">
                  <c:v>2.5279500000000418E-13</c:v>
                </c:pt>
                <c:pt idx="285">
                  <c:v>2.5368500000000272E-13</c:v>
                </c:pt>
                <c:pt idx="286">
                  <c:v>2.5457500000000414E-13</c:v>
                </c:pt>
                <c:pt idx="287">
                  <c:v>2.554650000000037E-13</c:v>
                </c:pt>
                <c:pt idx="288">
                  <c:v>2.5635500000000472E-13</c:v>
                </c:pt>
                <c:pt idx="289">
                  <c:v>2.5724500000000301E-13</c:v>
                </c:pt>
                <c:pt idx="290">
                  <c:v>2.5813500000000428E-13</c:v>
                </c:pt>
                <c:pt idx="291">
                  <c:v>2.5902600000000401E-13</c:v>
                </c:pt>
                <c:pt idx="292">
                  <c:v>2.5991600000000407E-13</c:v>
                </c:pt>
                <c:pt idx="293">
                  <c:v>2.6080600000000428E-13</c:v>
                </c:pt>
                <c:pt idx="294">
                  <c:v>2.6169600000000373E-13</c:v>
                </c:pt>
                <c:pt idx="295">
                  <c:v>2.6258600000000405E-13</c:v>
                </c:pt>
                <c:pt idx="296">
                  <c:v>2.6347600000000446E-13</c:v>
                </c:pt>
                <c:pt idx="297">
                  <c:v>2.6436600000000452E-13</c:v>
                </c:pt>
                <c:pt idx="298">
                  <c:v>2.6525600000000392E-13</c:v>
                </c:pt>
                <c:pt idx="299">
                  <c:v>2.6614600000000449E-13</c:v>
                </c:pt>
                <c:pt idx="300">
                  <c:v>2.6703700000000462E-13</c:v>
                </c:pt>
                <c:pt idx="301">
                  <c:v>2.6792700000000392E-13</c:v>
                </c:pt>
                <c:pt idx="302">
                  <c:v>2.6881700000000535E-13</c:v>
                </c:pt>
                <c:pt idx="303">
                  <c:v>2.6970700000000465E-13</c:v>
                </c:pt>
                <c:pt idx="304">
                  <c:v>2.7059700000000491E-13</c:v>
                </c:pt>
                <c:pt idx="305">
                  <c:v>2.7148700000000421E-13</c:v>
                </c:pt>
                <c:pt idx="306">
                  <c:v>2.7237700000000553E-13</c:v>
                </c:pt>
                <c:pt idx="307">
                  <c:v>2.7326700000000388E-13</c:v>
                </c:pt>
                <c:pt idx="308">
                  <c:v>2.7415800000000532E-13</c:v>
                </c:pt>
                <c:pt idx="309">
                  <c:v>2.7504800000000452E-13</c:v>
                </c:pt>
                <c:pt idx="310">
                  <c:v>2.7593800000000494E-13</c:v>
                </c:pt>
                <c:pt idx="311">
                  <c:v>2.768280000000051E-13</c:v>
                </c:pt>
                <c:pt idx="312">
                  <c:v>2.7771800000000561E-13</c:v>
                </c:pt>
                <c:pt idx="313">
                  <c:v>2.7860800000000486E-13</c:v>
                </c:pt>
                <c:pt idx="314">
                  <c:v>2.7949800000000503E-13</c:v>
                </c:pt>
                <c:pt idx="315">
                  <c:v>2.8038800000000423E-13</c:v>
                </c:pt>
                <c:pt idx="316">
                  <c:v>2.8127900000000406E-13</c:v>
                </c:pt>
                <c:pt idx="317">
                  <c:v>2.8216900000000417E-13</c:v>
                </c:pt>
                <c:pt idx="318">
                  <c:v>2.8305900000000433E-13</c:v>
                </c:pt>
                <c:pt idx="319">
                  <c:v>2.8394900000000408E-13</c:v>
                </c:pt>
                <c:pt idx="320">
                  <c:v>2.8483900000000505E-13</c:v>
                </c:pt>
                <c:pt idx="321">
                  <c:v>2.8572900000000451E-13</c:v>
                </c:pt>
                <c:pt idx="322">
                  <c:v>2.8661900000000472E-13</c:v>
                </c:pt>
                <c:pt idx="323">
                  <c:v>2.8750900000000407E-13</c:v>
                </c:pt>
                <c:pt idx="324">
                  <c:v>2.8840000000000451E-13</c:v>
                </c:pt>
                <c:pt idx="325">
                  <c:v>2.8929000000000401E-13</c:v>
                </c:pt>
                <c:pt idx="326">
                  <c:v>2.9018000000000407E-13</c:v>
                </c:pt>
                <c:pt idx="327">
                  <c:v>2.9107000000000438E-13</c:v>
                </c:pt>
                <c:pt idx="328">
                  <c:v>2.9196000000000384E-13</c:v>
                </c:pt>
                <c:pt idx="329">
                  <c:v>2.9285000000000511E-13</c:v>
                </c:pt>
                <c:pt idx="330">
                  <c:v>2.9374000000000446E-13</c:v>
                </c:pt>
                <c:pt idx="331">
                  <c:v>2.9463000000000452E-13</c:v>
                </c:pt>
                <c:pt idx="332">
                  <c:v>2.9552100000000425E-13</c:v>
                </c:pt>
                <c:pt idx="333">
                  <c:v>2.9641100000000547E-13</c:v>
                </c:pt>
                <c:pt idx="334">
                  <c:v>2.9730100000000462E-13</c:v>
                </c:pt>
                <c:pt idx="335">
                  <c:v>2.9819100000000498E-13</c:v>
                </c:pt>
                <c:pt idx="336">
                  <c:v>2.9908100000000449E-13</c:v>
                </c:pt>
                <c:pt idx="337">
                  <c:v>2.999710000000047E-13</c:v>
                </c:pt>
                <c:pt idx="338">
                  <c:v>3.0086100000000491E-13</c:v>
                </c:pt>
                <c:pt idx="339">
                  <c:v>3.0175100000000512E-13</c:v>
                </c:pt>
                <c:pt idx="340">
                  <c:v>3.0264100000000453E-13</c:v>
                </c:pt>
                <c:pt idx="341">
                  <c:v>3.0353200000000496E-13</c:v>
                </c:pt>
                <c:pt idx="342">
                  <c:v>3.0442200000000532E-13</c:v>
                </c:pt>
                <c:pt idx="343">
                  <c:v>3.0531200000000564E-13</c:v>
                </c:pt>
                <c:pt idx="344">
                  <c:v>3.0620200000000494E-13</c:v>
                </c:pt>
                <c:pt idx="345">
                  <c:v>3.0709200000000525E-13</c:v>
                </c:pt>
                <c:pt idx="346">
                  <c:v>3.079820000000046E-13</c:v>
                </c:pt>
                <c:pt idx="347">
                  <c:v>3.0887200000000598E-13</c:v>
                </c:pt>
                <c:pt idx="348">
                  <c:v>3.0976200000000518E-13</c:v>
                </c:pt>
                <c:pt idx="349">
                  <c:v>3.1065300000000566E-13</c:v>
                </c:pt>
                <c:pt idx="350">
                  <c:v>3.1154300000000487E-13</c:v>
                </c:pt>
                <c:pt idx="351">
                  <c:v>3.1243300000000629E-13</c:v>
                </c:pt>
                <c:pt idx="352">
                  <c:v>3.1332300000000564E-13</c:v>
                </c:pt>
                <c:pt idx="353">
                  <c:v>3.1421300000000605E-13</c:v>
                </c:pt>
                <c:pt idx="354">
                  <c:v>3.151030000000051E-13</c:v>
                </c:pt>
                <c:pt idx="355">
                  <c:v>3.1599300000000557E-13</c:v>
                </c:pt>
                <c:pt idx="356">
                  <c:v>3.1688300000000598E-13</c:v>
                </c:pt>
                <c:pt idx="357">
                  <c:v>3.1777400000000526E-13</c:v>
                </c:pt>
                <c:pt idx="358">
                  <c:v>3.1866400000000466E-13</c:v>
                </c:pt>
                <c:pt idx="359">
                  <c:v>3.1955400000000492E-13</c:v>
                </c:pt>
                <c:pt idx="360">
                  <c:v>3.2044400000000513E-13</c:v>
                </c:pt>
                <c:pt idx="361">
                  <c:v>3.2133400000000555E-13</c:v>
                </c:pt>
                <c:pt idx="362">
                  <c:v>3.2222400000000475E-13</c:v>
                </c:pt>
                <c:pt idx="363">
                  <c:v>3.2311400000000511E-13</c:v>
                </c:pt>
                <c:pt idx="364">
                  <c:v>3.2400400000000532E-13</c:v>
                </c:pt>
                <c:pt idx="365">
                  <c:v>3.2489500000000596E-13</c:v>
                </c:pt>
                <c:pt idx="366">
                  <c:v>3.2578500000000516E-13</c:v>
                </c:pt>
                <c:pt idx="367">
                  <c:v>3.2667500000000547E-13</c:v>
                </c:pt>
                <c:pt idx="368">
                  <c:v>3.2756500000000462E-13</c:v>
                </c:pt>
                <c:pt idx="369">
                  <c:v>3.2845500000000625E-13</c:v>
                </c:pt>
                <c:pt idx="370">
                  <c:v>3.293450000000054E-13</c:v>
                </c:pt>
                <c:pt idx="371">
                  <c:v>3.302350000000047E-13</c:v>
                </c:pt>
                <c:pt idx="372">
                  <c:v>3.3112500000000421E-13</c:v>
                </c:pt>
                <c:pt idx="373">
                  <c:v>3.320160000000055E-13</c:v>
                </c:pt>
                <c:pt idx="374">
                  <c:v>3.329060000000047E-13</c:v>
                </c:pt>
                <c:pt idx="375">
                  <c:v>3.3379600000000511E-13</c:v>
                </c:pt>
                <c:pt idx="376">
                  <c:v>3.3468600000000442E-13</c:v>
                </c:pt>
                <c:pt idx="377">
                  <c:v>3.3557600000000453E-13</c:v>
                </c:pt>
                <c:pt idx="378">
                  <c:v>3.3646600000000494E-13</c:v>
                </c:pt>
                <c:pt idx="379">
                  <c:v>3.373560000000053E-13</c:v>
                </c:pt>
                <c:pt idx="380">
                  <c:v>3.3824600000000466E-13</c:v>
                </c:pt>
                <c:pt idx="381">
                  <c:v>3.3913600000000492E-13</c:v>
                </c:pt>
                <c:pt idx="382">
                  <c:v>3.400270000000055E-13</c:v>
                </c:pt>
                <c:pt idx="383">
                  <c:v>3.4091700000000566E-13</c:v>
                </c:pt>
                <c:pt idx="384">
                  <c:v>3.4180700000000502E-13</c:v>
                </c:pt>
                <c:pt idx="385">
                  <c:v>3.4269700000000518E-13</c:v>
                </c:pt>
                <c:pt idx="386">
                  <c:v>3.4358700000000438E-13</c:v>
                </c:pt>
                <c:pt idx="387">
                  <c:v>3.4447700000000606E-13</c:v>
                </c:pt>
                <c:pt idx="388">
                  <c:v>3.4536700000000516E-13</c:v>
                </c:pt>
                <c:pt idx="389">
                  <c:v>3.4625700000000557E-13</c:v>
                </c:pt>
                <c:pt idx="390">
                  <c:v>3.4714800000000494E-13</c:v>
                </c:pt>
                <c:pt idx="391">
                  <c:v>3.4803800000000632E-13</c:v>
                </c:pt>
                <c:pt idx="392">
                  <c:v>3.4892800000000567E-13</c:v>
                </c:pt>
                <c:pt idx="393">
                  <c:v>3.4981800000000608E-13</c:v>
                </c:pt>
                <c:pt idx="394">
                  <c:v>3.5070800000000624E-13</c:v>
                </c:pt>
                <c:pt idx="395">
                  <c:v>3.5159800000000545E-13</c:v>
                </c:pt>
                <c:pt idx="396">
                  <c:v>3.5248800000000596E-13</c:v>
                </c:pt>
                <c:pt idx="397">
                  <c:v>3.5337800000000617E-13</c:v>
                </c:pt>
                <c:pt idx="398">
                  <c:v>3.542690000000056E-13</c:v>
                </c:pt>
                <c:pt idx="399">
                  <c:v>3.5515900000000596E-13</c:v>
                </c:pt>
                <c:pt idx="400">
                  <c:v>3.5604900000000617E-13</c:v>
                </c:pt>
                <c:pt idx="401">
                  <c:v>3.5693900000000668E-13</c:v>
                </c:pt>
                <c:pt idx="402">
                  <c:v>3.5782900000000599E-13</c:v>
                </c:pt>
                <c:pt idx="403">
                  <c:v>3.5871900000000731E-13</c:v>
                </c:pt>
                <c:pt idx="404">
                  <c:v>3.596090000000054E-13</c:v>
                </c:pt>
                <c:pt idx="405">
                  <c:v>3.6049900000000677E-13</c:v>
                </c:pt>
                <c:pt idx="406">
                  <c:v>3.6139000000000625E-13</c:v>
                </c:pt>
                <c:pt idx="407">
                  <c:v>3.6228000000000555E-13</c:v>
                </c:pt>
                <c:pt idx="408">
                  <c:v>3.6317000000000591E-13</c:v>
                </c:pt>
                <c:pt idx="409">
                  <c:v>3.6406000000000618E-13</c:v>
                </c:pt>
                <c:pt idx="410">
                  <c:v>3.6495000000000664E-13</c:v>
                </c:pt>
                <c:pt idx="411">
                  <c:v>3.6584000000000579E-13</c:v>
                </c:pt>
                <c:pt idx="412">
                  <c:v>3.6673000000000701E-13</c:v>
                </c:pt>
                <c:pt idx="413">
                  <c:v>3.6762000000000551E-13</c:v>
                </c:pt>
                <c:pt idx="414">
                  <c:v>3.685110000000067E-13</c:v>
                </c:pt>
                <c:pt idx="415">
                  <c:v>3.6940100000000625E-13</c:v>
                </c:pt>
                <c:pt idx="416">
                  <c:v>3.7029100000000636E-13</c:v>
                </c:pt>
                <c:pt idx="417">
                  <c:v>3.7118100000000567E-13</c:v>
                </c:pt>
                <c:pt idx="418">
                  <c:v>3.7207100000000704E-13</c:v>
                </c:pt>
                <c:pt idx="419">
                  <c:v>3.7296100000000634E-13</c:v>
                </c:pt>
                <c:pt idx="420">
                  <c:v>3.738510000000066E-13</c:v>
                </c:pt>
                <c:pt idx="421">
                  <c:v>3.7474100000000697E-13</c:v>
                </c:pt>
                <c:pt idx="422">
                  <c:v>3.7563100000000627E-13</c:v>
                </c:pt>
                <c:pt idx="423">
                  <c:v>3.765220000000067E-13</c:v>
                </c:pt>
                <c:pt idx="424">
                  <c:v>3.7741200000000696E-13</c:v>
                </c:pt>
                <c:pt idx="425">
                  <c:v>3.7830200000000733E-13</c:v>
                </c:pt>
                <c:pt idx="426">
                  <c:v>3.7919200000000673E-13</c:v>
                </c:pt>
                <c:pt idx="427">
                  <c:v>3.8008200000000598E-13</c:v>
                </c:pt>
                <c:pt idx="428">
                  <c:v>3.8097200000000624E-13</c:v>
                </c:pt>
                <c:pt idx="429">
                  <c:v>3.8186200000000545E-13</c:v>
                </c:pt>
                <c:pt idx="430">
                  <c:v>3.8275200000000692E-13</c:v>
                </c:pt>
                <c:pt idx="431">
                  <c:v>3.8364300000000534E-13</c:v>
                </c:pt>
                <c:pt idx="432">
                  <c:v>3.8453300000000656E-13</c:v>
                </c:pt>
                <c:pt idx="433">
                  <c:v>3.8542300000000596E-13</c:v>
                </c:pt>
                <c:pt idx="434">
                  <c:v>3.8631300000000728E-13</c:v>
                </c:pt>
                <c:pt idx="435">
                  <c:v>3.8720300000000547E-13</c:v>
                </c:pt>
                <c:pt idx="436">
                  <c:v>3.8809300000000675E-13</c:v>
                </c:pt>
                <c:pt idx="437">
                  <c:v>3.8898300000000625E-13</c:v>
                </c:pt>
                <c:pt idx="438">
                  <c:v>3.8987300000000661E-13</c:v>
                </c:pt>
                <c:pt idx="439">
                  <c:v>3.9076400000000599E-13</c:v>
                </c:pt>
                <c:pt idx="440">
                  <c:v>3.9165400000000529E-13</c:v>
                </c:pt>
                <c:pt idx="441">
                  <c:v>3.9254400000000565E-13</c:v>
                </c:pt>
                <c:pt idx="442">
                  <c:v>3.9343400000000591E-13</c:v>
                </c:pt>
                <c:pt idx="443">
                  <c:v>3.9432400000000618E-13</c:v>
                </c:pt>
                <c:pt idx="444">
                  <c:v>3.9521400000000538E-13</c:v>
                </c:pt>
                <c:pt idx="445">
                  <c:v>3.9610400000000594E-13</c:v>
                </c:pt>
                <c:pt idx="446">
                  <c:v>3.9699400000000625E-13</c:v>
                </c:pt>
                <c:pt idx="447">
                  <c:v>3.9788500000000553E-13</c:v>
                </c:pt>
                <c:pt idx="448">
                  <c:v>3.987750000000067E-13</c:v>
                </c:pt>
                <c:pt idx="449">
                  <c:v>3.9966500000000504E-13</c:v>
                </c:pt>
                <c:pt idx="450">
                  <c:v>4.0055500000000541E-13</c:v>
                </c:pt>
                <c:pt idx="451">
                  <c:v>4.0144500000000466E-13</c:v>
                </c:pt>
                <c:pt idx="452">
                  <c:v>4.0233500000000603E-13</c:v>
                </c:pt>
                <c:pt idx="453">
                  <c:v>4.0322500000000725E-13</c:v>
                </c:pt>
                <c:pt idx="454">
                  <c:v>4.041150000000067E-13</c:v>
                </c:pt>
                <c:pt idx="455">
                  <c:v>4.0500600000000714E-13</c:v>
                </c:pt>
                <c:pt idx="456">
                  <c:v>4.0589600000000624E-13</c:v>
                </c:pt>
                <c:pt idx="457">
                  <c:v>4.0678600000000539E-13</c:v>
                </c:pt>
                <c:pt idx="458">
                  <c:v>4.0767600000000909E-13</c:v>
                </c:pt>
                <c:pt idx="459">
                  <c:v>4.0856600000000799E-13</c:v>
                </c:pt>
                <c:pt idx="460">
                  <c:v>4.0945600000000542E-13</c:v>
                </c:pt>
                <c:pt idx="461">
                  <c:v>4.1034600000000679E-13</c:v>
                </c:pt>
                <c:pt idx="462">
                  <c:v>4.1123600000000604E-13</c:v>
                </c:pt>
                <c:pt idx="463">
                  <c:v>4.1212600000000772E-13</c:v>
                </c:pt>
                <c:pt idx="464">
                  <c:v>4.1301700000000603E-13</c:v>
                </c:pt>
                <c:pt idx="465">
                  <c:v>4.1390700000000736E-13</c:v>
                </c:pt>
                <c:pt idx="466">
                  <c:v>4.1479700000000454E-13</c:v>
                </c:pt>
                <c:pt idx="467">
                  <c:v>4.1568700000000576E-13</c:v>
                </c:pt>
                <c:pt idx="468">
                  <c:v>4.1657700000000521E-13</c:v>
                </c:pt>
                <c:pt idx="469">
                  <c:v>4.1746700000000643E-13</c:v>
                </c:pt>
                <c:pt idx="470">
                  <c:v>4.1835700000000569E-13</c:v>
                </c:pt>
                <c:pt idx="471">
                  <c:v>4.1924700000000504E-13</c:v>
                </c:pt>
                <c:pt idx="472">
                  <c:v>4.2013800000000754E-13</c:v>
                </c:pt>
                <c:pt idx="473">
                  <c:v>4.210280000000069E-13</c:v>
                </c:pt>
                <c:pt idx="474">
                  <c:v>4.219180000000064E-13</c:v>
                </c:pt>
                <c:pt idx="475">
                  <c:v>4.2280800000000565E-13</c:v>
                </c:pt>
                <c:pt idx="476">
                  <c:v>4.2369800000000687E-13</c:v>
                </c:pt>
                <c:pt idx="477">
                  <c:v>4.2458800000000603E-13</c:v>
                </c:pt>
                <c:pt idx="478">
                  <c:v>4.2547800000000533E-13</c:v>
                </c:pt>
                <c:pt idx="479">
                  <c:v>4.263680000000066E-13</c:v>
                </c:pt>
                <c:pt idx="480">
                  <c:v>4.2725900000000714E-13</c:v>
                </c:pt>
                <c:pt idx="481">
                  <c:v>4.2814900000000836E-13</c:v>
                </c:pt>
                <c:pt idx="482">
                  <c:v>4.2903900000000771E-13</c:v>
                </c:pt>
                <c:pt idx="483">
                  <c:v>4.2992900000000873E-13</c:v>
                </c:pt>
                <c:pt idx="484">
                  <c:v>4.3081900000000642E-13</c:v>
                </c:pt>
                <c:pt idx="485">
                  <c:v>4.3170900000000592E-13</c:v>
                </c:pt>
                <c:pt idx="486">
                  <c:v>4.3259900000000492E-13</c:v>
                </c:pt>
                <c:pt idx="487">
                  <c:v>4.3348900000000624E-13</c:v>
                </c:pt>
                <c:pt idx="488">
                  <c:v>4.3438000000000688E-13</c:v>
                </c:pt>
                <c:pt idx="489">
                  <c:v>4.3527000000000603E-13</c:v>
                </c:pt>
                <c:pt idx="490">
                  <c:v>4.3616000000000715E-13</c:v>
                </c:pt>
                <c:pt idx="491">
                  <c:v>4.3705000000000671E-13</c:v>
                </c:pt>
                <c:pt idx="492">
                  <c:v>4.3794000000000798E-13</c:v>
                </c:pt>
                <c:pt idx="493">
                  <c:v>4.3883000000000723E-13</c:v>
                </c:pt>
                <c:pt idx="494">
                  <c:v>4.3972000000000678E-13</c:v>
                </c:pt>
                <c:pt idx="495">
                  <c:v>4.406100000000077E-13</c:v>
                </c:pt>
                <c:pt idx="496">
                  <c:v>4.4150100000000622E-13</c:v>
                </c:pt>
                <c:pt idx="497">
                  <c:v>4.4239100000000547E-13</c:v>
                </c:pt>
                <c:pt idx="498">
                  <c:v>4.4328100000000715E-13</c:v>
                </c:pt>
                <c:pt idx="499">
                  <c:v>4.4417100000000827E-13</c:v>
                </c:pt>
                <c:pt idx="500">
                  <c:v>4.4506100000000787E-13</c:v>
                </c:pt>
                <c:pt idx="501">
                  <c:v>4.4595100000000707E-13</c:v>
                </c:pt>
                <c:pt idx="502">
                  <c:v>4.4684100000000607E-13</c:v>
                </c:pt>
                <c:pt idx="503">
                  <c:v>4.4773100000000724E-13</c:v>
                </c:pt>
                <c:pt idx="504">
                  <c:v>4.4862100000000877E-13</c:v>
                </c:pt>
                <c:pt idx="505">
                  <c:v>4.4951200000000723E-13</c:v>
                </c:pt>
                <c:pt idx="506">
                  <c:v>4.5040200000000643E-13</c:v>
                </c:pt>
                <c:pt idx="507">
                  <c:v>4.5129200000000579E-13</c:v>
                </c:pt>
                <c:pt idx="508">
                  <c:v>4.5218200000000736E-13</c:v>
                </c:pt>
                <c:pt idx="509">
                  <c:v>4.5307200000000828E-13</c:v>
                </c:pt>
                <c:pt idx="510">
                  <c:v>4.5396200000000985E-13</c:v>
                </c:pt>
                <c:pt idx="511">
                  <c:v>4.5485200000000694E-13</c:v>
                </c:pt>
                <c:pt idx="512">
                  <c:v>4.5574200000000614E-13</c:v>
                </c:pt>
                <c:pt idx="513">
                  <c:v>4.5663300000000693E-13</c:v>
                </c:pt>
                <c:pt idx="514">
                  <c:v>4.5752300000000805E-13</c:v>
                </c:pt>
                <c:pt idx="515">
                  <c:v>4.5841300000000553E-13</c:v>
                </c:pt>
                <c:pt idx="516">
                  <c:v>4.5930300000000645E-13</c:v>
                </c:pt>
                <c:pt idx="517">
                  <c:v>4.6019300000000575E-13</c:v>
                </c:pt>
                <c:pt idx="518">
                  <c:v>4.6108300000000505E-13</c:v>
                </c:pt>
                <c:pt idx="519">
                  <c:v>4.6197300000000648E-13</c:v>
                </c:pt>
                <c:pt idx="520">
                  <c:v>4.6286300000000588E-13</c:v>
                </c:pt>
                <c:pt idx="521">
                  <c:v>4.6375400000000616E-13</c:v>
                </c:pt>
                <c:pt idx="522">
                  <c:v>4.6464400000000759E-13</c:v>
                </c:pt>
                <c:pt idx="523">
                  <c:v>4.6553400000000729E-13</c:v>
                </c:pt>
                <c:pt idx="524">
                  <c:v>4.664240000000067E-13</c:v>
                </c:pt>
                <c:pt idx="525">
                  <c:v>4.6731400000000792E-13</c:v>
                </c:pt>
                <c:pt idx="526">
                  <c:v>4.6820400000000712E-13</c:v>
                </c:pt>
                <c:pt idx="527">
                  <c:v>4.6909400000000612E-13</c:v>
                </c:pt>
                <c:pt idx="528">
                  <c:v>4.6998400000000744E-13</c:v>
                </c:pt>
                <c:pt idx="529">
                  <c:v>4.7087500000000813E-13</c:v>
                </c:pt>
                <c:pt idx="530">
                  <c:v>4.7176500000000733E-13</c:v>
                </c:pt>
                <c:pt idx="531">
                  <c:v>4.7265500000000663E-13</c:v>
                </c:pt>
                <c:pt idx="532">
                  <c:v>4.7354500000000755E-13</c:v>
                </c:pt>
                <c:pt idx="533">
                  <c:v>4.7443500000000726E-13</c:v>
                </c:pt>
                <c:pt idx="534">
                  <c:v>4.7532500000000878E-13</c:v>
                </c:pt>
                <c:pt idx="535">
                  <c:v>4.7621500000000576E-13</c:v>
                </c:pt>
                <c:pt idx="536">
                  <c:v>4.771050000000093E-13</c:v>
                </c:pt>
                <c:pt idx="537">
                  <c:v>4.7799600000000979E-13</c:v>
                </c:pt>
                <c:pt idx="538">
                  <c:v>4.7888600000000889E-13</c:v>
                </c:pt>
                <c:pt idx="539">
                  <c:v>4.797760000000085E-13</c:v>
                </c:pt>
                <c:pt idx="540">
                  <c:v>4.8066600000000941E-13</c:v>
                </c:pt>
                <c:pt idx="541">
                  <c:v>4.815560000000071E-13</c:v>
                </c:pt>
                <c:pt idx="542">
                  <c:v>4.824460000000064E-13</c:v>
                </c:pt>
                <c:pt idx="543">
                  <c:v>4.8333600000000944E-13</c:v>
                </c:pt>
                <c:pt idx="544">
                  <c:v>4.8422600000000854E-13</c:v>
                </c:pt>
                <c:pt idx="545">
                  <c:v>4.8511700000000751E-13</c:v>
                </c:pt>
                <c:pt idx="546">
                  <c:v>4.8600700000000692E-13</c:v>
                </c:pt>
                <c:pt idx="547">
                  <c:v>4.8689700000000592E-13</c:v>
                </c:pt>
                <c:pt idx="548">
                  <c:v>4.8778700000000714E-13</c:v>
                </c:pt>
                <c:pt idx="549">
                  <c:v>4.8867700000000836E-13</c:v>
                </c:pt>
                <c:pt idx="550">
                  <c:v>4.8956700000000786E-13</c:v>
                </c:pt>
                <c:pt idx="551">
                  <c:v>4.9045700000000696E-13</c:v>
                </c:pt>
                <c:pt idx="552">
                  <c:v>4.9134700000000859E-13</c:v>
                </c:pt>
                <c:pt idx="553">
                  <c:v>4.9223700000000759E-13</c:v>
                </c:pt>
                <c:pt idx="554">
                  <c:v>4.9312800000001009E-13</c:v>
                </c:pt>
                <c:pt idx="555">
                  <c:v>4.9401800000000758E-13</c:v>
                </c:pt>
                <c:pt idx="556">
                  <c:v>4.949080000000088E-13</c:v>
                </c:pt>
                <c:pt idx="557">
                  <c:v>4.9579800000000618E-13</c:v>
                </c:pt>
                <c:pt idx="558">
                  <c:v>4.9668800000000761E-13</c:v>
                </c:pt>
                <c:pt idx="559">
                  <c:v>4.9757800000000883E-13</c:v>
                </c:pt>
                <c:pt idx="560">
                  <c:v>4.9846800000000813E-13</c:v>
                </c:pt>
                <c:pt idx="561">
                  <c:v>4.9935800000000733E-13</c:v>
                </c:pt>
                <c:pt idx="562">
                  <c:v>5.0024900000000812E-13</c:v>
                </c:pt>
                <c:pt idx="563">
                  <c:v>5.0113900000000894E-13</c:v>
                </c:pt>
                <c:pt idx="564">
                  <c:v>5.0202900000000824E-13</c:v>
                </c:pt>
                <c:pt idx="565">
                  <c:v>5.0291900000000744E-13</c:v>
                </c:pt>
                <c:pt idx="566">
                  <c:v>5.0380900000000866E-13</c:v>
                </c:pt>
                <c:pt idx="567">
                  <c:v>5.0469900000000807E-13</c:v>
                </c:pt>
                <c:pt idx="568">
                  <c:v>5.0558900000000737E-13</c:v>
                </c:pt>
                <c:pt idx="569">
                  <c:v>5.0647900000000697E-13</c:v>
                </c:pt>
                <c:pt idx="570">
                  <c:v>5.0737000000000948E-13</c:v>
                </c:pt>
                <c:pt idx="571">
                  <c:v>5.0826000000000878E-13</c:v>
                </c:pt>
                <c:pt idx="572">
                  <c:v>5.0915000000000788E-13</c:v>
                </c:pt>
                <c:pt idx="573">
                  <c:v>5.1004000000000739E-13</c:v>
                </c:pt>
                <c:pt idx="574">
                  <c:v>5.1093000000000881E-13</c:v>
                </c:pt>
                <c:pt idx="575">
                  <c:v>5.1182000000000791E-13</c:v>
                </c:pt>
                <c:pt idx="576">
                  <c:v>5.127100000000057E-13</c:v>
                </c:pt>
                <c:pt idx="577">
                  <c:v>5.1360000000000853E-13</c:v>
                </c:pt>
                <c:pt idx="578">
                  <c:v>5.1449100000000528E-13</c:v>
                </c:pt>
                <c:pt idx="579">
                  <c:v>5.1538100000000681E-13</c:v>
                </c:pt>
                <c:pt idx="580">
                  <c:v>5.1627100000000581E-13</c:v>
                </c:pt>
                <c:pt idx="581">
                  <c:v>5.1716100000000854E-13</c:v>
                </c:pt>
                <c:pt idx="582">
                  <c:v>5.1805100000000613E-13</c:v>
                </c:pt>
                <c:pt idx="583">
                  <c:v>5.1894100000000745E-13</c:v>
                </c:pt>
                <c:pt idx="584">
                  <c:v>5.1983100000000655E-13</c:v>
                </c:pt>
                <c:pt idx="585">
                  <c:v>5.2072100000000858E-13</c:v>
                </c:pt>
                <c:pt idx="586">
                  <c:v>5.2161200000000836E-13</c:v>
                </c:pt>
                <c:pt idx="587">
                  <c:v>5.2250200000000776E-13</c:v>
                </c:pt>
                <c:pt idx="588">
                  <c:v>5.2339200000000939E-13</c:v>
                </c:pt>
                <c:pt idx="589">
                  <c:v>5.2428200000000869E-13</c:v>
                </c:pt>
                <c:pt idx="590">
                  <c:v>5.2517200000000991E-13</c:v>
                </c:pt>
                <c:pt idx="591">
                  <c:v>5.2606200000000921E-13</c:v>
                </c:pt>
                <c:pt idx="592">
                  <c:v>5.2695200000000852E-13</c:v>
                </c:pt>
                <c:pt idx="593">
                  <c:v>5.2784200000000994E-13</c:v>
                </c:pt>
                <c:pt idx="594">
                  <c:v>5.2873200000000894E-13</c:v>
                </c:pt>
                <c:pt idx="595">
                  <c:v>5.2962300000000963E-13</c:v>
                </c:pt>
                <c:pt idx="596">
                  <c:v>5.3051300000000711E-13</c:v>
                </c:pt>
                <c:pt idx="597">
                  <c:v>5.3140300000000631E-13</c:v>
                </c:pt>
                <c:pt idx="598">
                  <c:v>5.3229300000000552E-13</c:v>
                </c:pt>
                <c:pt idx="599">
                  <c:v>5.3318300000000865E-13</c:v>
                </c:pt>
                <c:pt idx="600">
                  <c:v>5.3407300000000765E-13</c:v>
                </c:pt>
                <c:pt idx="601">
                  <c:v>5.3496300000000938E-13</c:v>
                </c:pt>
                <c:pt idx="602">
                  <c:v>5.3585300000000656E-13</c:v>
                </c:pt>
                <c:pt idx="603">
                  <c:v>5.3674400000000695E-13</c:v>
                </c:pt>
                <c:pt idx="604">
                  <c:v>5.3763400000001019E-13</c:v>
                </c:pt>
                <c:pt idx="605">
                  <c:v>5.3852400000000979E-13</c:v>
                </c:pt>
                <c:pt idx="606">
                  <c:v>5.3941400000000697E-13</c:v>
                </c:pt>
                <c:pt idx="607">
                  <c:v>5.4030400000001032E-13</c:v>
                </c:pt>
                <c:pt idx="608">
                  <c:v>5.4119400000000942E-13</c:v>
                </c:pt>
                <c:pt idx="609">
                  <c:v>5.4208400000000933E-13</c:v>
                </c:pt>
                <c:pt idx="610">
                  <c:v>5.4297400000001014E-13</c:v>
                </c:pt>
                <c:pt idx="611">
                  <c:v>5.4386500000001053E-13</c:v>
                </c:pt>
                <c:pt idx="612">
                  <c:v>5.4475500000000831E-13</c:v>
                </c:pt>
                <c:pt idx="613">
                  <c:v>5.4564500000000943E-13</c:v>
                </c:pt>
                <c:pt idx="614">
                  <c:v>5.4653500000000854E-13</c:v>
                </c:pt>
                <c:pt idx="615">
                  <c:v>5.4742500000000976E-13</c:v>
                </c:pt>
                <c:pt idx="616">
                  <c:v>5.4831500000000916E-13</c:v>
                </c:pt>
                <c:pt idx="617">
                  <c:v>5.4920500000000846E-13</c:v>
                </c:pt>
                <c:pt idx="618">
                  <c:v>5.5009500000000787E-13</c:v>
                </c:pt>
                <c:pt idx="619">
                  <c:v>5.5098600000001007E-13</c:v>
                </c:pt>
                <c:pt idx="620">
                  <c:v>5.5187600000000957E-13</c:v>
                </c:pt>
                <c:pt idx="621">
                  <c:v>5.5276600000000857E-13</c:v>
                </c:pt>
                <c:pt idx="622">
                  <c:v>5.536560000000101E-13</c:v>
                </c:pt>
                <c:pt idx="623">
                  <c:v>5.545460000000098E-13</c:v>
                </c:pt>
                <c:pt idx="624">
                  <c:v>5.5543600000000921E-13</c:v>
                </c:pt>
                <c:pt idx="625">
                  <c:v>5.5632600000001023E-13</c:v>
                </c:pt>
                <c:pt idx="626">
                  <c:v>5.5721600000000953E-13</c:v>
                </c:pt>
                <c:pt idx="627">
                  <c:v>5.5810700000000991E-13</c:v>
                </c:pt>
                <c:pt idx="628">
                  <c:v>5.5899700000000921E-13</c:v>
                </c:pt>
                <c:pt idx="629">
                  <c:v>5.5988700000000862E-13</c:v>
                </c:pt>
                <c:pt idx="630">
                  <c:v>5.6077700000000812E-13</c:v>
                </c:pt>
                <c:pt idx="631">
                  <c:v>5.6166700000000924E-13</c:v>
                </c:pt>
                <c:pt idx="632">
                  <c:v>5.6255700000000663E-13</c:v>
                </c:pt>
                <c:pt idx="633">
                  <c:v>5.6344700000000744E-13</c:v>
                </c:pt>
                <c:pt idx="634">
                  <c:v>5.6433700000000907E-13</c:v>
                </c:pt>
                <c:pt idx="635">
                  <c:v>5.6522700000000837E-13</c:v>
                </c:pt>
                <c:pt idx="636">
                  <c:v>5.6611800000000684E-13</c:v>
                </c:pt>
                <c:pt idx="637">
                  <c:v>5.6700800000000776E-13</c:v>
                </c:pt>
                <c:pt idx="638">
                  <c:v>5.6789800000000736E-13</c:v>
                </c:pt>
                <c:pt idx="639">
                  <c:v>5.6878800000000656E-13</c:v>
                </c:pt>
                <c:pt idx="640">
                  <c:v>5.6967800000000829E-13</c:v>
                </c:pt>
                <c:pt idx="641">
                  <c:v>5.7056800000000931E-13</c:v>
                </c:pt>
                <c:pt idx="642">
                  <c:v>5.7145800000000669E-13</c:v>
                </c:pt>
                <c:pt idx="643">
                  <c:v>5.7234800000000822E-13</c:v>
                </c:pt>
                <c:pt idx="644">
                  <c:v>5.7323900000001052E-13</c:v>
                </c:pt>
                <c:pt idx="645">
                  <c:v>5.7412900000001164E-13</c:v>
                </c:pt>
                <c:pt idx="646">
                  <c:v>5.7501900000000933E-13</c:v>
                </c:pt>
                <c:pt idx="647">
                  <c:v>5.7590900000001055E-13</c:v>
                </c:pt>
                <c:pt idx="648">
                  <c:v>5.7679900000000753E-13</c:v>
                </c:pt>
                <c:pt idx="649">
                  <c:v>5.7768900000001067E-13</c:v>
                </c:pt>
                <c:pt idx="650">
                  <c:v>5.7857900000001007E-13</c:v>
                </c:pt>
                <c:pt idx="651">
                  <c:v>5.7946900000000947E-13</c:v>
                </c:pt>
                <c:pt idx="652">
                  <c:v>5.8036000000000976E-13</c:v>
                </c:pt>
                <c:pt idx="653">
                  <c:v>5.8125000000000714E-13</c:v>
                </c:pt>
                <c:pt idx="654">
                  <c:v>5.8214000000000846E-13</c:v>
                </c:pt>
                <c:pt idx="655">
                  <c:v>5.8303000000000999E-13</c:v>
                </c:pt>
                <c:pt idx="656">
                  <c:v>5.8392000000001121E-13</c:v>
                </c:pt>
                <c:pt idx="657">
                  <c:v>5.8481000000000869E-13</c:v>
                </c:pt>
                <c:pt idx="658">
                  <c:v>5.8570000000000789E-13</c:v>
                </c:pt>
                <c:pt idx="659">
                  <c:v>5.865900000000073E-13</c:v>
                </c:pt>
                <c:pt idx="660">
                  <c:v>5.8748100000000758E-13</c:v>
                </c:pt>
                <c:pt idx="661">
                  <c:v>5.8837100000000921E-13</c:v>
                </c:pt>
                <c:pt idx="662">
                  <c:v>5.8926100000000831E-13</c:v>
                </c:pt>
                <c:pt idx="663">
                  <c:v>5.9015100000000963E-13</c:v>
                </c:pt>
                <c:pt idx="664">
                  <c:v>5.9104100000000923E-13</c:v>
                </c:pt>
                <c:pt idx="665">
                  <c:v>5.9193100000001005E-13</c:v>
                </c:pt>
                <c:pt idx="666">
                  <c:v>5.9282100000000946E-13</c:v>
                </c:pt>
                <c:pt idx="667">
                  <c:v>5.9371100000000896E-13</c:v>
                </c:pt>
                <c:pt idx="668">
                  <c:v>5.9460200000001126E-13</c:v>
                </c:pt>
                <c:pt idx="669">
                  <c:v>5.9549200000000824E-13</c:v>
                </c:pt>
                <c:pt idx="670">
                  <c:v>5.9638200000000977E-13</c:v>
                </c:pt>
                <c:pt idx="671">
                  <c:v>5.9727200000001119E-13</c:v>
                </c:pt>
                <c:pt idx="672">
                  <c:v>5.9816200000001241E-13</c:v>
                </c:pt>
                <c:pt idx="673">
                  <c:v>5.990520000000099E-13</c:v>
                </c:pt>
                <c:pt idx="674">
                  <c:v>5.9994200000001122E-13</c:v>
                </c:pt>
                <c:pt idx="675">
                  <c:v>6.0083200000001032E-13</c:v>
                </c:pt>
                <c:pt idx="676">
                  <c:v>6.0172200000000942E-13</c:v>
                </c:pt>
                <c:pt idx="677">
                  <c:v>6.0261300000000829E-13</c:v>
                </c:pt>
                <c:pt idx="678">
                  <c:v>6.0350300000000931E-13</c:v>
                </c:pt>
                <c:pt idx="679">
                  <c:v>6.0439300000000901E-13</c:v>
                </c:pt>
                <c:pt idx="680">
                  <c:v>6.0528300000000832E-13</c:v>
                </c:pt>
                <c:pt idx="681">
                  <c:v>6.0617300000000944E-13</c:v>
                </c:pt>
                <c:pt idx="682">
                  <c:v>6.0706300000001086E-13</c:v>
                </c:pt>
                <c:pt idx="683">
                  <c:v>6.0795300000000996E-13</c:v>
                </c:pt>
                <c:pt idx="684">
                  <c:v>6.0884300000000916E-13</c:v>
                </c:pt>
                <c:pt idx="685">
                  <c:v>6.0973400000000955E-13</c:v>
                </c:pt>
                <c:pt idx="686">
                  <c:v>6.1062400000001067E-13</c:v>
                </c:pt>
                <c:pt idx="687">
                  <c:v>6.1151400000000815E-13</c:v>
                </c:pt>
                <c:pt idx="688">
                  <c:v>6.1240400000000745E-13</c:v>
                </c:pt>
                <c:pt idx="689">
                  <c:v>6.1329400000000878E-13</c:v>
                </c:pt>
                <c:pt idx="690">
                  <c:v>6.141840000000105E-13</c:v>
                </c:pt>
                <c:pt idx="691">
                  <c:v>6.150740000000098E-13</c:v>
                </c:pt>
                <c:pt idx="692">
                  <c:v>6.1596400000001113E-13</c:v>
                </c:pt>
                <c:pt idx="693">
                  <c:v>6.1685500000000737E-13</c:v>
                </c:pt>
                <c:pt idx="694">
                  <c:v>6.1774500000000869E-13</c:v>
                </c:pt>
                <c:pt idx="695">
                  <c:v>6.1863500000000991E-13</c:v>
                </c:pt>
                <c:pt idx="696">
                  <c:v>6.1952500000000922E-13</c:v>
                </c:pt>
                <c:pt idx="697">
                  <c:v>6.2041500000000882E-13</c:v>
                </c:pt>
                <c:pt idx="698">
                  <c:v>6.2130500000000994E-13</c:v>
                </c:pt>
                <c:pt idx="699">
                  <c:v>6.2219500000000935E-13</c:v>
                </c:pt>
                <c:pt idx="700">
                  <c:v>6.2308500000001047E-13</c:v>
                </c:pt>
                <c:pt idx="701">
                  <c:v>6.2397600000001327E-13</c:v>
                </c:pt>
                <c:pt idx="702">
                  <c:v>6.2486600000001237E-13</c:v>
                </c:pt>
                <c:pt idx="703">
                  <c:v>6.2575600000000966E-13</c:v>
                </c:pt>
                <c:pt idx="704">
                  <c:v>6.2664600000001068E-13</c:v>
                </c:pt>
                <c:pt idx="705">
                  <c:v>6.275360000000119E-13</c:v>
                </c:pt>
                <c:pt idx="706">
                  <c:v>6.284260000000114E-13</c:v>
                </c:pt>
                <c:pt idx="707">
                  <c:v>6.293160000000107E-13</c:v>
                </c:pt>
                <c:pt idx="708">
                  <c:v>6.3020600000001031E-13</c:v>
                </c:pt>
                <c:pt idx="709">
                  <c:v>6.3109700000000847E-13</c:v>
                </c:pt>
                <c:pt idx="710">
                  <c:v>6.3198700000001E-13</c:v>
                </c:pt>
                <c:pt idx="711">
                  <c:v>6.32877000000009E-13</c:v>
                </c:pt>
                <c:pt idx="712">
                  <c:v>6.3376700000001052E-13</c:v>
                </c:pt>
                <c:pt idx="713">
                  <c:v>6.3465700000000982E-13</c:v>
                </c:pt>
                <c:pt idx="714">
                  <c:v>6.3554700000000933E-13</c:v>
                </c:pt>
                <c:pt idx="715">
                  <c:v>6.3643700000000863E-13</c:v>
                </c:pt>
                <c:pt idx="716">
                  <c:v>6.3732700000001187E-13</c:v>
                </c:pt>
                <c:pt idx="717">
                  <c:v>6.3821700000000895E-13</c:v>
                </c:pt>
                <c:pt idx="718">
                  <c:v>6.3910800000000954E-13</c:v>
                </c:pt>
                <c:pt idx="719">
                  <c:v>6.3999800000000884E-13</c:v>
                </c:pt>
                <c:pt idx="720">
                  <c:v>6.4088800000001037E-13</c:v>
                </c:pt>
                <c:pt idx="721">
                  <c:v>6.4177800000000916E-13</c:v>
                </c:pt>
                <c:pt idx="722">
                  <c:v>6.4266800000001079E-13</c:v>
                </c:pt>
                <c:pt idx="723">
                  <c:v>6.4355800000000999E-13</c:v>
                </c:pt>
                <c:pt idx="724">
                  <c:v>6.4444800000000939E-13</c:v>
                </c:pt>
                <c:pt idx="725">
                  <c:v>6.4533800000001061E-13</c:v>
                </c:pt>
                <c:pt idx="726">
                  <c:v>6.462290000000108E-13</c:v>
                </c:pt>
                <c:pt idx="727">
                  <c:v>6.4711900000001232E-13</c:v>
                </c:pt>
                <c:pt idx="728">
                  <c:v>6.4800900000001172E-13</c:v>
                </c:pt>
                <c:pt idx="729">
                  <c:v>6.4889900000001113E-13</c:v>
                </c:pt>
                <c:pt idx="730">
                  <c:v>6.4978900000001033E-13</c:v>
                </c:pt>
                <c:pt idx="731">
                  <c:v>6.5067900000001165E-13</c:v>
                </c:pt>
                <c:pt idx="732">
                  <c:v>6.5156900000001085E-13</c:v>
                </c:pt>
                <c:pt idx="733">
                  <c:v>6.5245900000000824E-13</c:v>
                </c:pt>
                <c:pt idx="734">
                  <c:v>6.5335000000001074E-13</c:v>
                </c:pt>
                <c:pt idx="735">
                  <c:v>6.5424000000001004E-13</c:v>
                </c:pt>
                <c:pt idx="736">
                  <c:v>6.5513000000001127E-13</c:v>
                </c:pt>
                <c:pt idx="737">
                  <c:v>6.5602000000001057E-13</c:v>
                </c:pt>
                <c:pt idx="738">
                  <c:v>6.5691000000000997E-13</c:v>
                </c:pt>
                <c:pt idx="739">
                  <c:v>6.5780000000001119E-13</c:v>
                </c:pt>
                <c:pt idx="740">
                  <c:v>6.5869000000001039E-13</c:v>
                </c:pt>
                <c:pt idx="741">
                  <c:v>6.595800000000099E-13</c:v>
                </c:pt>
                <c:pt idx="742">
                  <c:v>6.6047100000000796E-13</c:v>
                </c:pt>
                <c:pt idx="743">
                  <c:v>6.6136100000000959E-13</c:v>
                </c:pt>
                <c:pt idx="744">
                  <c:v>6.6225100000000697E-13</c:v>
                </c:pt>
                <c:pt idx="745">
                  <c:v>6.6314100000001031E-13</c:v>
                </c:pt>
                <c:pt idx="746">
                  <c:v>6.6403100000000941E-13</c:v>
                </c:pt>
                <c:pt idx="747">
                  <c:v>6.6492100000001104E-13</c:v>
                </c:pt>
                <c:pt idx="748">
                  <c:v>6.6581100000000832E-13</c:v>
                </c:pt>
                <c:pt idx="749">
                  <c:v>6.6670100000000792E-13</c:v>
                </c:pt>
                <c:pt idx="750">
                  <c:v>6.6759200000000982E-13</c:v>
                </c:pt>
                <c:pt idx="751">
                  <c:v>6.6848200000000943E-13</c:v>
                </c:pt>
                <c:pt idx="752">
                  <c:v>6.6937200000001075E-13</c:v>
                </c:pt>
                <c:pt idx="753">
                  <c:v>6.7026200000001207E-13</c:v>
                </c:pt>
                <c:pt idx="754">
                  <c:v>6.7115200000001077E-13</c:v>
                </c:pt>
                <c:pt idx="755">
                  <c:v>6.7204200000001017E-13</c:v>
                </c:pt>
                <c:pt idx="756">
                  <c:v>6.729320000000115E-13</c:v>
                </c:pt>
                <c:pt idx="757">
                  <c:v>6.7382200000001282E-13</c:v>
                </c:pt>
                <c:pt idx="758">
                  <c:v>6.7471200000001061E-13</c:v>
                </c:pt>
                <c:pt idx="759">
                  <c:v>6.7560300000001119E-13</c:v>
                </c:pt>
                <c:pt idx="760">
                  <c:v>6.7649300000000837E-13</c:v>
                </c:pt>
                <c:pt idx="761">
                  <c:v>6.7738300000001172E-13</c:v>
                </c:pt>
                <c:pt idx="762">
                  <c:v>6.7827300000001061E-13</c:v>
                </c:pt>
                <c:pt idx="763">
                  <c:v>6.7916300000001224E-13</c:v>
                </c:pt>
                <c:pt idx="764">
                  <c:v>6.8005300000000952E-13</c:v>
                </c:pt>
                <c:pt idx="765">
                  <c:v>6.8094300000001074E-13</c:v>
                </c:pt>
                <c:pt idx="766">
                  <c:v>6.8183300000001005E-13</c:v>
                </c:pt>
                <c:pt idx="767">
                  <c:v>6.8272400000001033E-13</c:v>
                </c:pt>
                <c:pt idx="768">
                  <c:v>6.8361400000001185E-13</c:v>
                </c:pt>
                <c:pt idx="769">
                  <c:v>6.8450400000001126E-13</c:v>
                </c:pt>
                <c:pt idx="770">
                  <c:v>6.8539400000001026E-13</c:v>
                </c:pt>
                <c:pt idx="771">
                  <c:v>6.8628400000000966E-13</c:v>
                </c:pt>
                <c:pt idx="772">
                  <c:v>6.871740000000131E-13</c:v>
                </c:pt>
                <c:pt idx="773">
                  <c:v>6.880640000000121E-13</c:v>
                </c:pt>
                <c:pt idx="774">
                  <c:v>6.889540000000114E-13</c:v>
                </c:pt>
                <c:pt idx="775">
                  <c:v>6.8984500000000997E-13</c:v>
                </c:pt>
                <c:pt idx="776">
                  <c:v>6.9073500000001139E-13</c:v>
                </c:pt>
                <c:pt idx="777">
                  <c:v>6.9162500000001272E-13</c:v>
                </c:pt>
                <c:pt idx="778">
                  <c:v>6.9251500000001E-13</c:v>
                </c:pt>
                <c:pt idx="779">
                  <c:v>6.9340500000001122E-13</c:v>
                </c:pt>
                <c:pt idx="780">
                  <c:v>6.9429500000001052E-13</c:v>
                </c:pt>
                <c:pt idx="781">
                  <c:v>6.9518500000001174E-13</c:v>
                </c:pt>
                <c:pt idx="782">
                  <c:v>6.9607500000001115E-13</c:v>
                </c:pt>
                <c:pt idx="783">
                  <c:v>6.9696600000001385E-13</c:v>
                </c:pt>
                <c:pt idx="784">
                  <c:v>6.9785600000001275E-13</c:v>
                </c:pt>
                <c:pt idx="785">
                  <c:v>6.9874600000001236E-13</c:v>
                </c:pt>
                <c:pt idx="786">
                  <c:v>6.9963600000001378E-13</c:v>
                </c:pt>
                <c:pt idx="787">
                  <c:v>7.0052600000001288E-13</c:v>
                </c:pt>
                <c:pt idx="788">
                  <c:v>7.0141600000000996E-13</c:v>
                </c:pt>
                <c:pt idx="789">
                  <c:v>7.0230600000001139E-13</c:v>
                </c:pt>
                <c:pt idx="790">
                  <c:v>7.0319600000001281E-13</c:v>
                </c:pt>
                <c:pt idx="791">
                  <c:v>7.0408700000001138E-13</c:v>
                </c:pt>
                <c:pt idx="792">
                  <c:v>7.049770000000127E-13</c:v>
                </c:pt>
                <c:pt idx="793">
                  <c:v>7.05867000000012E-13</c:v>
                </c:pt>
                <c:pt idx="794">
                  <c:v>7.0675700000000938E-13</c:v>
                </c:pt>
                <c:pt idx="795">
                  <c:v>7.0764700000001263E-13</c:v>
                </c:pt>
                <c:pt idx="796">
                  <c:v>7.0853700000001173E-13</c:v>
                </c:pt>
                <c:pt idx="797">
                  <c:v>7.0942700000001113E-13</c:v>
                </c:pt>
                <c:pt idx="798">
                  <c:v>7.1031700000001033E-13</c:v>
                </c:pt>
                <c:pt idx="799">
                  <c:v>7.1120700000000963E-13</c:v>
                </c:pt>
                <c:pt idx="800">
                  <c:v>7.120980000000081E-13</c:v>
                </c:pt>
                <c:pt idx="801">
                  <c:v>7.1298800000000962E-13</c:v>
                </c:pt>
                <c:pt idx="802">
                  <c:v>7.1387800000001074E-13</c:v>
                </c:pt>
                <c:pt idx="803">
                  <c:v>7.1476800000001005E-13</c:v>
                </c:pt>
                <c:pt idx="804">
                  <c:v>7.1565800000000935E-13</c:v>
                </c:pt>
                <c:pt idx="805">
                  <c:v>7.1654800000000865E-13</c:v>
                </c:pt>
                <c:pt idx="806">
                  <c:v>7.1743800000001007E-13</c:v>
                </c:pt>
                <c:pt idx="807">
                  <c:v>7.183280000000113E-13</c:v>
                </c:pt>
                <c:pt idx="808">
                  <c:v>7.1921900000000966E-13</c:v>
                </c:pt>
                <c:pt idx="809">
                  <c:v>7.201090000000131E-13</c:v>
                </c:pt>
                <c:pt idx="810">
                  <c:v>7.209990000000122E-13</c:v>
                </c:pt>
                <c:pt idx="811">
                  <c:v>7.2188900000001181E-13</c:v>
                </c:pt>
                <c:pt idx="812">
                  <c:v>7.2277900000001121E-13</c:v>
                </c:pt>
                <c:pt idx="813">
                  <c:v>7.2366900000001445E-13</c:v>
                </c:pt>
                <c:pt idx="814">
                  <c:v>7.2455900000001163E-13</c:v>
                </c:pt>
                <c:pt idx="815">
                  <c:v>7.2544900000001104E-13</c:v>
                </c:pt>
                <c:pt idx="816">
                  <c:v>7.2634000000001152E-13</c:v>
                </c:pt>
                <c:pt idx="817">
                  <c:v>7.2723000000001264E-13</c:v>
                </c:pt>
                <c:pt idx="818">
                  <c:v>7.2812000000001417E-13</c:v>
                </c:pt>
                <c:pt idx="819">
                  <c:v>7.2901000000001115E-13</c:v>
                </c:pt>
                <c:pt idx="820">
                  <c:v>7.2990000000001257E-13</c:v>
                </c:pt>
                <c:pt idx="821">
                  <c:v>7.3079000000000965E-13</c:v>
                </c:pt>
                <c:pt idx="822">
                  <c:v>7.3168000000001128E-13</c:v>
                </c:pt>
                <c:pt idx="823">
                  <c:v>7.3257000000001058E-13</c:v>
                </c:pt>
                <c:pt idx="824">
                  <c:v>7.3346100000001127E-13</c:v>
                </c:pt>
                <c:pt idx="825">
                  <c:v>7.3435100000001057E-13</c:v>
                </c:pt>
                <c:pt idx="826">
                  <c:v>7.3524100000000947E-13</c:v>
                </c:pt>
                <c:pt idx="827">
                  <c:v>7.3613100000001119E-13</c:v>
                </c:pt>
                <c:pt idx="828">
                  <c:v>7.3702100000001221E-13</c:v>
                </c:pt>
                <c:pt idx="829">
                  <c:v>7.3791100000001172E-13</c:v>
                </c:pt>
                <c:pt idx="830">
                  <c:v>7.3880100000001062E-13</c:v>
                </c:pt>
                <c:pt idx="831">
                  <c:v>7.3969100000001032E-13</c:v>
                </c:pt>
                <c:pt idx="832">
                  <c:v>7.4058200000001273E-13</c:v>
                </c:pt>
                <c:pt idx="833">
                  <c:v>7.4147200000001173E-13</c:v>
                </c:pt>
                <c:pt idx="834">
                  <c:v>7.4236200000001325E-13</c:v>
                </c:pt>
                <c:pt idx="835">
                  <c:v>7.4325200000001245E-13</c:v>
                </c:pt>
                <c:pt idx="836">
                  <c:v>7.4414200000001398E-13</c:v>
                </c:pt>
                <c:pt idx="837">
                  <c:v>7.4503200000001358E-13</c:v>
                </c:pt>
                <c:pt idx="838">
                  <c:v>7.459220000000147E-13</c:v>
                </c:pt>
                <c:pt idx="839">
                  <c:v>7.4681200000001148E-13</c:v>
                </c:pt>
                <c:pt idx="840">
                  <c:v>7.477020000000131E-13</c:v>
                </c:pt>
                <c:pt idx="841">
                  <c:v>7.4859300000001187E-13</c:v>
                </c:pt>
                <c:pt idx="842">
                  <c:v>7.4948300000001057E-13</c:v>
                </c:pt>
                <c:pt idx="843">
                  <c:v>7.503730000000124E-13</c:v>
                </c:pt>
                <c:pt idx="844">
                  <c:v>7.512630000000114E-13</c:v>
                </c:pt>
                <c:pt idx="845">
                  <c:v>7.521530000000107E-13</c:v>
                </c:pt>
                <c:pt idx="846">
                  <c:v>7.5304300000001222E-13</c:v>
                </c:pt>
                <c:pt idx="847">
                  <c:v>7.5393300000001334E-13</c:v>
                </c:pt>
                <c:pt idx="848">
                  <c:v>7.5482300000001265E-13</c:v>
                </c:pt>
                <c:pt idx="849">
                  <c:v>7.5571400000001121E-13</c:v>
                </c:pt>
                <c:pt idx="850">
                  <c:v>7.5660400000001264E-13</c:v>
                </c:pt>
                <c:pt idx="851">
                  <c:v>7.5749400000001174E-13</c:v>
                </c:pt>
                <c:pt idx="852">
                  <c:v>7.5838400000001316E-13</c:v>
                </c:pt>
                <c:pt idx="853">
                  <c:v>7.5927400000001246E-13</c:v>
                </c:pt>
                <c:pt idx="854">
                  <c:v>7.6016400000001378E-13</c:v>
                </c:pt>
                <c:pt idx="855">
                  <c:v>7.6105400000001066E-13</c:v>
                </c:pt>
                <c:pt idx="856">
                  <c:v>7.6194400000001239E-13</c:v>
                </c:pt>
                <c:pt idx="857">
                  <c:v>7.6283500000001086E-13</c:v>
                </c:pt>
                <c:pt idx="858">
                  <c:v>7.6372500000001208E-13</c:v>
                </c:pt>
                <c:pt idx="859">
                  <c:v>7.6461500000001138E-13</c:v>
                </c:pt>
                <c:pt idx="860">
                  <c:v>7.6550500000001068E-13</c:v>
                </c:pt>
                <c:pt idx="861">
                  <c:v>7.6639500000000998E-13</c:v>
                </c:pt>
                <c:pt idx="862">
                  <c:v>7.6728500000001131E-13</c:v>
                </c:pt>
                <c:pt idx="863">
                  <c:v>7.6817500000001263E-13</c:v>
                </c:pt>
                <c:pt idx="864">
                  <c:v>7.6906500000001173E-13</c:v>
                </c:pt>
                <c:pt idx="865">
                  <c:v>7.6995600000001221E-13</c:v>
                </c:pt>
                <c:pt idx="866">
                  <c:v>7.7084600000001343E-13</c:v>
                </c:pt>
                <c:pt idx="867">
                  <c:v>7.7173600000001314E-13</c:v>
                </c:pt>
                <c:pt idx="868">
                  <c:v>7.7262600000001436E-13</c:v>
                </c:pt>
                <c:pt idx="869">
                  <c:v>7.7351600000001356E-13</c:v>
                </c:pt>
                <c:pt idx="870">
                  <c:v>7.7440600000001287E-13</c:v>
                </c:pt>
                <c:pt idx="871">
                  <c:v>7.7529600000001217E-13</c:v>
                </c:pt>
                <c:pt idx="872">
                  <c:v>7.7618600000001369E-13</c:v>
                </c:pt>
                <c:pt idx="873">
                  <c:v>7.7707700000001428E-13</c:v>
                </c:pt>
                <c:pt idx="874">
                  <c:v>7.779670000000154E-13</c:v>
                </c:pt>
                <c:pt idx="875">
                  <c:v>7.7885700000001268E-13</c:v>
                </c:pt>
                <c:pt idx="876">
                  <c:v>7.7974700000001209E-13</c:v>
                </c:pt>
                <c:pt idx="877">
                  <c:v>7.8063700000001311E-13</c:v>
                </c:pt>
                <c:pt idx="878">
                  <c:v>7.8152700000001271E-13</c:v>
                </c:pt>
                <c:pt idx="879">
                  <c:v>7.8241700000000979E-13</c:v>
                </c:pt>
                <c:pt idx="880">
                  <c:v>7.8330700000001313E-13</c:v>
                </c:pt>
                <c:pt idx="881">
                  <c:v>7.841980000000118E-13</c:v>
                </c:pt>
                <c:pt idx="882">
                  <c:v>7.850880000000108E-13</c:v>
                </c:pt>
                <c:pt idx="883">
                  <c:v>7.8597800000001222E-13</c:v>
                </c:pt>
                <c:pt idx="884">
                  <c:v>7.8686800000001153E-13</c:v>
                </c:pt>
                <c:pt idx="885">
                  <c:v>7.8775800000001103E-13</c:v>
                </c:pt>
                <c:pt idx="886">
                  <c:v>7.8864800000001175E-13</c:v>
                </c:pt>
                <c:pt idx="887">
                  <c:v>7.8953800000001125E-13</c:v>
                </c:pt>
                <c:pt idx="888">
                  <c:v>7.9042800000001278E-13</c:v>
                </c:pt>
                <c:pt idx="889">
                  <c:v>7.9131800000001218E-13</c:v>
                </c:pt>
                <c:pt idx="890">
                  <c:v>7.9220900000001246E-13</c:v>
                </c:pt>
                <c:pt idx="891">
                  <c:v>7.9309900000001378E-13</c:v>
                </c:pt>
                <c:pt idx="892">
                  <c:v>7.9398900000001521E-13</c:v>
                </c:pt>
                <c:pt idx="893">
                  <c:v>7.9487900000001451E-13</c:v>
                </c:pt>
                <c:pt idx="894">
                  <c:v>7.9576900000001371E-13</c:v>
                </c:pt>
                <c:pt idx="895">
                  <c:v>7.9665900000001311E-13</c:v>
                </c:pt>
                <c:pt idx="896">
                  <c:v>7.9754900000001444E-13</c:v>
                </c:pt>
                <c:pt idx="897">
                  <c:v>7.9843900000001344E-13</c:v>
                </c:pt>
                <c:pt idx="898">
                  <c:v>7.9933000000001443E-13</c:v>
                </c:pt>
                <c:pt idx="899">
                  <c:v>8.0022000000001302E-13</c:v>
                </c:pt>
                <c:pt idx="900">
                  <c:v>8.011100000000101E-13</c:v>
                </c:pt>
                <c:pt idx="901">
                  <c:v>8.0200000000001153E-13</c:v>
                </c:pt>
                <c:pt idx="902">
                  <c:v>8.0289000000000861E-13</c:v>
                </c:pt>
                <c:pt idx="903">
                  <c:v>8.0378000000001003E-13</c:v>
                </c:pt>
                <c:pt idx="904">
                  <c:v>8.0467000000001135E-13</c:v>
                </c:pt>
                <c:pt idx="905">
                  <c:v>8.0556000000001661E-13</c:v>
                </c:pt>
                <c:pt idx="906">
                  <c:v>8.0645100000001356E-13</c:v>
                </c:pt>
                <c:pt idx="907">
                  <c:v>8.0734100000001418E-13</c:v>
                </c:pt>
                <c:pt idx="908">
                  <c:v>8.0823100000001197E-13</c:v>
                </c:pt>
                <c:pt idx="909">
                  <c:v>8.0912100000000915E-13</c:v>
                </c:pt>
                <c:pt idx="910">
                  <c:v>8.1001100000001047E-13</c:v>
                </c:pt>
                <c:pt idx="911">
                  <c:v>8.109010000000121E-13</c:v>
                </c:pt>
                <c:pt idx="912">
                  <c:v>8.1179100000000928E-13</c:v>
                </c:pt>
                <c:pt idx="913">
                  <c:v>8.126810000000106E-13</c:v>
                </c:pt>
                <c:pt idx="914">
                  <c:v>8.1357200000001078E-13</c:v>
                </c:pt>
                <c:pt idx="915">
                  <c:v>8.1446200000000817E-13</c:v>
                </c:pt>
                <c:pt idx="916">
                  <c:v>8.1535200000001363E-13</c:v>
                </c:pt>
                <c:pt idx="917">
                  <c:v>8.1624200000001475E-13</c:v>
                </c:pt>
                <c:pt idx="918">
                  <c:v>8.1713200000000769E-13</c:v>
                </c:pt>
                <c:pt idx="919">
                  <c:v>8.1802200000000982E-13</c:v>
                </c:pt>
                <c:pt idx="920">
                  <c:v>8.1891200000001044E-13</c:v>
                </c:pt>
                <c:pt idx="921">
                  <c:v>8.1980200000000782E-13</c:v>
                </c:pt>
                <c:pt idx="922">
                  <c:v>8.2069300000001265E-13</c:v>
                </c:pt>
                <c:pt idx="923">
                  <c:v>8.2158300000001356E-13</c:v>
                </c:pt>
                <c:pt idx="924">
                  <c:v>8.2247300000001135E-13</c:v>
                </c:pt>
                <c:pt idx="925">
                  <c:v>8.2336300000001247E-13</c:v>
                </c:pt>
                <c:pt idx="926">
                  <c:v>8.2425300000001359E-13</c:v>
                </c:pt>
                <c:pt idx="927">
                  <c:v>8.2514300000001491E-13</c:v>
                </c:pt>
                <c:pt idx="928">
                  <c:v>8.260330000000125E-13</c:v>
                </c:pt>
                <c:pt idx="929">
                  <c:v>8.2692300000001362E-13</c:v>
                </c:pt>
                <c:pt idx="930">
                  <c:v>8.278130000000108E-13</c:v>
                </c:pt>
                <c:pt idx="931">
                  <c:v>8.2870400000001189E-13</c:v>
                </c:pt>
                <c:pt idx="932">
                  <c:v>8.2959400000001301E-13</c:v>
                </c:pt>
                <c:pt idx="933">
                  <c:v>8.3048400000001383E-13</c:v>
                </c:pt>
                <c:pt idx="934">
                  <c:v>8.3137400000001525E-13</c:v>
                </c:pt>
                <c:pt idx="935">
                  <c:v>8.3226400000001587E-13</c:v>
                </c:pt>
                <c:pt idx="936">
                  <c:v>8.3315400000001366E-13</c:v>
                </c:pt>
                <c:pt idx="937">
                  <c:v>8.3404400000001528E-13</c:v>
                </c:pt>
                <c:pt idx="938">
                  <c:v>8.3493400000001267E-13</c:v>
                </c:pt>
                <c:pt idx="939">
                  <c:v>8.3582500000001305E-13</c:v>
                </c:pt>
                <c:pt idx="940">
                  <c:v>8.3671500000001417E-13</c:v>
                </c:pt>
                <c:pt idx="941">
                  <c:v>8.3760500000001559E-13</c:v>
                </c:pt>
                <c:pt idx="942">
                  <c:v>8.3849500000001308E-13</c:v>
                </c:pt>
                <c:pt idx="943">
                  <c:v>8.393850000000145E-13</c:v>
                </c:pt>
                <c:pt idx="944">
                  <c:v>8.4027500000001562E-13</c:v>
                </c:pt>
                <c:pt idx="945">
                  <c:v>8.4116500000001301E-13</c:v>
                </c:pt>
                <c:pt idx="946">
                  <c:v>8.4205500000001453E-13</c:v>
                </c:pt>
                <c:pt idx="947">
                  <c:v>8.4294600000001491E-13</c:v>
                </c:pt>
                <c:pt idx="948">
                  <c:v>8.4383600000000816E-13</c:v>
                </c:pt>
                <c:pt idx="949">
                  <c:v>8.4472600000000968E-13</c:v>
                </c:pt>
                <c:pt idx="950">
                  <c:v>8.4561600000001474E-13</c:v>
                </c:pt>
                <c:pt idx="951">
                  <c:v>8.4650600000001566E-13</c:v>
                </c:pt>
                <c:pt idx="952">
                  <c:v>8.4739600000001355E-13</c:v>
                </c:pt>
                <c:pt idx="953">
                  <c:v>8.4828600000001416E-13</c:v>
                </c:pt>
                <c:pt idx="954">
                  <c:v>8.4917600000001155E-13</c:v>
                </c:pt>
                <c:pt idx="955">
                  <c:v>8.5006700000001304E-13</c:v>
                </c:pt>
                <c:pt idx="956">
                  <c:v>8.5095700000001356E-13</c:v>
                </c:pt>
                <c:pt idx="957">
                  <c:v>8.5184700000001064E-13</c:v>
                </c:pt>
                <c:pt idx="958">
                  <c:v>8.5273700000000782E-13</c:v>
                </c:pt>
                <c:pt idx="959">
                  <c:v>8.5362700000000985E-13</c:v>
                </c:pt>
                <c:pt idx="960">
                  <c:v>8.5451700000001046E-13</c:v>
                </c:pt>
                <c:pt idx="961">
                  <c:v>8.5540700000001209E-13</c:v>
                </c:pt>
                <c:pt idx="962">
                  <c:v>8.5629700000001361E-13</c:v>
                </c:pt>
                <c:pt idx="963">
                  <c:v>8.5718800000001359E-13</c:v>
                </c:pt>
                <c:pt idx="964">
                  <c:v>8.5807800000001492E-13</c:v>
                </c:pt>
                <c:pt idx="965">
                  <c:v>8.5896800000001624E-13</c:v>
                </c:pt>
                <c:pt idx="966">
                  <c:v>8.5985800000001382E-13</c:v>
                </c:pt>
                <c:pt idx="967">
                  <c:v>8.6074800000001525E-13</c:v>
                </c:pt>
                <c:pt idx="968">
                  <c:v>8.6163800000001263E-13</c:v>
                </c:pt>
                <c:pt idx="969">
                  <c:v>8.6252800000001355E-13</c:v>
                </c:pt>
                <c:pt idx="970">
                  <c:v>8.6341800000001103E-13</c:v>
                </c:pt>
                <c:pt idx="971">
                  <c:v>8.6430800000001266E-13</c:v>
                </c:pt>
                <c:pt idx="972">
                  <c:v>8.6519900000001304E-13</c:v>
                </c:pt>
                <c:pt idx="973">
                  <c:v>8.6608900000001366E-13</c:v>
                </c:pt>
                <c:pt idx="974">
                  <c:v>8.6697900000001528E-13</c:v>
                </c:pt>
                <c:pt idx="975">
                  <c:v>8.6786900000001297E-13</c:v>
                </c:pt>
                <c:pt idx="976">
                  <c:v>8.6875900000001359E-13</c:v>
                </c:pt>
                <c:pt idx="977">
                  <c:v>8.6964900000001531E-13</c:v>
                </c:pt>
                <c:pt idx="978">
                  <c:v>8.705390000000127E-13</c:v>
                </c:pt>
                <c:pt idx="979">
                  <c:v>8.7142900000001038E-13</c:v>
                </c:pt>
                <c:pt idx="980">
                  <c:v>8.7232000000001046E-13</c:v>
                </c:pt>
                <c:pt idx="981">
                  <c:v>8.7321000000001138E-13</c:v>
                </c:pt>
                <c:pt idx="982">
                  <c:v>8.7410000000000897E-13</c:v>
                </c:pt>
                <c:pt idx="983">
                  <c:v>8.749900000000111E-13</c:v>
                </c:pt>
                <c:pt idx="984">
                  <c:v>8.7588000000001151E-13</c:v>
                </c:pt>
                <c:pt idx="985">
                  <c:v>8.7677000000001303E-13</c:v>
                </c:pt>
                <c:pt idx="986">
                  <c:v>8.7766000000001415E-13</c:v>
                </c:pt>
                <c:pt idx="987">
                  <c:v>8.7855000000001527E-13</c:v>
                </c:pt>
                <c:pt idx="988">
                  <c:v>8.7944100000001263E-13</c:v>
                </c:pt>
                <c:pt idx="989">
                  <c:v>8.8033100000001355E-13</c:v>
                </c:pt>
                <c:pt idx="990">
                  <c:v>8.8122100000001416E-13</c:v>
                </c:pt>
                <c:pt idx="991">
                  <c:v>8.8211100000001205E-13</c:v>
                </c:pt>
                <c:pt idx="992">
                  <c:v>8.8300100000001307E-13</c:v>
                </c:pt>
                <c:pt idx="993">
                  <c:v>8.8389100000001046E-13</c:v>
                </c:pt>
                <c:pt idx="994">
                  <c:v>8.8478100000001208E-13</c:v>
                </c:pt>
                <c:pt idx="995">
                  <c:v>8.8567100000001663E-13</c:v>
                </c:pt>
                <c:pt idx="996">
                  <c:v>8.8656200000001692E-13</c:v>
                </c:pt>
                <c:pt idx="997">
                  <c:v>8.874520000000145E-13</c:v>
                </c:pt>
                <c:pt idx="998">
                  <c:v>8.8834200000001583E-13</c:v>
                </c:pt>
                <c:pt idx="999">
                  <c:v>8.8923200000001361E-13</c:v>
                </c:pt>
                <c:pt idx="1000">
                  <c:v>8.901220000000112E-13</c:v>
                </c:pt>
                <c:pt idx="1001">
                  <c:v>8.9101200000001242E-13</c:v>
                </c:pt>
                <c:pt idx="1002">
                  <c:v>8.9190200000001354E-13</c:v>
                </c:pt>
                <c:pt idx="1003">
                  <c:v>8.9279200000001103E-13</c:v>
                </c:pt>
                <c:pt idx="1004">
                  <c:v>8.9368300000001525E-13</c:v>
                </c:pt>
                <c:pt idx="1005">
                  <c:v>8.9457300000001586E-13</c:v>
                </c:pt>
                <c:pt idx="1006">
                  <c:v>8.9546300000001729E-13</c:v>
                </c:pt>
                <c:pt idx="1007">
                  <c:v>8.963530000000183E-13</c:v>
                </c:pt>
                <c:pt idx="1008">
                  <c:v>8.9724300000001963E-13</c:v>
                </c:pt>
                <c:pt idx="1009">
                  <c:v>8.9813300000001358E-13</c:v>
                </c:pt>
                <c:pt idx="1010">
                  <c:v>8.990230000000153E-13</c:v>
                </c:pt>
                <c:pt idx="1011">
                  <c:v>8.9991300000001582E-13</c:v>
                </c:pt>
                <c:pt idx="1012">
                  <c:v>9.0080300000001451E-13</c:v>
                </c:pt>
                <c:pt idx="1013">
                  <c:v>9.0169400000001359E-13</c:v>
                </c:pt>
                <c:pt idx="1014">
                  <c:v>9.0258400000001541E-13</c:v>
                </c:pt>
                <c:pt idx="1015">
                  <c:v>9.034740000000132E-13</c:v>
                </c:pt>
                <c:pt idx="1016">
                  <c:v>9.0436400000001452E-13</c:v>
                </c:pt>
                <c:pt idx="1017">
                  <c:v>9.0525400000001807E-13</c:v>
                </c:pt>
                <c:pt idx="1018">
                  <c:v>9.0614400000001606E-13</c:v>
                </c:pt>
                <c:pt idx="1019">
                  <c:v>9.0703400000001374E-13</c:v>
                </c:pt>
                <c:pt idx="1020">
                  <c:v>9.0792400000001527E-13</c:v>
                </c:pt>
                <c:pt idx="1021">
                  <c:v>9.0881500000001212E-13</c:v>
                </c:pt>
                <c:pt idx="1022">
                  <c:v>9.0970500000001283E-13</c:v>
                </c:pt>
                <c:pt idx="1023">
                  <c:v>9.1059500000001426E-13</c:v>
                </c:pt>
              </c:numCache>
            </c:numRef>
          </c:xVal>
          <c:yVal>
            <c:numRef>
              <c:f>impulsion1450_1480_avec_materia!$G$1:$G$1024</c:f>
              <c:numCache>
                <c:formatCode>0.00</c:formatCode>
                <c:ptCount val="1024"/>
                <c:pt idx="0">
                  <c:v>8.0581054715602657E-6</c:v>
                </c:pt>
                <c:pt idx="1">
                  <c:v>9.420758202736121E-6</c:v>
                </c:pt>
                <c:pt idx="2">
                  <c:v>1.053728568715366E-5</c:v>
                </c:pt>
                <c:pt idx="3">
                  <c:v>1.1138023516140741E-5</c:v>
                </c:pt>
                <c:pt idx="4">
                  <c:v>1.1086571167116696E-5</c:v>
                </c:pt>
                <c:pt idx="5">
                  <c:v>1.0418151053507079E-5</c:v>
                </c:pt>
                <c:pt idx="6">
                  <c:v>9.3333928047286381E-6</c:v>
                </c:pt>
                <c:pt idx="7">
                  <c:v>8.1476866586477274E-6</c:v>
                </c:pt>
                <c:pt idx="8">
                  <c:v>7.2093143715504557E-6</c:v>
                </c:pt>
                <c:pt idx="9">
                  <c:v>6.8074508066047833E-6</c:v>
                </c:pt>
                <c:pt idx="10">
                  <c:v>7.0942084453218791E-6</c:v>
                </c:pt>
                <c:pt idx="11">
                  <c:v>8.0419618654066507E-6</c:v>
                </c:pt>
                <c:pt idx="12">
                  <c:v>9.4474052246580699E-6</c:v>
                </c:pt>
                <c:pt idx="13">
                  <c:v>1.0982774398140037E-5</c:v>
                </c:pt>
                <c:pt idx="14">
                  <c:v>1.2280593716367637E-5</c:v>
                </c:pt>
                <c:pt idx="15">
                  <c:v>1.3030681484636315E-5</c:v>
                </c:pt>
                <c:pt idx="16">
                  <c:v>1.3063688108982399E-5</c:v>
                </c:pt>
                <c:pt idx="17">
                  <c:v>1.2398404631862571E-5</c:v>
                </c:pt>
                <c:pt idx="18">
                  <c:v>1.1240151249187304E-5</c:v>
                </c:pt>
                <c:pt idx="19">
                  <c:v>9.929583949629768E-6</c:v>
                </c:pt>
                <c:pt idx="20">
                  <c:v>8.8545809280991894E-6</c:v>
                </c:pt>
                <c:pt idx="21">
                  <c:v>8.3482011821378489E-6</c:v>
                </c:pt>
                <c:pt idx="22">
                  <c:v>8.5991608777978593E-6</c:v>
                </c:pt>
                <c:pt idx="23">
                  <c:v>9.5993162707983037E-6</c:v>
                </c:pt>
                <c:pt idx="24">
                  <c:v>1.1142368764855958E-5</c:v>
                </c:pt>
                <c:pt idx="25">
                  <c:v>1.2874971942930562E-5</c:v>
                </c:pt>
                <c:pt idx="26">
                  <c:v>1.4387895460797881E-5</c:v>
                </c:pt>
                <c:pt idx="27">
                  <c:v>1.5323706641036551E-5</c:v>
                </c:pt>
                <c:pt idx="28">
                  <c:v>1.5472365944760765E-5</c:v>
                </c:pt>
                <c:pt idx="29">
                  <c:v>1.4829643229181661E-5</c:v>
                </c:pt>
                <c:pt idx="30">
                  <c:v>1.3602038525953586E-5</c:v>
                </c:pt>
                <c:pt idx="31">
                  <c:v>1.2155761339372624E-5</c:v>
                </c:pt>
                <c:pt idx="32">
                  <c:v>1.0922602775203882E-5</c:v>
                </c:pt>
                <c:pt idx="33">
                  <c:v>1.0286700085753921E-5</c:v>
                </c:pt>
                <c:pt idx="34">
                  <c:v>1.0481862183674525E-5</c:v>
                </c:pt>
                <c:pt idx="35">
                  <c:v>1.1526966440867314E-5</c:v>
                </c:pt>
                <c:pt idx="36">
                  <c:v>1.3216980426237316E-5</c:v>
                </c:pt>
                <c:pt idx="37">
                  <c:v>1.5173234418974063E-5</c:v>
                </c:pt>
                <c:pt idx="38">
                  <c:v>1.6940599586769886E-5</c:v>
                </c:pt>
                <c:pt idx="39">
                  <c:v>1.810653629002103E-5</c:v>
                </c:pt>
                <c:pt idx="40">
                  <c:v>1.8411106570821802E-5</c:v>
                </c:pt>
                <c:pt idx="41">
                  <c:v>1.7818713921486247E-5</c:v>
                </c:pt>
                <c:pt idx="42">
                  <c:v>1.6531599454398045E-5</c:v>
                </c:pt>
                <c:pt idx="43">
                  <c:v>1.4940720447992411E-5</c:v>
                </c:pt>
                <c:pt idx="44">
                  <c:v>1.352589595575337E-5</c:v>
                </c:pt>
                <c:pt idx="45">
                  <c:v>1.2730456452550463E-5</c:v>
                </c:pt>
                <c:pt idx="46">
                  <c:v>1.2843375366180877E-5</c:v>
                </c:pt>
                <c:pt idx="47">
                  <c:v>1.3920076200123292E-5</c:v>
                </c:pt>
                <c:pt idx="48">
                  <c:v>1.5763296173303481E-5</c:v>
                </c:pt>
                <c:pt idx="49">
                  <c:v>1.797065374410816E-5</c:v>
                </c:pt>
                <c:pt idx="50">
                  <c:v>2.0037150437690454E-5</c:v>
                </c:pt>
                <c:pt idx="51">
                  <c:v>2.1486794472613684E-5</c:v>
                </c:pt>
                <c:pt idx="52">
                  <c:v>2.1998785632478291E-5</c:v>
                </c:pt>
                <c:pt idx="53">
                  <c:v>2.1495341087636149E-5</c:v>
                </c:pt>
                <c:pt idx="54">
                  <c:v>2.0166759710623711E-5</c:v>
                </c:pt>
                <c:pt idx="55">
                  <c:v>1.8426271776602565E-5</c:v>
                </c:pt>
                <c:pt idx="56">
                  <c:v>1.6805177464561922E-5</c:v>
                </c:pt>
                <c:pt idx="57">
                  <c:v>1.581471974584622E-5</c:v>
                </c:pt>
                <c:pt idx="58">
                  <c:v>1.5811036356206807E-5</c:v>
                </c:pt>
                <c:pt idx="59">
                  <c:v>1.6898067947028344E-5</c:v>
                </c:pt>
                <c:pt idx="60">
                  <c:v>1.8895443531910331E-5</c:v>
                </c:pt>
                <c:pt idx="61">
                  <c:v>2.1380695585112389E-5</c:v>
                </c:pt>
                <c:pt idx="62">
                  <c:v>2.3796135894056506E-5</c:v>
                </c:pt>
                <c:pt idx="63">
                  <c:v>2.5593227167300914E-5</c:v>
                </c:pt>
                <c:pt idx="64">
                  <c:v>2.6377587725104287E-5</c:v>
                </c:pt>
                <c:pt idx="65">
                  <c:v>2.6015665916559966E-5</c:v>
                </c:pt>
                <c:pt idx="66">
                  <c:v>2.4675228629146248E-5</c:v>
                </c:pt>
                <c:pt idx="67">
                  <c:v>2.2786714473994899E-5</c:v>
                </c:pt>
                <c:pt idx="68">
                  <c:v>2.0935120544681352E-5</c:v>
                </c:pt>
                <c:pt idx="69">
                  <c:v>1.9708753230160256E-5</c:v>
                </c:pt>
                <c:pt idx="70">
                  <c:v>1.9544497073431943E-5</c:v>
                </c:pt>
                <c:pt idx="71">
                  <c:v>2.0609946303085563E-5</c:v>
                </c:pt>
                <c:pt idx="72">
                  <c:v>2.2754053167427406E-5</c:v>
                </c:pt>
                <c:pt idx="73">
                  <c:v>2.5540882747348251E-5</c:v>
                </c:pt>
                <c:pt idx="74">
                  <c:v>2.835870459790623E-5</c:v>
                </c:pt>
                <c:pt idx="75">
                  <c:v>3.0577601537815384E-5</c:v>
                </c:pt>
                <c:pt idx="76">
                  <c:v>3.1714848088954161E-5</c:v>
                </c:pt>
                <c:pt idx="77">
                  <c:v>3.1564634855225612E-5</c:v>
                </c:pt>
                <c:pt idx="78">
                  <c:v>3.0257607062899896E-5</c:v>
                </c:pt>
                <c:pt idx="79">
                  <c:v>2.8233210361835707E-5</c:v>
                </c:pt>
                <c:pt idx="80">
                  <c:v>2.6129937324823471E-5</c:v>
                </c:pt>
                <c:pt idx="81">
                  <c:v>2.4621848255857611E-5</c:v>
                </c:pt>
                <c:pt idx="82">
                  <c:v>2.4242113805229532E-5</c:v>
                </c:pt>
                <c:pt idx="83">
                  <c:v>2.5240283621002398E-5</c:v>
                </c:pt>
                <c:pt idx="84">
                  <c:v>2.7511323545492896E-5</c:v>
                </c:pt>
                <c:pt idx="85">
                  <c:v>3.0616449787917537E-5</c:v>
                </c:pt>
                <c:pt idx="86">
                  <c:v>3.3891213389121651E-5</c:v>
                </c:pt>
                <c:pt idx="87">
                  <c:v>3.6616346192584002E-5</c:v>
                </c:pt>
                <c:pt idx="88">
                  <c:v>3.8204520209723221E-5</c:v>
                </c:pt>
                <c:pt idx="89">
                  <c:v>3.8357898856422811E-5</c:v>
                </c:pt>
                <c:pt idx="90">
                  <c:v>3.7150437690284666E-5</c:v>
                </c:pt>
                <c:pt idx="91">
                  <c:v>3.5017812642084179E-5</c:v>
                </c:pt>
                <c:pt idx="92">
                  <c:v>3.2648644915483717E-5</c:v>
                </c:pt>
                <c:pt idx="93">
                  <c:v>3.0809827743981616E-5</c:v>
                </c:pt>
                <c:pt idx="94">
                  <c:v>3.0147680903351431E-5</c:v>
                </c:pt>
                <c:pt idx="95">
                  <c:v>3.1015579587115362E-5</c:v>
                </c:pt>
                <c:pt idx="96">
                  <c:v>3.3376114369248312E-5</c:v>
                </c:pt>
                <c:pt idx="97">
                  <c:v>3.6803681087521105E-5</c:v>
                </c:pt>
                <c:pt idx="98">
                  <c:v>4.0586925117839994E-5</c:v>
                </c:pt>
                <c:pt idx="99">
                  <c:v>4.3910608737690922E-5</c:v>
                </c:pt>
                <c:pt idx="100">
                  <c:v>4.6066542735952774E-5</c:v>
                </c:pt>
                <c:pt idx="101">
                  <c:v>4.6640345778202052E-5</c:v>
                </c:pt>
                <c:pt idx="102">
                  <c:v>4.5625974803312924E-5</c:v>
                </c:pt>
                <c:pt idx="103">
                  <c:v>4.3434933497551134E-5</c:v>
                </c:pt>
                <c:pt idx="104">
                  <c:v>4.0798144492469196E-5</c:v>
                </c:pt>
                <c:pt idx="105">
                  <c:v>3.858005329404384E-5</c:v>
                </c:pt>
                <c:pt idx="106">
                  <c:v>3.7556761609871731E-5</c:v>
                </c:pt>
                <c:pt idx="107">
                  <c:v>3.8210563270850096E-5</c:v>
                </c:pt>
                <c:pt idx="108">
                  <c:v>4.0599586769724852E-5</c:v>
                </c:pt>
                <c:pt idx="109">
                  <c:v>4.4333335251765887E-5</c:v>
                </c:pt>
                <c:pt idx="110">
                  <c:v>4.8666210079826417E-5</c:v>
                </c:pt>
                <c:pt idx="111">
                  <c:v>5.2684845729282381E-5</c:v>
                </c:pt>
                <c:pt idx="112">
                  <c:v>5.5542925877539186E-5</c:v>
                </c:pt>
                <c:pt idx="113">
                  <c:v>5.6683050076833487E-5</c:v>
                </c:pt>
                <c:pt idx="114">
                  <c:v>5.5988098047228438E-5</c:v>
                </c:pt>
                <c:pt idx="115">
                  <c:v>5.3819790161896885E-5</c:v>
                </c:pt>
                <c:pt idx="116">
                  <c:v>5.0934660120976785E-5</c:v>
                </c:pt>
                <c:pt idx="117">
                  <c:v>4.8294705702923123E-5</c:v>
                </c:pt>
                <c:pt idx="118">
                  <c:v>4.6820774317565804E-5</c:v>
                </c:pt>
                <c:pt idx="119">
                  <c:v>4.7153142679550846E-5</c:v>
                </c:pt>
                <c:pt idx="120">
                  <c:v>4.9478282389368904E-5</c:v>
                </c:pt>
                <c:pt idx="121">
                  <c:v>5.3472745794317232E-5</c:v>
                </c:pt>
                <c:pt idx="122">
                  <c:v>5.8376258251656461E-5</c:v>
                </c:pt>
                <c:pt idx="123">
                  <c:v>6.3181355142069483E-5</c:v>
                </c:pt>
                <c:pt idx="124">
                  <c:v>6.6889780320340112E-5</c:v>
                </c:pt>
                <c:pt idx="125">
                  <c:v>6.8772049978993598E-5</c:v>
                </c:pt>
                <c:pt idx="126">
                  <c:v>6.8563420487704254E-5</c:v>
                </c:pt>
                <c:pt idx="127">
                  <c:v>6.6539282774973692E-5</c:v>
                </c:pt>
                <c:pt idx="128">
                  <c:v>6.3457033835387548E-5</c:v>
                </c:pt>
                <c:pt idx="129">
                  <c:v>6.0367303010595951E-5</c:v>
                </c:pt>
                <c:pt idx="130">
                  <c:v>5.8348057299730361E-5</c:v>
                </c:pt>
                <c:pt idx="131">
                  <c:v>5.8226332782743434E-5</c:v>
                </c:pt>
                <c:pt idx="132">
                  <c:v>6.0357231242051066E-5</c:v>
                </c:pt>
                <c:pt idx="133">
                  <c:v>6.4525216830789079E-5</c:v>
                </c:pt>
                <c:pt idx="134">
                  <c:v>6.9986129735889854E-5</c:v>
                </c:pt>
                <c:pt idx="135">
                  <c:v>7.5652218954493452E-5</c:v>
                </c:pt>
                <c:pt idx="136">
                  <c:v>8.0364943339108452E-5</c:v>
                </c:pt>
                <c:pt idx="137">
                  <c:v>8.3193959240991598E-5</c:v>
                </c:pt>
                <c:pt idx="138">
                  <c:v>8.3683159427463247E-5</c:v>
                </c:pt>
                <c:pt idx="139">
                  <c:v>8.1976426306308508E-5</c:v>
                </c:pt>
                <c:pt idx="140">
                  <c:v>7.8793459681272135E-5</c:v>
                </c:pt>
                <c:pt idx="141">
                  <c:v>7.5254527979373473E-5</c:v>
                </c:pt>
                <c:pt idx="142">
                  <c:v>7.2598746496463533E-5</c:v>
                </c:pt>
                <c:pt idx="143">
                  <c:v>7.1866672805650052E-5</c:v>
                </c:pt>
                <c:pt idx="144">
                  <c:v>7.3628369006578312E-5</c:v>
                </c:pt>
                <c:pt idx="145">
                  <c:v>7.7827145430582492E-5</c:v>
                </c:pt>
                <c:pt idx="146">
                  <c:v>8.3780423935126981E-5</c:v>
                </c:pt>
                <c:pt idx="147">
                  <c:v>9.0346929261653729E-5</c:v>
                </c:pt>
                <c:pt idx="148">
                  <c:v>9.6208698554845721E-5</c:v>
                </c:pt>
                <c:pt idx="149">
                  <c:v>1.0020949278573607E-4</c:v>
                </c:pt>
                <c:pt idx="150">
                  <c:v>1.0165493545435252E-4</c:v>
                </c:pt>
                <c:pt idx="151">
                  <c:v>1.0050071077909483E-4</c:v>
                </c:pt>
                <c:pt idx="152">
                  <c:v>9.7375584881987645E-5</c:v>
                </c:pt>
                <c:pt idx="153">
                  <c:v>9.3433782438288841E-5</c:v>
                </c:pt>
                <c:pt idx="154">
                  <c:v>9.0067797390548708E-5</c:v>
                </c:pt>
                <c:pt idx="155">
                  <c:v>8.8553866695828106E-5</c:v>
                </c:pt>
                <c:pt idx="156">
                  <c:v>8.9723918435940766E-5</c:v>
                </c:pt>
                <c:pt idx="157">
                  <c:v>9.3741403026135247E-5</c:v>
                </c:pt>
                <c:pt idx="158">
                  <c:v>1.000483444890167E-4</c:v>
                </c:pt>
                <c:pt idx="159">
                  <c:v>1.0749310803266705E-4</c:v>
                </c:pt>
                <c:pt idx="160">
                  <c:v>1.1461643827732521E-4</c:v>
                </c:pt>
                <c:pt idx="161">
                  <c:v>1.2001864716004967E-4</c:v>
                </c:pt>
                <c:pt idx="162">
                  <c:v>1.2272104654308198E-4</c:v>
                </c:pt>
                <c:pt idx="163">
                  <c:v>1.2242320995896482E-4</c:v>
                </c:pt>
                <c:pt idx="164">
                  <c:v>1.1959419405708185E-4</c:v>
                </c:pt>
                <c:pt idx="165">
                  <c:v>1.1536606562188861E-4</c:v>
                </c:pt>
                <c:pt idx="166">
                  <c:v>1.1125678405552806E-4</c:v>
                </c:pt>
                <c:pt idx="167">
                  <c:v>1.0878891299718687E-4</c:v>
                </c:pt>
                <c:pt idx="168">
                  <c:v>1.0910027452763464E-4</c:v>
                </c:pt>
                <c:pt idx="169">
                  <c:v>1.1264582482029142E-4</c:v>
                </c:pt>
                <c:pt idx="170">
                  <c:v>1.1906931103347916E-4</c:v>
                </c:pt>
                <c:pt idx="171">
                  <c:v>1.2727780239765781E-4</c:v>
                </c:pt>
                <c:pt idx="172">
                  <c:v>1.3570873596427234E-4</c:v>
                </c:pt>
                <c:pt idx="173">
                  <c:v>1.4271955016604041E-4</c:v>
                </c:pt>
                <c:pt idx="174">
                  <c:v>1.4700523156434782E-4</c:v>
                </c:pt>
                <c:pt idx="175">
                  <c:v>1.4793787733161445E-4</c:v>
                </c:pt>
                <c:pt idx="176">
                  <c:v>1.457384908462014E-4</c:v>
                </c:pt>
                <c:pt idx="177">
                  <c:v>1.4143698238303843E-4</c:v>
                </c:pt>
                <c:pt idx="178">
                  <c:v>1.3662411584260513E-4</c:v>
                </c:pt>
                <c:pt idx="179">
                  <c:v>1.3305669542396401E-4</c:v>
                </c:pt>
                <c:pt idx="180">
                  <c:v>1.3221296898470821E-4</c:v>
                </c:pt>
                <c:pt idx="181">
                  <c:v>1.3491306624921584E-4</c:v>
                </c:pt>
                <c:pt idx="182">
                  <c:v>1.4109684437103249E-4</c:v>
                </c:pt>
                <c:pt idx="183">
                  <c:v>1.4982388793287156E-4</c:v>
                </c:pt>
                <c:pt idx="184">
                  <c:v>1.594976777379384E-4</c:v>
                </c:pt>
                <c:pt idx="185">
                  <c:v>1.6825810201838391E-4</c:v>
                </c:pt>
                <c:pt idx="186">
                  <c:v>1.7444936202540387E-4</c:v>
                </c:pt>
                <c:pt idx="187">
                  <c:v>1.7704356183778123E-4</c:v>
                </c:pt>
                <c:pt idx="188">
                  <c:v>1.7591264611258576E-4</c:v>
                </c:pt>
                <c:pt idx="189">
                  <c:v>1.7187703233901075E-4</c:v>
                </c:pt>
                <c:pt idx="190">
                  <c:v>1.6651338394157365E-4</c:v>
                </c:pt>
                <c:pt idx="191">
                  <c:v>1.6176929319206118E-4</c:v>
                </c:pt>
                <c:pt idx="192">
                  <c:v>1.5947667090640181E-4</c:v>
                </c:pt>
                <c:pt idx="193">
                  <c:v>1.6088643073788661E-4</c:v>
                </c:pt>
                <c:pt idx="194">
                  <c:v>1.6634158834667761E-4</c:v>
                </c:pt>
                <c:pt idx="195">
                  <c:v>1.7517568041990712E-4</c:v>
                </c:pt>
                <c:pt idx="196">
                  <c:v>1.8586240237578719E-4</c:v>
                </c:pt>
                <c:pt idx="197">
                  <c:v>1.9638826379976269E-4</c:v>
                </c:pt>
                <c:pt idx="198">
                  <c:v>2.0475042157545699E-4</c:v>
                </c:pt>
                <c:pt idx="199">
                  <c:v>2.0946343372488542E-4</c:v>
                </c:pt>
                <c:pt idx="200">
                  <c:v>2.0994112331873522E-4</c:v>
                </c:pt>
                <c:pt idx="201">
                  <c:v>2.0666060442121892E-4</c:v>
                </c:pt>
                <c:pt idx="202">
                  <c:v>2.0105897452130477E-4</c:v>
                </c:pt>
                <c:pt idx="203">
                  <c:v>1.9518857228364536E-4</c:v>
                </c:pt>
                <c:pt idx="204">
                  <c:v>1.9120936041392206E-4</c:v>
                </c:pt>
                <c:pt idx="205">
                  <c:v>1.9084879110001148E-4</c:v>
                </c:pt>
                <c:pt idx="206">
                  <c:v>1.9496037478489652E-4</c:v>
                </c:pt>
                <c:pt idx="207">
                  <c:v>2.03293756079034E-4</c:v>
                </c:pt>
                <c:pt idx="208">
                  <c:v>2.145416194252761E-4</c:v>
                </c:pt>
                <c:pt idx="209">
                  <c:v>2.2664846074600328E-4</c:v>
                </c:pt>
                <c:pt idx="210">
                  <c:v>2.3731446363516051E-4</c:v>
                </c:pt>
                <c:pt idx="211">
                  <c:v>2.4456901463572014E-4</c:v>
                </c:pt>
                <c:pt idx="212">
                  <c:v>2.4726709754651716E-4</c:v>
                </c:pt>
                <c:pt idx="213">
                  <c:v>2.4539144647862211E-4</c:v>
                </c:pt>
                <c:pt idx="214">
                  <c:v>2.4007297715723179E-4</c:v>
                </c:pt>
                <c:pt idx="215">
                  <c:v>2.3332690658578592E-4</c:v>
                </c:pt>
                <c:pt idx="216">
                  <c:v>2.2756240180025908E-4</c:v>
                </c:pt>
                <c:pt idx="217">
                  <c:v>2.2498690670089296E-4</c:v>
                </c:pt>
                <c:pt idx="218">
                  <c:v>2.2705277031188085E-4</c:v>
                </c:pt>
                <c:pt idx="219">
                  <c:v>2.3408228922666092E-4</c:v>
                </c:pt>
                <c:pt idx="220">
                  <c:v>2.4517015533544802E-4</c:v>
                </c:pt>
                <c:pt idx="221">
                  <c:v>2.5839064649243651E-4</c:v>
                </c:pt>
                <c:pt idx="222">
                  <c:v>2.7126150339850248E-4</c:v>
                </c:pt>
                <c:pt idx="223">
                  <c:v>2.8135197665652009E-4</c:v>
                </c:pt>
                <c:pt idx="224">
                  <c:v>2.8689001053219408E-4</c:v>
                </c:pt>
                <c:pt idx="225">
                  <c:v>2.8720971724229401E-4</c:v>
                </c:pt>
                <c:pt idx="226">
                  <c:v>2.8293583420142392E-4</c:v>
                </c:pt>
                <c:pt idx="227">
                  <c:v>2.7584559691055694E-4</c:v>
                </c:pt>
                <c:pt idx="228">
                  <c:v>2.6844486138368834E-4</c:v>
                </c:pt>
                <c:pt idx="229">
                  <c:v>2.6335804273883216E-4</c:v>
                </c:pt>
                <c:pt idx="230">
                  <c:v>2.6267949330371291E-4</c:v>
                </c:pt>
                <c:pt idx="231">
                  <c:v>2.6744689300328629E-4</c:v>
                </c:pt>
                <c:pt idx="232">
                  <c:v>2.7736959937382376E-4</c:v>
                </c:pt>
                <c:pt idx="233">
                  <c:v>2.9088130852417002E-4</c:v>
                </c:pt>
                <c:pt idx="234">
                  <c:v>3.0551127174782602E-4</c:v>
                </c:pt>
                <c:pt idx="235">
                  <c:v>3.1847507668932582E-4</c:v>
                </c:pt>
                <c:pt idx="236">
                  <c:v>3.2736413184232852E-4</c:v>
                </c:pt>
                <c:pt idx="237">
                  <c:v>3.3074536842529452E-4</c:v>
                </c:pt>
                <c:pt idx="238">
                  <c:v>3.2851806875277276E-4</c:v>
                </c:pt>
                <c:pt idx="239">
                  <c:v>3.2196566390220601E-4</c:v>
                </c:pt>
                <c:pt idx="240">
                  <c:v>3.1345358065760256E-4</c:v>
                </c:pt>
                <c:pt idx="241">
                  <c:v>3.0586810011913709E-4</c:v>
                </c:pt>
                <c:pt idx="242">
                  <c:v>3.01908456256872E-4</c:v>
                </c:pt>
                <c:pt idx="243">
                  <c:v>3.0341922153862255E-4</c:v>
                </c:pt>
                <c:pt idx="244">
                  <c:v>3.1093276087319706E-4</c:v>
                </c:pt>
                <c:pt idx="245">
                  <c:v>3.2352534920260402E-4</c:v>
                </c:pt>
                <c:pt idx="246">
                  <c:v>3.3900997392850802E-4</c:v>
                </c:pt>
                <c:pt idx="247">
                  <c:v>3.5447157746916843E-4</c:v>
                </c:pt>
                <c:pt idx="248">
                  <c:v>3.6695481516866099E-4</c:v>
                </c:pt>
                <c:pt idx="249">
                  <c:v>3.7420073322475266E-4</c:v>
                </c:pt>
                <c:pt idx="250">
                  <c:v>3.7519639948662819E-4</c:v>
                </c:pt>
                <c:pt idx="251">
                  <c:v>3.7044252473338821E-4</c:v>
                </c:pt>
                <c:pt idx="252">
                  <c:v>3.61846989692266E-4</c:v>
                </c:pt>
                <c:pt idx="253">
                  <c:v>3.5227880957451092E-4</c:v>
                </c:pt>
                <c:pt idx="254">
                  <c:v>3.4488325381432295E-4</c:v>
                </c:pt>
                <c:pt idx="255">
                  <c:v>3.4231639165942609E-4</c:v>
                </c:pt>
                <c:pt idx="256">
                  <c:v>3.4609474368787872E-4</c:v>
                </c:pt>
                <c:pt idx="257">
                  <c:v>3.5621543225153177E-4</c:v>
                </c:pt>
                <c:pt idx="258">
                  <c:v>3.7114467088338092E-4</c:v>
                </c:pt>
                <c:pt idx="259">
                  <c:v>3.8815732677997177E-4</c:v>
                </c:pt>
                <c:pt idx="260">
                  <c:v>4.0399302458087093E-4</c:v>
                </c:pt>
                <c:pt idx="261">
                  <c:v>4.1563598901889491E-4</c:v>
                </c:pt>
                <c:pt idx="262">
                  <c:v>4.2105172284795069E-4</c:v>
                </c:pt>
                <c:pt idx="263">
                  <c:v>4.1967620702951914E-4</c:v>
                </c:pt>
                <c:pt idx="264">
                  <c:v>4.125885596219894E-4</c:v>
                </c:pt>
                <c:pt idx="265">
                  <c:v>4.0225204744666294E-4</c:v>
                </c:pt>
                <c:pt idx="266">
                  <c:v>3.9193855645658002E-4</c:v>
                </c:pt>
                <c:pt idx="267">
                  <c:v>3.8496313732712612E-4</c:v>
                </c:pt>
                <c:pt idx="268">
                  <c:v>3.8386963102795396E-4</c:v>
                </c:pt>
                <c:pt idx="269">
                  <c:v>3.8982924035843992E-4</c:v>
                </c:pt>
                <c:pt idx="270">
                  <c:v>4.0232686629871494E-4</c:v>
                </c:pt>
                <c:pt idx="271">
                  <c:v>4.1928484688034164E-4</c:v>
                </c:pt>
                <c:pt idx="272">
                  <c:v>4.375262585394271E-4</c:v>
                </c:pt>
                <c:pt idx="273">
                  <c:v>4.5354037052598104E-4</c:v>
                </c:pt>
                <c:pt idx="274">
                  <c:v>4.6430277462835402E-4</c:v>
                </c:pt>
                <c:pt idx="275">
                  <c:v>4.6802069604553591E-4</c:v>
                </c:pt>
                <c:pt idx="276">
                  <c:v>4.645502523697432E-4</c:v>
                </c:pt>
                <c:pt idx="277">
                  <c:v>4.5547415008661733E-4</c:v>
                </c:pt>
                <c:pt idx="278">
                  <c:v>4.4372183501867817E-4</c:v>
                </c:pt>
                <c:pt idx="279">
                  <c:v>4.3289900030503084E-4</c:v>
                </c:pt>
                <c:pt idx="280">
                  <c:v>4.2643004725098334E-4</c:v>
                </c:pt>
                <c:pt idx="281">
                  <c:v>4.2675522149257853E-4</c:v>
                </c:pt>
                <c:pt idx="282">
                  <c:v>4.3472918453206911E-4</c:v>
                </c:pt>
                <c:pt idx="283">
                  <c:v>4.4940806777436928E-4</c:v>
                </c:pt>
                <c:pt idx="284">
                  <c:v>4.6825954084246234E-4</c:v>
                </c:pt>
                <c:pt idx="285">
                  <c:v>4.8774409650480894E-4</c:v>
                </c:pt>
                <c:pt idx="286">
                  <c:v>5.0412942510345512E-4</c:v>
                </c:pt>
                <c:pt idx="287">
                  <c:v>5.1439399607488808E-4</c:v>
                </c:pt>
                <c:pt idx="288">
                  <c:v>5.1691769350745024E-4</c:v>
                </c:pt>
                <c:pt idx="289">
                  <c:v>5.1190195277203861E-4</c:v>
                </c:pt>
                <c:pt idx="290">
                  <c:v>5.0132659579978512E-4</c:v>
                </c:pt>
                <c:pt idx="291">
                  <c:v>4.8850667326607591E-4</c:v>
                </c:pt>
                <c:pt idx="292">
                  <c:v>4.7733564312558985E-4</c:v>
                </c:pt>
                <c:pt idx="293">
                  <c:v>4.7136452320248009E-4</c:v>
                </c:pt>
                <c:pt idx="294">
                  <c:v>4.7298463911414797E-4</c:v>
                </c:pt>
                <c:pt idx="295">
                  <c:v>4.8284346169562346E-4</c:v>
                </c:pt>
                <c:pt idx="296">
                  <c:v>4.9968633635103139E-4</c:v>
                </c:pt>
                <c:pt idx="297">
                  <c:v>5.206212266838558E-4</c:v>
                </c:pt>
                <c:pt idx="298">
                  <c:v>5.4178920651729923E-4</c:v>
                </c:pt>
                <c:pt idx="299">
                  <c:v>5.5923926493355502E-4</c:v>
                </c:pt>
                <c:pt idx="300">
                  <c:v>5.6986354192445593E-4</c:v>
                </c:pt>
                <c:pt idx="301">
                  <c:v>5.7211386278222529E-4</c:v>
                </c:pt>
                <c:pt idx="302">
                  <c:v>5.66387342952355E-4</c:v>
                </c:pt>
                <c:pt idx="303">
                  <c:v>5.5495444682969507E-4</c:v>
                </c:pt>
                <c:pt idx="304">
                  <c:v>5.4145252168307889E-4</c:v>
                </c:pt>
                <c:pt idx="305">
                  <c:v>5.3006279028275924E-4</c:v>
                </c:pt>
                <c:pt idx="306">
                  <c:v>5.245434611200957E-4</c:v>
                </c:pt>
                <c:pt idx="307">
                  <c:v>5.2736931160901406E-4</c:v>
                </c:pt>
                <c:pt idx="308">
                  <c:v>5.3913601491772923E-4</c:v>
                </c:pt>
                <c:pt idx="309">
                  <c:v>5.584133799128681E-4</c:v>
                </c:pt>
                <c:pt idx="310">
                  <c:v>5.8204174891944333E-4</c:v>
                </c:pt>
                <c:pt idx="311">
                  <c:v>6.0584853211167577E-4</c:v>
                </c:pt>
                <c:pt idx="312">
                  <c:v>6.2559495375619418E-4</c:v>
                </c:pt>
                <c:pt idx="313">
                  <c:v>6.3793718669605834E-4</c:v>
                </c:pt>
                <c:pt idx="314">
                  <c:v>6.4122633853804629E-4</c:v>
                </c:pt>
                <c:pt idx="315">
                  <c:v>6.3588830120918924E-4</c:v>
                </c:pt>
                <c:pt idx="316">
                  <c:v>6.2436044269739569E-4</c:v>
                </c:pt>
                <c:pt idx="317">
                  <c:v>6.1056787508704993E-4</c:v>
                </c:pt>
                <c:pt idx="318">
                  <c:v>5.9903713892710177E-4</c:v>
                </c:pt>
                <c:pt idx="319">
                  <c:v>5.9388614872837408E-4</c:v>
                </c:pt>
                <c:pt idx="320">
                  <c:v>5.9786305847957103E-4</c:v>
                </c:pt>
                <c:pt idx="321">
                  <c:v>6.1172468964564638E-4</c:v>
                </c:pt>
                <c:pt idx="322">
                  <c:v>6.340293405006003E-4</c:v>
                </c:pt>
                <c:pt idx="323">
                  <c:v>6.6143318388747253E-4</c:v>
                </c:pt>
                <c:pt idx="324">
                  <c:v>6.894211898499596E-4</c:v>
                </c:pt>
                <c:pt idx="325">
                  <c:v>7.1332581307949219E-4</c:v>
                </c:pt>
                <c:pt idx="326">
                  <c:v>7.2937157919575845E-4</c:v>
                </c:pt>
                <c:pt idx="327">
                  <c:v>7.3554701213792123E-4</c:v>
                </c:pt>
                <c:pt idx="328">
                  <c:v>7.3207944611028582E-4</c:v>
                </c:pt>
                <c:pt idx="329">
                  <c:v>7.2142927028598673E-4</c:v>
                </c:pt>
                <c:pt idx="330">
                  <c:v>7.0774893095371322E-4</c:v>
                </c:pt>
                <c:pt idx="331">
                  <c:v>6.9599661588577223E-4</c:v>
                </c:pt>
                <c:pt idx="332">
                  <c:v>6.9080821626101919E-4</c:v>
                </c:pt>
                <c:pt idx="333">
                  <c:v>6.9547863921774094E-4</c:v>
                </c:pt>
                <c:pt idx="334">
                  <c:v>7.1117620990717259E-4</c:v>
                </c:pt>
                <c:pt idx="335">
                  <c:v>7.3667792786311927E-4</c:v>
                </c:pt>
                <c:pt idx="336">
                  <c:v>7.6859680120631524E-4</c:v>
                </c:pt>
                <c:pt idx="337">
                  <c:v>8.0211852457223764E-4</c:v>
                </c:pt>
                <c:pt idx="338">
                  <c:v>8.3206908657693275E-4</c:v>
                </c:pt>
                <c:pt idx="339">
                  <c:v>8.5407733967183294E-4</c:v>
                </c:pt>
                <c:pt idx="340">
                  <c:v>8.6556491110945544E-4</c:v>
                </c:pt>
                <c:pt idx="341">
                  <c:v>8.6635626435227573E-4</c:v>
                </c:pt>
                <c:pt idx="342">
                  <c:v>8.5875351792487906E-4</c:v>
                </c:pt>
                <c:pt idx="343">
                  <c:v>8.4704724522742742E-4</c:v>
                </c:pt>
                <c:pt idx="344">
                  <c:v>8.3658123888508747E-4</c:v>
                </c:pt>
                <c:pt idx="345">
                  <c:v>8.3254677617077759E-4</c:v>
                </c:pt>
                <c:pt idx="346">
                  <c:v>8.3879990561314577E-4</c:v>
                </c:pt>
                <c:pt idx="347">
                  <c:v>8.5695786547570747E-4</c:v>
                </c:pt>
                <c:pt idx="348">
                  <c:v>8.8597031418163202E-4</c:v>
                </c:pt>
                <c:pt idx="349">
                  <c:v>9.2231213274015383E-4</c:v>
                </c:pt>
                <c:pt idx="350">
                  <c:v>9.6071722502633267E-4</c:v>
                </c:pt>
                <c:pt idx="351">
                  <c:v>9.9536123117299887E-4</c:v>
                </c:pt>
                <c:pt idx="352">
                  <c:v>1.0211737351297531E-3</c:v>
                </c:pt>
                <c:pt idx="353">
                  <c:v>1.0350555098329309E-3</c:v>
                </c:pt>
                <c:pt idx="354">
                  <c:v>1.0366756257445921E-3</c:v>
                </c:pt>
                <c:pt idx="355">
                  <c:v>1.0286613756309239E-3</c:v>
                </c:pt>
                <c:pt idx="356">
                  <c:v>1.0161637496906527E-3</c:v>
                </c:pt>
                <c:pt idx="357">
                  <c:v>1.0058042163300738E-3</c:v>
                </c:pt>
                <c:pt idx="358">
                  <c:v>1.0042589192704645E-3</c:v>
                </c:pt>
                <c:pt idx="359">
                  <c:v>1.0167824440441321E-3</c:v>
                </c:pt>
                <c:pt idx="360">
                  <c:v>1.0459358975096773E-3</c:v>
                </c:pt>
                <c:pt idx="361">
                  <c:v>1.0908790064056461E-3</c:v>
                </c:pt>
                <c:pt idx="362">
                  <c:v>1.1473183196836901E-3</c:v>
                </c:pt>
                <c:pt idx="363">
                  <c:v>1.208215109954942E-3</c:v>
                </c:pt>
                <c:pt idx="364">
                  <c:v>1.2650601716229361E-3</c:v>
                </c:pt>
                <c:pt idx="365">
                  <c:v>1.3095255909250487E-3</c:v>
                </c:pt>
                <c:pt idx="366">
                  <c:v>1.3351424148072358E-3</c:v>
                </c:pt>
                <c:pt idx="367">
                  <c:v>1.3386358796682763E-3</c:v>
                </c:pt>
                <c:pt idx="368">
                  <c:v>1.3207052540100041E-3</c:v>
                </c:pt>
                <c:pt idx="369">
                  <c:v>1.286041104326268E-3</c:v>
                </c:pt>
                <c:pt idx="370">
                  <c:v>1.2426087607120481E-3</c:v>
                </c:pt>
                <c:pt idx="371">
                  <c:v>1.2003130881193421E-3</c:v>
                </c:pt>
                <c:pt idx="372">
                  <c:v>1.1693467163156901E-3</c:v>
                </c:pt>
                <c:pt idx="373">
                  <c:v>1.158526759250205E-3</c:v>
                </c:pt>
                <c:pt idx="374">
                  <c:v>1.1739049109943424E-3</c:v>
                </c:pt>
                <c:pt idx="375">
                  <c:v>1.2179588266101901E-3</c:v>
                </c:pt>
                <c:pt idx="376">
                  <c:v>1.2893935644276661E-3</c:v>
                </c:pt>
                <c:pt idx="377">
                  <c:v>1.3835789885642301E-3</c:v>
                </c:pt>
                <c:pt idx="378">
                  <c:v>1.4934389622049691E-3</c:v>
                </c:pt>
                <c:pt idx="379">
                  <c:v>1.6105448539018125E-3</c:v>
                </c:pt>
                <c:pt idx="380">
                  <c:v>1.7261773897429187E-3</c:v>
                </c:pt>
                <c:pt idx="381">
                  <c:v>1.8321122512992658E-3</c:v>
                </c:pt>
                <c:pt idx="382">
                  <c:v>1.9210287016627153E-3</c:v>
                </c:pt>
                <c:pt idx="383">
                  <c:v>1.9865786490017591E-3</c:v>
                </c:pt>
                <c:pt idx="384">
                  <c:v>2.0232312535611108E-3</c:v>
                </c:pt>
                <c:pt idx="385">
                  <c:v>2.0261520664391409E-3</c:v>
                </c:pt>
                <c:pt idx="386">
                  <c:v>1.9913440343476184E-3</c:v>
                </c:pt>
                <c:pt idx="387">
                  <c:v>1.9162460504279124E-3</c:v>
                </c:pt>
                <c:pt idx="388">
                  <c:v>1.8008494817355748E-3</c:v>
                </c:pt>
                <c:pt idx="389">
                  <c:v>1.6491945462812235E-3</c:v>
                </c:pt>
                <c:pt idx="390">
                  <c:v>1.4709846736459225E-3</c:v>
                </c:pt>
                <c:pt idx="391">
                  <c:v>1.2828382819289449E-3</c:v>
                </c:pt>
                <c:pt idx="392">
                  <c:v>1.1087348132118621E-3</c:v>
                </c:pt>
                <c:pt idx="393">
                  <c:v>9.7918597088971155E-4</c:v>
                </c:pt>
                <c:pt idx="394">
                  <c:v>9.2885014934993926E-4</c:v>
                </c:pt>
                <c:pt idx="395">
                  <c:v>9.9261019953612948E-4</c:v>
                </c:pt>
                <c:pt idx="396">
                  <c:v>1.2003907846195462E-3</c:v>
                </c:pt>
                <c:pt idx="397">
                  <c:v>1.571342653076494E-3</c:v>
                </c:pt>
                <c:pt idx="398">
                  <c:v>2.1082657565624973E-3</c:v>
                </c:pt>
                <c:pt idx="399">
                  <c:v>2.7932985329749858E-3</c:v>
                </c:pt>
                <c:pt idx="400">
                  <c:v>3.5858085903552792E-3</c:v>
                </c:pt>
                <c:pt idx="401">
                  <c:v>4.4233193095946912E-3</c:v>
                </c:pt>
                <c:pt idx="402">
                  <c:v>5.2258666037421188E-3</c:v>
                </c:pt>
                <c:pt idx="403">
                  <c:v>5.9037254033024317E-3</c:v>
                </c:pt>
                <c:pt idx="404">
                  <c:v>6.3680051567454946E-3</c:v>
                </c:pt>
                <c:pt idx="405">
                  <c:v>6.5430524940577068E-3</c:v>
                </c:pt>
                <c:pt idx="406">
                  <c:v>6.3790553256634699E-3</c:v>
                </c:pt>
                <c:pt idx="407">
                  <c:v>5.8633519996777036E-3</c:v>
                </c:pt>
                <c:pt idx="408">
                  <c:v>5.0289779169280496E-3</c:v>
                </c:pt>
                <c:pt idx="409">
                  <c:v>3.9583489205941768E-3</c:v>
                </c:pt>
                <c:pt idx="410">
                  <c:v>2.7818368603707718E-3</c:v>
                </c:pt>
                <c:pt idx="411">
                  <c:v>1.6701783566326982E-3</c:v>
                </c:pt>
                <c:pt idx="412">
                  <c:v>8.2131531541901435E-4</c:v>
                </c:pt>
                <c:pt idx="413">
                  <c:v>4.4237509568180119E-4</c:v>
                </c:pt>
                <c:pt idx="414">
                  <c:v>7.2842483295252778E-4</c:v>
                </c:pt>
                <c:pt idx="415">
                  <c:v>1.8400085178385515E-3</c:v>
                </c:pt>
                <c:pt idx="416">
                  <c:v>3.8818610326152641E-3</c:v>
                </c:pt>
                <c:pt idx="417">
                  <c:v>6.8851760832906858E-3</c:v>
                </c:pt>
                <c:pt idx="418">
                  <c:v>1.0795784820981508E-2</c:v>
                </c:pt>
                <c:pt idx="419">
                  <c:v>1.5470063826236093E-2</c:v>
                </c:pt>
                <c:pt idx="420">
                  <c:v>2.068004581215865E-2</c:v>
                </c:pt>
                <c:pt idx="421">
                  <c:v>2.6128124406485067E-2</c:v>
                </c:pt>
                <c:pt idx="422">
                  <c:v>3.1470823525349433E-2</c:v>
                </c:pt>
                <c:pt idx="423">
                  <c:v>3.6351602562258042E-2</c:v>
                </c:pt>
                <c:pt idx="424">
                  <c:v>4.0436711884111846E-2</c:v>
                </c:pt>
                <c:pt idx="425">
                  <c:v>4.3458242447612407E-2</c:v>
                </c:pt>
                <c:pt idx="426">
                  <c:v>4.5250729483807477E-2</c:v>
                </c:pt>
                <c:pt idx="427">
                  <c:v>4.5787698629664003E-2</c:v>
                </c:pt>
                <c:pt idx="428">
                  <c:v>4.520468711331635E-2</c:v>
                </c:pt>
                <c:pt idx="429">
                  <c:v>4.3811617641134434E-2</c:v>
                </c:pt>
                <c:pt idx="430">
                  <c:v>4.2089057455123133E-2</c:v>
                </c:pt>
                <c:pt idx="431">
                  <c:v>4.0665484912490932E-2</c:v>
                </c:pt>
                <c:pt idx="432">
                  <c:v>4.0277865705915745E-2</c:v>
                </c:pt>
                <c:pt idx="433">
                  <c:v>4.1715538724511322E-2</c:v>
                </c:pt>
                <c:pt idx="434">
                  <c:v>4.5752015792533123E-2</c:v>
                </c:pt>
                <c:pt idx="435">
                  <c:v>5.3069875052517083E-2</c:v>
                </c:pt>
                <c:pt idx="436">
                  <c:v>6.4185366583598552E-2</c:v>
                </c:pt>
                <c:pt idx="437">
                  <c:v>7.9381075434668824E-2</c:v>
                </c:pt>
                <c:pt idx="438">
                  <c:v>9.8653836192757235E-2</c:v>
                </c:pt>
                <c:pt idx="439">
                  <c:v>0.12168509320702375</c:v>
                </c:pt>
                <c:pt idx="440">
                  <c:v>0.14784090058876753</c:v>
                </c:pt>
                <c:pt idx="441">
                  <c:v>0.17620271304668123</c:v>
                </c:pt>
                <c:pt idx="442">
                  <c:v>0.20562896755739554</c:v>
                </c:pt>
                <c:pt idx="443">
                  <c:v>0.23484688034163509</c:v>
                </c:pt>
                <c:pt idx="444">
                  <c:v>0.26256381184785516</c:v>
                </c:pt>
                <c:pt idx="445">
                  <c:v>0.28759330774144931</c:v>
                </c:pt>
                <c:pt idx="446">
                  <c:v>0.30897883777546598</c:v>
                </c:pt>
                <c:pt idx="447">
                  <c:v>0.32610947724643763</c:v>
                </c:pt>
                <c:pt idx="448">
                  <c:v>0.33879990561314088</c:v>
                </c:pt>
                <c:pt idx="449">
                  <c:v>0.34735515358008207</c:v>
                </c:pt>
                <c:pt idx="450">
                  <c:v>0.35256081909377263</c:v>
                </c:pt>
                <c:pt idx="451">
                  <c:v>0.35565716850932066</c:v>
                </c:pt>
                <c:pt idx="452">
                  <c:v>0.35824129655315279</c:v>
                </c:pt>
                <c:pt idx="453">
                  <c:v>0.36213475450783583</c:v>
                </c:pt>
                <c:pt idx="454">
                  <c:v>0.36923103485982972</c:v>
                </c:pt>
                <c:pt idx="455">
                  <c:v>0.3812941359285883</c:v>
                </c:pt>
                <c:pt idx="456">
                  <c:v>0.39980029121799693</c:v>
                </c:pt>
                <c:pt idx="457">
                  <c:v>0.42575667758254743</c:v>
                </c:pt>
                <c:pt idx="458">
                  <c:v>0.45957479870851181</c:v>
                </c:pt>
                <c:pt idx="459">
                  <c:v>0.500989910965566</c:v>
                </c:pt>
                <c:pt idx="460">
                  <c:v>0.54903224692523256</c:v>
                </c:pt>
                <c:pt idx="461">
                  <c:v>0.60207305773137765</c:v>
                </c:pt>
                <c:pt idx="462">
                  <c:v>0.65791094254488236</c:v>
                </c:pt>
                <c:pt idx="463">
                  <c:v>0.71394162978481224</c:v>
                </c:pt>
                <c:pt idx="464">
                  <c:v>0.76734790190672952</c:v>
                </c:pt>
                <c:pt idx="465">
                  <c:v>0.81531829666250599</c:v>
                </c:pt>
                <c:pt idx="466">
                  <c:v>0.85527444130461061</c:v>
                </c:pt>
                <c:pt idx="467">
                  <c:v>0.88507824325335382</c:v>
                </c:pt>
                <c:pt idx="468">
                  <c:v>0.90319591604173965</c:v>
                </c:pt>
                <c:pt idx="469">
                  <c:v>0.9088332287787837</c:v>
                </c:pt>
                <c:pt idx="470">
                  <c:v>0.90197867087186989</c:v>
                </c:pt>
                <c:pt idx="471">
                  <c:v>0.88340057437857455</c:v>
                </c:pt>
                <c:pt idx="472">
                  <c:v>0.8545636622101489</c:v>
                </c:pt>
                <c:pt idx="473">
                  <c:v>0.81750530926084719</c:v>
                </c:pt>
                <c:pt idx="474">
                  <c:v>0.7746484952777849</c:v>
                </c:pt>
                <c:pt idx="475">
                  <c:v>0.72860324713818436</c:v>
                </c:pt>
                <c:pt idx="476">
                  <c:v>0.68195944818219234</c:v>
                </c:pt>
                <c:pt idx="477">
                  <c:v>0.63709115813828165</c:v>
                </c:pt>
                <c:pt idx="478">
                  <c:v>0.59599258717835057</c:v>
                </c:pt>
                <c:pt idx="479">
                  <c:v>0.56016586763969822</c:v>
                </c:pt>
                <c:pt idx="480">
                  <c:v>0.53056637871000345</c:v>
                </c:pt>
                <c:pt idx="481">
                  <c:v>0.50759699113108836</c:v>
                </c:pt>
                <c:pt idx="482">
                  <c:v>0.49115410956933131</c:v>
                </c:pt>
                <c:pt idx="483">
                  <c:v>0.48073990089379753</c:v>
                </c:pt>
                <c:pt idx="484">
                  <c:v>0.47556588950982365</c:v>
                </c:pt>
                <c:pt idx="485">
                  <c:v>0.47471698330388812</c:v>
                </c:pt>
                <c:pt idx="486">
                  <c:v>0.47726370192169348</c:v>
                </c:pt>
                <c:pt idx="487">
                  <c:v>0.48238303799071275</c:v>
                </c:pt>
                <c:pt idx="488">
                  <c:v>0.48944478656483803</c:v>
                </c:pt>
                <c:pt idx="489">
                  <c:v>0.49804607690227143</c:v>
                </c:pt>
                <c:pt idx="490">
                  <c:v>0.50799410657658084</c:v>
                </c:pt>
                <c:pt idx="491">
                  <c:v>0.51928312029144508</c:v>
                </c:pt>
                <c:pt idx="492">
                  <c:v>0.53200808043602121</c:v>
                </c:pt>
                <c:pt idx="493">
                  <c:v>0.54626682704759055</c:v>
                </c:pt>
                <c:pt idx="494">
                  <c:v>0.56208238131139909</c:v>
                </c:pt>
                <c:pt idx="495">
                  <c:v>0.57929647257889627</c:v>
                </c:pt>
                <c:pt idx="496">
                  <c:v>0.59752637364534467</c:v>
                </c:pt>
                <c:pt idx="497">
                  <c:v>0.6161418795646747</c:v>
                </c:pt>
                <c:pt idx="498">
                  <c:v>0.63427394059383435</c:v>
                </c:pt>
                <c:pt idx="499">
                  <c:v>0.65087509280415834</c:v>
                </c:pt>
                <c:pt idx="500">
                  <c:v>0.66480578752597508</c:v>
                </c:pt>
                <c:pt idx="501">
                  <c:v>0.67494374197855833</c:v>
                </c:pt>
                <c:pt idx="502">
                  <c:v>0.68029904519634188</c:v>
                </c:pt>
                <c:pt idx="503">
                  <c:v>0.68012926395515472</c:v>
                </c:pt>
                <c:pt idx="504">
                  <c:v>0.67402577221688986</c:v>
                </c:pt>
                <c:pt idx="505">
                  <c:v>0.66197130409259552</c:v>
                </c:pt>
                <c:pt idx="506">
                  <c:v>0.64435721973145788</c:v>
                </c:pt>
                <c:pt idx="507">
                  <c:v>0.62195472883921432</c:v>
                </c:pt>
                <c:pt idx="508">
                  <c:v>0.59584582712240963</c:v>
                </c:pt>
                <c:pt idx="509">
                  <c:v>0.56733984449189634</c:v>
                </c:pt>
                <c:pt idx="510">
                  <c:v>0.5378468285439677</c:v>
                </c:pt>
                <c:pt idx="511">
                  <c:v>0.50876819393046446</c:v>
                </c:pt>
                <c:pt idx="512">
                  <c:v>0.48137298348805768</c:v>
                </c:pt>
                <c:pt idx="513">
                  <c:v>0.4567316823306648</c:v>
                </c:pt>
                <c:pt idx="514">
                  <c:v>0.43565290959005237</c:v>
                </c:pt>
                <c:pt idx="515">
                  <c:v>0.41866615252686284</c:v>
                </c:pt>
                <c:pt idx="516">
                  <c:v>0.40605054301220816</c:v>
                </c:pt>
                <c:pt idx="517">
                  <c:v>0.39788089989813402</c:v>
                </c:pt>
                <c:pt idx="518">
                  <c:v>0.39410542551783417</c:v>
                </c:pt>
                <c:pt idx="519">
                  <c:v>0.39462340218586422</c:v>
                </c:pt>
                <c:pt idx="520">
                  <c:v>0.39936576634648308</c:v>
                </c:pt>
                <c:pt idx="521">
                  <c:v>0.40834115094415641</c:v>
                </c:pt>
                <c:pt idx="522">
                  <c:v>0.421670417201431</c:v>
                </c:pt>
                <c:pt idx="523">
                  <c:v>0.43957514402629017</c:v>
                </c:pt>
                <c:pt idx="524">
                  <c:v>0.46232870799353326</c:v>
                </c:pt>
                <c:pt idx="525">
                  <c:v>0.49019297508532345</c:v>
                </c:pt>
                <c:pt idx="526">
                  <c:v>0.52331470535760183</c:v>
                </c:pt>
                <c:pt idx="527">
                  <c:v>0.56162771290280145</c:v>
                </c:pt>
                <c:pt idx="528">
                  <c:v>0.60476653640512945</c:v>
                </c:pt>
                <c:pt idx="529">
                  <c:v>0.65199449793672948</c:v>
                </c:pt>
                <c:pt idx="530">
                  <c:v>0.70218643706871264</c:v>
                </c:pt>
                <c:pt idx="531">
                  <c:v>0.75383446616749406</c:v>
                </c:pt>
                <c:pt idx="532">
                  <c:v>0.80513142219127165</c:v>
                </c:pt>
                <c:pt idx="533">
                  <c:v>0.85406582907921014</c:v>
                </c:pt>
                <c:pt idx="534">
                  <c:v>0.89858592369628154</c:v>
                </c:pt>
                <c:pt idx="535">
                  <c:v>0.93674929353738312</c:v>
                </c:pt>
                <c:pt idx="536">
                  <c:v>0.9669041685611186</c:v>
                </c:pt>
                <c:pt idx="537">
                  <c:v>0.98783905889394708</c:v>
                </c:pt>
                <c:pt idx="538">
                  <c:v>0.99888347251558596</c:v>
                </c:pt>
                <c:pt idx="539">
                  <c:v>1</c:v>
                </c:pt>
                <c:pt idx="540">
                  <c:v>0.99175553803387928</c:v>
                </c:pt>
                <c:pt idx="541">
                  <c:v>0.97530402352765133</c:v>
                </c:pt>
                <c:pt idx="542">
                  <c:v>0.95224830650406311</c:v>
                </c:pt>
                <c:pt idx="543">
                  <c:v>0.92449914533849764</c:v>
                </c:pt>
                <c:pt idx="544">
                  <c:v>0.89409391492520951</c:v>
                </c:pt>
                <c:pt idx="545">
                  <c:v>0.86300092660270855</c:v>
                </c:pt>
                <c:pt idx="546">
                  <c:v>0.83294389161625981</c:v>
                </c:pt>
                <c:pt idx="547">
                  <c:v>0.80524940576565551</c:v>
                </c:pt>
                <c:pt idx="548">
                  <c:v>0.78075486466420763</c:v>
                </c:pt>
                <c:pt idx="549">
                  <c:v>0.75975378842380015</c:v>
                </c:pt>
                <c:pt idx="550">
                  <c:v>0.74201020989565658</c:v>
                </c:pt>
                <c:pt idx="551">
                  <c:v>0.72682486057794682</c:v>
                </c:pt>
                <c:pt idx="552">
                  <c:v>0.71314739889383205</c:v>
                </c:pt>
                <c:pt idx="553">
                  <c:v>0.69972604789557868</c:v>
                </c:pt>
                <c:pt idx="554">
                  <c:v>0.68525723296863961</c:v>
                </c:pt>
                <c:pt idx="555">
                  <c:v>0.66854673012840382</c:v>
                </c:pt>
                <c:pt idx="556">
                  <c:v>0.64864779313163223</c:v>
                </c:pt>
                <c:pt idx="557">
                  <c:v>0.62495036056931463</c:v>
                </c:pt>
                <c:pt idx="558">
                  <c:v>0.59725875236686554</c:v>
                </c:pt>
                <c:pt idx="559">
                  <c:v>0.56578591448781013</c:v>
                </c:pt>
                <c:pt idx="560">
                  <c:v>0.5311303977485281</c:v>
                </c:pt>
                <c:pt idx="561">
                  <c:v>0.49419866131808016</c:v>
                </c:pt>
                <c:pt idx="562">
                  <c:v>0.45610723268087455</c:v>
                </c:pt>
                <c:pt idx="563">
                  <c:v>0.41806184641416266</c:v>
                </c:pt>
                <c:pt idx="564">
                  <c:v>0.38123370531731832</c:v>
                </c:pt>
                <c:pt idx="565">
                  <c:v>0.34665876272639901</c:v>
                </c:pt>
                <c:pt idx="566">
                  <c:v>0.31513988247684932</c:v>
                </c:pt>
                <c:pt idx="567">
                  <c:v>0.28719906994411631</c:v>
                </c:pt>
                <c:pt idx="568">
                  <c:v>0.26303891155836157</c:v>
                </c:pt>
                <c:pt idx="569">
                  <c:v>0.24256358163600117</c:v>
                </c:pt>
                <c:pt idx="570">
                  <c:v>0.22541279862793809</c:v>
                </c:pt>
                <c:pt idx="571">
                  <c:v>0.21102542114380771</c:v>
                </c:pt>
                <c:pt idx="572">
                  <c:v>0.19871743221699892</c:v>
                </c:pt>
                <c:pt idx="573">
                  <c:v>0.18776567886597709</c:v>
                </c:pt>
                <c:pt idx="574">
                  <c:v>0.17748556859450001</c:v>
                </c:pt>
                <c:pt idx="575">
                  <c:v>0.16730013294734494</c:v>
                </c:pt>
                <c:pt idx="576">
                  <c:v>0.15678520658636289</c:v>
                </c:pt>
                <c:pt idx="577">
                  <c:v>0.14569820377202247</c:v>
                </c:pt>
                <c:pt idx="578">
                  <c:v>0.13398042048194891</c:v>
                </c:pt>
                <c:pt idx="579">
                  <c:v>0.1217403440516142</c:v>
                </c:pt>
                <c:pt idx="580">
                  <c:v>0.10921854586683438</c:v>
                </c:pt>
                <c:pt idx="581">
                  <c:v>9.6743941111808146E-2</c:v>
                </c:pt>
                <c:pt idx="582">
                  <c:v>8.4683429926389761E-2</c:v>
                </c:pt>
                <c:pt idx="583">
                  <c:v>7.3391826328178519E-2</c:v>
                </c:pt>
                <c:pt idx="584">
                  <c:v>6.317099560870891E-2</c:v>
                </c:pt>
                <c:pt idx="585">
                  <c:v>5.4238775733368633E-2</c:v>
                </c:pt>
                <c:pt idx="586">
                  <c:v>4.6710272628386333E-2</c:v>
                </c:pt>
                <c:pt idx="587">
                  <c:v>4.0592968178966723E-2</c:v>
                </c:pt>
                <c:pt idx="588">
                  <c:v>3.5796791997835989E-2</c:v>
                </c:pt>
                <c:pt idx="589">
                  <c:v>3.2150236254913596E-2</c:v>
                </c:pt>
                <c:pt idx="590">
                  <c:v>2.9428268864422482E-2</c:v>
                </c:pt>
                <c:pt idx="591">
                  <c:v>2.7378347424217419E-2</c:v>
                </c:pt>
                <c:pt idx="592">
                  <c:v>2.5749886332897768E-2</c:v>
                </c:pt>
                <c:pt idx="593">
                  <c:v>2.4318083716540147E-2</c:v>
                </c:pt>
                <c:pt idx="594">
                  <c:v>2.2902252047446666E-2</c:v>
                </c:pt>
                <c:pt idx="595">
                  <c:v>2.1376983418991392E-2</c:v>
                </c:pt>
                <c:pt idx="596">
                  <c:v>1.9675689052850883E-2</c:v>
                </c:pt>
                <c:pt idx="597">
                  <c:v>1.7787232450662722E-2</c:v>
                </c:pt>
                <c:pt idx="598">
                  <c:v>1.574695113177902E-2</c:v>
                </c:pt>
                <c:pt idx="599">
                  <c:v>1.3623937428418501E-2</c:v>
                </c:pt>
                <c:pt idx="600">
                  <c:v>1.1506362480072287E-2</c:v>
                </c:pt>
                <c:pt idx="601">
                  <c:v>9.4870016632806527E-3</c:v>
                </c:pt>
                <c:pt idx="602">
                  <c:v>7.6502563984507015E-3</c:v>
                </c:pt>
                <c:pt idx="603">
                  <c:v>6.0623125931638594E-3</c:v>
                </c:pt>
                <c:pt idx="604">
                  <c:v>4.7646659338256032E-3</c:v>
                </c:pt>
                <c:pt idx="605">
                  <c:v>3.7715895552882612E-3</c:v>
                </c:pt>
                <c:pt idx="606">
                  <c:v>3.0710548882609359E-3</c:v>
                </c:pt>
                <c:pt idx="607">
                  <c:v>2.6288064090979812E-3</c:v>
                </c:pt>
                <c:pt idx="608">
                  <c:v>2.3943011055924369E-3</c:v>
                </c:pt>
                <c:pt idx="609">
                  <c:v>2.3079141079578639E-3</c:v>
                </c:pt>
                <c:pt idx="610">
                  <c:v>2.3083025904588697E-3</c:v>
                </c:pt>
                <c:pt idx="611">
                  <c:v>2.3389898303914202E-3</c:v>
                </c:pt>
                <c:pt idx="612">
                  <c:v>2.35362267126323E-3</c:v>
                </c:pt>
                <c:pt idx="613">
                  <c:v>2.3193642699694452E-3</c:v>
                </c:pt>
                <c:pt idx="614">
                  <c:v>2.2182983890925642E-3</c:v>
                </c:pt>
                <c:pt idx="615">
                  <c:v>2.046914297882646E-3</c:v>
                </c:pt>
                <c:pt idx="616">
                  <c:v>1.8139715573256279E-3</c:v>
                </c:pt>
                <c:pt idx="617">
                  <c:v>1.5372252565423331E-3</c:v>
                </c:pt>
                <c:pt idx="618">
                  <c:v>1.2395354324817468E-3</c:v>
                </c:pt>
                <c:pt idx="619">
                  <c:v>9.4495634607747782E-4</c:v>
                </c:pt>
                <c:pt idx="620">
                  <c:v>6.752574056275286E-4</c:v>
                </c:pt>
                <c:pt idx="621">
                  <c:v>4.4732465050963669E-4</c:v>
                </c:pt>
                <c:pt idx="622">
                  <c:v>2.715823611678648E-4</c:v>
                </c:pt>
                <c:pt idx="623">
                  <c:v>1.515519156503781E-4</c:v>
                </c:pt>
                <c:pt idx="624">
                  <c:v>8.4394801816371727E-5</c:v>
                </c:pt>
                <c:pt idx="625">
                  <c:v>6.2230292426605993E-5</c:v>
                </c:pt>
                <c:pt idx="626">
                  <c:v>7.3911241820285656E-5</c:v>
                </c:pt>
                <c:pt idx="627">
                  <c:v>1.0693829746824608E-4</c:v>
                </c:pt>
                <c:pt idx="628">
                  <c:v>1.4921670417201522E-4</c:v>
                </c:pt>
                <c:pt idx="629">
                  <c:v>1.9043613635448127E-4</c:v>
                </c:pt>
                <c:pt idx="630">
                  <c:v>2.2294866851219988E-4</c:v>
                </c:pt>
                <c:pt idx="631">
                  <c:v>2.4212186264409836E-4</c:v>
                </c:pt>
                <c:pt idx="632">
                  <c:v>2.4622078467710125E-4</c:v>
                </c:pt>
                <c:pt idx="633">
                  <c:v>2.359455664074853E-4</c:v>
                </c:pt>
                <c:pt idx="634">
                  <c:v>2.1376522995286408E-4</c:v>
                </c:pt>
                <c:pt idx="635">
                  <c:v>1.8319482253543825E-4</c:v>
                </c:pt>
                <c:pt idx="636">
                  <c:v>1.4813010422841619E-4</c:v>
                </c:pt>
                <c:pt idx="637">
                  <c:v>1.1231403198793703E-4</c:v>
                </c:pt>
                <c:pt idx="638">
                  <c:v>7.8963816452090569E-5</c:v>
                </c:pt>
                <c:pt idx="639">
                  <c:v>5.0555961623684191E-5</c:v>
                </c:pt>
                <c:pt idx="640">
                  <c:v>2.8735359965007812E-5</c:v>
                </c:pt>
                <c:pt idx="641">
                  <c:v>1.4313939903195919E-5</c:v>
                </c:pt>
                <c:pt idx="642">
                  <c:v>7.3246792861130924E-6</c:v>
                </c:pt>
                <c:pt idx="643">
                  <c:v>7.1115031107377107E-6</c:v>
                </c:pt>
                <c:pt idx="644">
                  <c:v>1.2446634014952347E-5</c:v>
                </c:pt>
                <c:pt idx="645">
                  <c:v>2.1676891909780092E-5</c:v>
                </c:pt>
                <c:pt idx="646">
                  <c:v>3.2902165718002225E-5</c:v>
                </c:pt>
                <c:pt idx="647">
                  <c:v>4.4181970958775156E-5</c:v>
                </c:pt>
                <c:pt idx="648">
                  <c:v>5.3755906372839734E-5</c:v>
                </c:pt>
                <c:pt idx="649">
                  <c:v>6.0253923673260424E-5</c:v>
                </c:pt>
                <c:pt idx="650">
                  <c:v>6.286078513752336E-5</c:v>
                </c:pt>
                <c:pt idx="651">
                  <c:v>6.1406709524440193E-5</c:v>
                </c:pt>
                <c:pt idx="652">
                  <c:v>5.6360753483393133E-5</c:v>
                </c:pt>
                <c:pt idx="653">
                  <c:v>4.8719734335522795E-5</c:v>
                </c:pt>
                <c:pt idx="654">
                  <c:v>3.9811974469505924E-5</c:v>
                </c:pt>
                <c:pt idx="655">
                  <c:v>3.1049823600168276E-5</c:v>
                </c:pt>
                <c:pt idx="656">
                  <c:v>2.3674382600588212E-5</c:v>
                </c:pt>
                <c:pt idx="657">
                  <c:v>1.8547075446179507E-5</c:v>
                </c:pt>
                <c:pt idx="658">
                  <c:v>1.60248168376949E-5</c:v>
                </c:pt>
                <c:pt idx="659">
                  <c:v>1.594219955914438E-5</c:v>
                </c:pt>
                <c:pt idx="660">
                  <c:v>1.7699608064321203E-5</c:v>
                </c:pt>
                <c:pt idx="661">
                  <c:v>2.0432913388546042E-5</c:v>
                </c:pt>
                <c:pt idx="662">
                  <c:v>2.3223570240513952E-5</c:v>
                </c:pt>
                <c:pt idx="663">
                  <c:v>2.5300771785235518E-5</c:v>
                </c:pt>
                <c:pt idx="664">
                  <c:v>2.6191001018687491E-5</c:v>
                </c:pt>
                <c:pt idx="665">
                  <c:v>2.5785396511139611E-5</c:v>
                </c:pt>
                <c:pt idx="666">
                  <c:v>2.4315810374497212E-5</c:v>
                </c:pt>
                <c:pt idx="667">
                  <c:v>2.2252220105552257E-5</c:v>
                </c:pt>
                <c:pt idx="668">
                  <c:v>2.0153263540773607E-5</c:v>
                </c:pt>
                <c:pt idx="669">
                  <c:v>1.8509435808302733E-5</c:v>
                </c:pt>
                <c:pt idx="670">
                  <c:v>1.7619091468924281E-5</c:v>
                </c:pt>
                <c:pt idx="671">
                  <c:v>1.7526028327568594E-5</c:v>
                </c:pt>
                <c:pt idx="672">
                  <c:v>1.8030364943339209E-5</c:v>
                </c:pt>
                <c:pt idx="673">
                  <c:v>1.876428032897288E-5</c:v>
                </c:pt>
                <c:pt idx="674">
                  <c:v>1.9309652207444008E-5</c:v>
                </c:pt>
                <c:pt idx="675">
                  <c:v>1.9322083647476748E-5</c:v>
                </c:pt>
                <c:pt idx="676">
                  <c:v>1.8629088418617436E-5</c:v>
                </c:pt>
                <c:pt idx="677">
                  <c:v>1.7276018255799902E-5</c:v>
                </c:pt>
                <c:pt idx="678">
                  <c:v>1.5509775370785085E-5</c:v>
                </c:pt>
                <c:pt idx="679">
                  <c:v>1.3706612259932307E-5</c:v>
                </c:pt>
                <c:pt idx="680">
                  <c:v>1.2265284628179085E-5</c:v>
                </c:pt>
                <c:pt idx="681">
                  <c:v>1.1495542523006795E-5</c:v>
                </c:pt>
                <c:pt idx="682">
                  <c:v>1.1532577854770936E-5</c:v>
                </c:pt>
                <c:pt idx="683">
                  <c:v>1.2299298429379638E-5</c:v>
                </c:pt>
                <c:pt idx="684">
                  <c:v>1.3526903132607859E-5</c:v>
                </c:pt>
                <c:pt idx="685">
                  <c:v>1.4826218827876353E-5</c:v>
                </c:pt>
                <c:pt idx="686">
                  <c:v>1.5790748936709063E-5</c:v>
                </c:pt>
                <c:pt idx="687">
                  <c:v>1.6103491738272302E-5</c:v>
                </c:pt>
                <c:pt idx="688">
                  <c:v>1.5618895788849705E-5</c:v>
                </c:pt>
                <c:pt idx="689">
                  <c:v>1.4398945629715803E-5</c:v>
                </c:pt>
                <c:pt idx="690">
                  <c:v>1.2694773615419704E-5</c:v>
                </c:pt>
                <c:pt idx="691">
                  <c:v>1.0878718640829241E-5</c:v>
                </c:pt>
                <c:pt idx="692">
                  <c:v>9.3464861038371535E-6</c:v>
                </c:pt>
                <c:pt idx="693">
                  <c:v>8.4145885250902925E-6</c:v>
                </c:pt>
                <c:pt idx="694">
                  <c:v>8.2401454938907532E-6</c:v>
                </c:pt>
                <c:pt idx="695">
                  <c:v>8.783877112913159E-6</c:v>
                </c:pt>
                <c:pt idx="696">
                  <c:v>9.8247224508354066E-6</c:v>
                </c:pt>
                <c:pt idx="697">
                  <c:v>1.1020903236203216E-5</c:v>
                </c:pt>
                <c:pt idx="698">
                  <c:v>1.2001576951189361E-5</c:v>
                </c:pt>
                <c:pt idx="699">
                  <c:v>1.2463468256663319E-5</c:v>
                </c:pt>
                <c:pt idx="700">
                  <c:v>1.224796118628168E-5</c:v>
                </c:pt>
                <c:pt idx="701">
                  <c:v>1.1378451019550854E-5</c:v>
                </c:pt>
                <c:pt idx="702">
                  <c:v>1.0049783313093881E-5</c:v>
                </c:pt>
                <c:pt idx="703">
                  <c:v>8.5728016206914726E-6</c:v>
                </c:pt>
                <c:pt idx="704">
                  <c:v>7.2903777200969677E-6</c:v>
                </c:pt>
                <c:pt idx="705">
                  <c:v>6.4866505902057043E-6</c:v>
                </c:pt>
                <c:pt idx="706">
                  <c:v>6.3142794656783406E-6</c:v>
                </c:pt>
                <c:pt idx="707">
                  <c:v>6.7573797286953819E-6</c:v>
                </c:pt>
                <c:pt idx="708">
                  <c:v>7.6398393121270376E-6</c:v>
                </c:pt>
                <c:pt idx="709">
                  <c:v>8.6753610009611367E-6</c:v>
                </c:pt>
                <c:pt idx="710">
                  <c:v>9.5451013795445765E-6</c:v>
                </c:pt>
                <c:pt idx="711">
                  <c:v>9.982388793287116E-6</c:v>
                </c:pt>
                <c:pt idx="712">
                  <c:v>9.8416717984725467E-6</c:v>
                </c:pt>
                <c:pt idx="713">
                  <c:v>9.1340005640190727E-6</c:v>
                </c:pt>
                <c:pt idx="714">
                  <c:v>8.0208111514621368E-6</c:v>
                </c:pt>
                <c:pt idx="715">
                  <c:v>6.7679982503899414E-6</c:v>
                </c:pt>
                <c:pt idx="716">
                  <c:v>5.6736286567714318E-6</c:v>
                </c:pt>
                <c:pt idx="717">
                  <c:v>4.9886908427480832E-6</c:v>
                </c:pt>
                <c:pt idx="718">
                  <c:v>4.8519450023884523E-6</c:v>
                </c:pt>
                <c:pt idx="719">
                  <c:v>5.2555063797459619E-6</c:v>
                </c:pt>
                <c:pt idx="720">
                  <c:v>6.049909929612776E-6</c:v>
                </c:pt>
                <c:pt idx="721">
                  <c:v>6.9864405218903287E-6</c:v>
                </c:pt>
                <c:pt idx="722">
                  <c:v>7.7845562378779102E-6</c:v>
                </c:pt>
                <c:pt idx="723">
                  <c:v>8.2065057869504427E-6</c:v>
                </c:pt>
                <c:pt idx="724">
                  <c:v>8.1191979419060976E-6</c:v>
                </c:pt>
                <c:pt idx="725">
                  <c:v>7.5270930573860912E-6</c:v>
                </c:pt>
                <c:pt idx="726">
                  <c:v>6.5685196802357607E-6</c:v>
                </c:pt>
                <c:pt idx="727">
                  <c:v>5.4763083227340734E-6</c:v>
                </c:pt>
                <c:pt idx="728">
                  <c:v>4.5147997444648994E-6</c:v>
                </c:pt>
                <c:pt idx="729">
                  <c:v>3.9093713489839449E-6</c:v>
                </c:pt>
                <c:pt idx="730">
                  <c:v>3.7877043849602965E-6</c:v>
                </c:pt>
                <c:pt idx="731">
                  <c:v>4.1479571575742581E-6</c:v>
                </c:pt>
                <c:pt idx="732">
                  <c:v>4.8617577825994801E-6</c:v>
                </c:pt>
                <c:pt idx="733">
                  <c:v>5.7103186707567887E-6</c:v>
                </c:pt>
                <c:pt idx="734">
                  <c:v>6.4440038445379739E-6</c:v>
                </c:pt>
                <c:pt idx="735">
                  <c:v>6.848716281157772E-6</c:v>
                </c:pt>
                <c:pt idx="736">
                  <c:v>6.8016955102934076E-6</c:v>
                </c:pt>
                <c:pt idx="737">
                  <c:v>6.3023372258321121E-6</c:v>
                </c:pt>
                <c:pt idx="738">
                  <c:v>5.4699774967914666E-6</c:v>
                </c:pt>
                <c:pt idx="739">
                  <c:v>4.5101667309341908E-6</c:v>
                </c:pt>
                <c:pt idx="740">
                  <c:v>3.6589584064735712E-6</c:v>
                </c:pt>
                <c:pt idx="741">
                  <c:v>3.1196871420925427E-6</c:v>
                </c:pt>
                <c:pt idx="742">
                  <c:v>3.0101350768044568E-6</c:v>
                </c:pt>
                <c:pt idx="743">
                  <c:v>3.3326906585785748E-6</c:v>
                </c:pt>
                <c:pt idx="744">
                  <c:v>3.9758737978625185E-6</c:v>
                </c:pt>
                <c:pt idx="745">
                  <c:v>4.7458461148872701E-6</c:v>
                </c:pt>
                <c:pt idx="746">
                  <c:v>5.4190719009168721E-6</c:v>
                </c:pt>
                <c:pt idx="747">
                  <c:v>5.8018566585900935E-6</c:v>
                </c:pt>
                <c:pt idx="748">
                  <c:v>5.7811088153874108E-6</c:v>
                </c:pt>
                <c:pt idx="749">
                  <c:v>5.3528572168538124E-6</c:v>
                </c:pt>
                <c:pt idx="750">
                  <c:v>4.6213302791894274E-6</c:v>
                </c:pt>
                <c:pt idx="751">
                  <c:v>3.7696327545424114E-6</c:v>
                </c:pt>
                <c:pt idx="752">
                  <c:v>3.0097609825442061E-6</c:v>
                </c:pt>
                <c:pt idx="753">
                  <c:v>2.5262067417541217E-6</c:v>
                </c:pt>
                <c:pt idx="754">
                  <c:v>2.427471755883384E-6</c:v>
                </c:pt>
                <c:pt idx="755">
                  <c:v>2.7186638504083608E-6</c:v>
                </c:pt>
                <c:pt idx="756">
                  <c:v>3.3018710468308698E-6</c:v>
                </c:pt>
                <c:pt idx="757">
                  <c:v>4.0037869849729604E-6</c:v>
                </c:pt>
                <c:pt idx="758">
                  <c:v>4.6227978797488394E-6</c:v>
                </c:pt>
                <c:pt idx="759">
                  <c:v>4.9828204405104174E-6</c:v>
                </c:pt>
                <c:pt idx="760">
                  <c:v>4.9795974745760278E-6</c:v>
                </c:pt>
                <c:pt idx="761">
                  <c:v>4.6069420384108806E-6</c:v>
                </c:pt>
                <c:pt idx="762">
                  <c:v>3.9570252024425867E-6</c:v>
                </c:pt>
                <c:pt idx="763">
                  <c:v>3.1941031233993286E-6</c:v>
                </c:pt>
                <c:pt idx="764">
                  <c:v>2.5100631356005401E-6</c:v>
                </c:pt>
                <c:pt idx="765">
                  <c:v>2.0730634866736152E-6</c:v>
                </c:pt>
                <c:pt idx="766">
                  <c:v>1.9833499277710508E-6</c:v>
                </c:pt>
                <c:pt idx="767">
                  <c:v>2.2477683838552492E-6</c:v>
                </c:pt>
                <c:pt idx="768">
                  <c:v>2.7794110029755201E-6</c:v>
                </c:pt>
                <c:pt idx="769">
                  <c:v>3.4220991867766517E-6</c:v>
                </c:pt>
                <c:pt idx="770">
                  <c:v>3.992880698462782E-6</c:v>
                </c:pt>
                <c:pt idx="771">
                  <c:v>4.3308604743515677E-6</c:v>
                </c:pt>
                <c:pt idx="772">
                  <c:v>4.339579748263388E-6</c:v>
                </c:pt>
                <c:pt idx="773">
                  <c:v>4.0114703055487188E-6</c:v>
                </c:pt>
                <c:pt idx="774">
                  <c:v>3.4287177775348127E-6</c:v>
                </c:pt>
                <c:pt idx="775">
                  <c:v>2.7398692396678051E-6</c:v>
                </c:pt>
                <c:pt idx="776">
                  <c:v>2.1196036902960012E-6</c:v>
                </c:pt>
                <c:pt idx="777">
                  <c:v>1.7219645128429441E-6</c:v>
                </c:pt>
                <c:pt idx="778">
                  <c:v>1.6398047803491181E-6</c:v>
                </c:pt>
                <c:pt idx="779">
                  <c:v>1.8811042111503212E-6</c:v>
                </c:pt>
                <c:pt idx="780">
                  <c:v>2.3680569544123155E-6</c:v>
                </c:pt>
                <c:pt idx="781">
                  <c:v>2.9589992690774003E-6</c:v>
                </c:pt>
                <c:pt idx="782">
                  <c:v>3.486875046761804E-6</c:v>
                </c:pt>
                <c:pt idx="783">
                  <c:v>3.8040206500031883E-6</c:v>
                </c:pt>
                <c:pt idx="784">
                  <c:v>3.82085489171412E-6</c:v>
                </c:pt>
                <c:pt idx="785">
                  <c:v>3.5290613687246031E-6</c:v>
                </c:pt>
                <c:pt idx="786">
                  <c:v>3.002422979747127E-6</c:v>
                </c:pt>
                <c:pt idx="787">
                  <c:v>2.3761201245446152E-6</c:v>
                </c:pt>
                <c:pt idx="788">
                  <c:v>1.8100608334820276E-6</c:v>
                </c:pt>
                <c:pt idx="789">
                  <c:v>1.4460095653024764E-6</c:v>
                </c:pt>
                <c:pt idx="790">
                  <c:v>1.3702410893624934E-6</c:v>
                </c:pt>
                <c:pt idx="791">
                  <c:v>1.5914372701478625E-6</c:v>
                </c:pt>
                <c:pt idx="792">
                  <c:v>2.0394352903259355E-6</c:v>
                </c:pt>
                <c:pt idx="793">
                  <c:v>2.5849452959085734E-6</c:v>
                </c:pt>
                <c:pt idx="794">
                  <c:v>3.0746807249371466E-6</c:v>
                </c:pt>
                <c:pt idx="795">
                  <c:v>3.3724309796089882E-6</c:v>
                </c:pt>
                <c:pt idx="796">
                  <c:v>3.3948766352235645E-6</c:v>
                </c:pt>
                <c:pt idx="797">
                  <c:v>3.1330969824981655E-6</c:v>
                </c:pt>
                <c:pt idx="798">
                  <c:v>2.6538908680713799E-6</c:v>
                </c:pt>
                <c:pt idx="799">
                  <c:v>2.0809683861573833E-6</c:v>
                </c:pt>
                <c:pt idx="800">
                  <c:v>1.5614176445874424E-6</c:v>
                </c:pt>
                <c:pt idx="801">
                  <c:v>1.2262867403728351E-6</c:v>
                </c:pt>
                <c:pt idx="802">
                  <c:v>1.1559656523916161E-6</c:v>
                </c:pt>
                <c:pt idx="803">
                  <c:v>1.3595707700011026E-6</c:v>
                </c:pt>
                <c:pt idx="804">
                  <c:v>1.7734082289226756E-6</c:v>
                </c:pt>
                <c:pt idx="805">
                  <c:v>2.2788700051222301E-6</c:v>
                </c:pt>
                <c:pt idx="806">
                  <c:v>2.7346347976725949E-6</c:v>
                </c:pt>
                <c:pt idx="807">
                  <c:v>3.0145378784827123E-6</c:v>
                </c:pt>
                <c:pt idx="808">
                  <c:v>3.0408108061443833E-6</c:v>
                </c:pt>
                <c:pt idx="809">
                  <c:v>2.8042076971332892E-6</c:v>
                </c:pt>
                <c:pt idx="810">
                  <c:v>2.365536134627906E-6</c:v>
                </c:pt>
                <c:pt idx="811">
                  <c:v>1.8385898372977879E-6</c:v>
                </c:pt>
                <c:pt idx="812">
                  <c:v>1.3592772498892226E-6</c:v>
                </c:pt>
                <c:pt idx="813">
                  <c:v>1.0491991505182661E-6</c:v>
                </c:pt>
                <c:pt idx="814">
                  <c:v>9.8353121960485103E-7</c:v>
                </c:pt>
                <c:pt idx="815">
                  <c:v>1.1716200583587134E-6</c:v>
                </c:pt>
                <c:pt idx="816">
                  <c:v>1.5553342963862556E-6</c:v>
                </c:pt>
                <c:pt idx="817">
                  <c:v>2.0253348143629479E-6</c:v>
                </c:pt>
                <c:pt idx="818">
                  <c:v>2.4507720730001801E-6</c:v>
                </c:pt>
                <c:pt idx="819">
                  <c:v>2.7143329899340051E-6</c:v>
                </c:pt>
                <c:pt idx="820">
                  <c:v>2.7432389656581679E-6</c:v>
                </c:pt>
                <c:pt idx="821">
                  <c:v>2.5280513142219364E-6</c:v>
                </c:pt>
                <c:pt idx="822">
                  <c:v>2.1243978521234527E-6</c:v>
                </c:pt>
                <c:pt idx="823">
                  <c:v>1.6374220876761923E-6</c:v>
                </c:pt>
                <c:pt idx="824">
                  <c:v>1.1931995418784238E-6</c:v>
                </c:pt>
                <c:pt idx="825">
                  <c:v>9.0500020143538182E-7</c:v>
                </c:pt>
                <c:pt idx="826">
                  <c:v>8.4330918027314747E-7</c:v>
                </c:pt>
                <c:pt idx="827">
                  <c:v>1.017605451416672E-6</c:v>
                </c:pt>
                <c:pt idx="828">
                  <c:v>1.3745690721886884E-6</c:v>
                </c:pt>
                <c:pt idx="829">
                  <c:v>1.8129931569526954E-6</c:v>
                </c:pt>
                <c:pt idx="830">
                  <c:v>2.2112539064073896E-6</c:v>
                </c:pt>
                <c:pt idx="831">
                  <c:v>2.4598884623574892E-6</c:v>
                </c:pt>
                <c:pt idx="832">
                  <c:v>2.4905785799381892E-6</c:v>
                </c:pt>
                <c:pt idx="833">
                  <c:v>2.2937906108096212E-6</c:v>
                </c:pt>
                <c:pt idx="834">
                  <c:v>1.9206574850506364E-6</c:v>
                </c:pt>
                <c:pt idx="835">
                  <c:v>1.4686998210102954E-6</c:v>
                </c:pt>
                <c:pt idx="836">
                  <c:v>1.0553170304973255E-6</c:v>
                </c:pt>
                <c:pt idx="837">
                  <c:v>7.8636627856786282E-7</c:v>
                </c:pt>
                <c:pt idx="838">
                  <c:v>7.2812555754433834E-7</c:v>
                </c:pt>
                <c:pt idx="839">
                  <c:v>8.9011700517401648E-7</c:v>
                </c:pt>
                <c:pt idx="840">
                  <c:v>1.2232306780314585E-6</c:v>
                </c:pt>
                <c:pt idx="841">
                  <c:v>1.6334192790915974E-6</c:v>
                </c:pt>
                <c:pt idx="842">
                  <c:v>2.0072545510005843E-6</c:v>
                </c:pt>
                <c:pt idx="843">
                  <c:v>2.2422691982296835E-6</c:v>
                </c:pt>
                <c:pt idx="844">
                  <c:v>2.2741276409616287E-6</c:v>
                </c:pt>
                <c:pt idx="845">
                  <c:v>2.0932991085046195E-6</c:v>
                </c:pt>
                <c:pt idx="846">
                  <c:v>1.7469741529642725E-6</c:v>
                </c:pt>
                <c:pt idx="847">
                  <c:v>1.3259137971718501E-6</c:v>
                </c:pt>
                <c:pt idx="848">
                  <c:v>9.3980535587875754E-7</c:v>
                </c:pt>
                <c:pt idx="849">
                  <c:v>6.8788740338296959E-7</c:v>
                </c:pt>
                <c:pt idx="850">
                  <c:v>6.3263943644139056E-7</c:v>
                </c:pt>
                <c:pt idx="851">
                  <c:v>7.8358934809759483E-7</c:v>
                </c:pt>
                <c:pt idx="852">
                  <c:v>1.0953192175099135E-6</c:v>
                </c:pt>
                <c:pt idx="853">
                  <c:v>1.4801672489108207E-6</c:v>
                </c:pt>
                <c:pt idx="854">
                  <c:v>1.8319770018359541E-6</c:v>
                </c:pt>
                <c:pt idx="855">
                  <c:v>2.0545602090323848E-6</c:v>
                </c:pt>
                <c:pt idx="856">
                  <c:v>2.0871754732292401E-6</c:v>
                </c:pt>
                <c:pt idx="857">
                  <c:v>1.9203208002164158E-6</c:v>
                </c:pt>
                <c:pt idx="858">
                  <c:v>1.5977076654791643E-6</c:v>
                </c:pt>
                <c:pt idx="859">
                  <c:v>1.2040799295551843E-6</c:v>
                </c:pt>
                <c:pt idx="860">
                  <c:v>8.4223006221475912E-7</c:v>
                </c:pt>
                <c:pt idx="861">
                  <c:v>6.054514166661873E-7</c:v>
                </c:pt>
                <c:pt idx="862">
                  <c:v>5.5281635425000183E-7</c:v>
                </c:pt>
                <c:pt idx="863">
                  <c:v>6.9380097034296761E-7</c:v>
                </c:pt>
                <c:pt idx="864">
                  <c:v>9.8628512888987337E-7</c:v>
                </c:pt>
                <c:pt idx="865">
                  <c:v>1.3482731233417753E-6</c:v>
                </c:pt>
                <c:pt idx="866">
                  <c:v>1.680155162788579E-6</c:v>
                </c:pt>
                <c:pt idx="867">
                  <c:v>1.8913802927143786E-6</c:v>
                </c:pt>
                <c:pt idx="868">
                  <c:v>1.9244617359124825E-6</c:v>
                </c:pt>
                <c:pt idx="869">
                  <c:v>1.7699464181913498E-6</c:v>
                </c:pt>
                <c:pt idx="870">
                  <c:v>1.4684494656207508E-6</c:v>
                </c:pt>
                <c:pt idx="871">
                  <c:v>1.09932490374267E-6</c:v>
                </c:pt>
                <c:pt idx="872">
                  <c:v>7.591753811445048E-7</c:v>
                </c:pt>
                <c:pt idx="873">
                  <c:v>5.3594182546488791E-7</c:v>
                </c:pt>
                <c:pt idx="874">
                  <c:v>4.8559737098064503E-7</c:v>
                </c:pt>
                <c:pt idx="875">
                  <c:v>6.1755192716097122E-7</c:v>
                </c:pt>
                <c:pt idx="876">
                  <c:v>8.926205590694895E-7</c:v>
                </c:pt>
                <c:pt idx="877">
                  <c:v>1.2339182632817945E-6</c:v>
                </c:pt>
                <c:pt idx="878">
                  <c:v>1.5477171617180892E-6</c:v>
                </c:pt>
                <c:pt idx="879">
                  <c:v>1.7485453488572986E-6</c:v>
                </c:pt>
                <c:pt idx="880">
                  <c:v>1.7818713921486261E-6</c:v>
                </c:pt>
                <c:pt idx="881">
                  <c:v>1.6383199139007861E-6</c:v>
                </c:pt>
                <c:pt idx="882">
                  <c:v>1.3557291097132249E-6</c:v>
                </c:pt>
                <c:pt idx="883">
                  <c:v>1.0086099232819113E-6</c:v>
                </c:pt>
                <c:pt idx="884">
                  <c:v>6.8796797753133266E-7</c:v>
                </c:pt>
                <c:pt idx="885">
                  <c:v>4.769097511985432E-7</c:v>
                </c:pt>
                <c:pt idx="886">
                  <c:v>4.2858540571961432E-7</c:v>
                </c:pt>
                <c:pt idx="887">
                  <c:v>5.5233003171168585E-7</c:v>
                </c:pt>
                <c:pt idx="888">
                  <c:v>8.1158598700455077E-7</c:v>
                </c:pt>
                <c:pt idx="889">
                  <c:v>1.1340840158155648E-6</c:v>
                </c:pt>
                <c:pt idx="890">
                  <c:v>1.4314112562085261E-6</c:v>
                </c:pt>
                <c:pt idx="891">
                  <c:v>1.6227086726560258E-6</c:v>
                </c:pt>
                <c:pt idx="892">
                  <c:v>1.6561325559846584E-6</c:v>
                </c:pt>
                <c:pt idx="893">
                  <c:v>1.5223938579477836E-6</c:v>
                </c:pt>
                <c:pt idx="894">
                  <c:v>1.2568214649531322E-6</c:v>
                </c:pt>
                <c:pt idx="895">
                  <c:v>9.2955517314809787E-7</c:v>
                </c:pt>
                <c:pt idx="896">
                  <c:v>6.2653018940680736E-7</c:v>
                </c:pt>
                <c:pt idx="897">
                  <c:v>4.2645594608438707E-7</c:v>
                </c:pt>
                <c:pt idx="898">
                  <c:v>3.799214977583152E-7</c:v>
                </c:pt>
                <c:pt idx="899">
                  <c:v>4.9616985030474807E-7</c:v>
                </c:pt>
                <c:pt idx="900">
                  <c:v>7.4102029893009842E-7</c:v>
                </c:pt>
                <c:pt idx="901">
                  <c:v>1.0463819329738322E-6</c:v>
                </c:pt>
                <c:pt idx="902">
                  <c:v>1.3286619511605649E-6</c:v>
                </c:pt>
                <c:pt idx="903">
                  <c:v>1.5112026842702109E-6</c:v>
                </c:pt>
                <c:pt idx="904">
                  <c:v>1.5446150570062232E-6</c:v>
                </c:pt>
                <c:pt idx="905">
                  <c:v>1.41969635056661E-6</c:v>
                </c:pt>
                <c:pt idx="906">
                  <c:v>1.1695193752050396E-6</c:v>
                </c:pt>
                <c:pt idx="907">
                  <c:v>8.6024413966954107E-7</c:v>
                </c:pt>
                <c:pt idx="908">
                  <c:v>5.7319585848878045E-7</c:v>
                </c:pt>
                <c:pt idx="909">
                  <c:v>3.8308115543329094E-7</c:v>
                </c:pt>
                <c:pt idx="910">
                  <c:v>3.3813516888917366E-7</c:v>
                </c:pt>
                <c:pt idx="911">
                  <c:v>4.475174529360678E-7</c:v>
                </c:pt>
                <c:pt idx="912">
                  <c:v>6.7920266124902082E-7</c:v>
                </c:pt>
                <c:pt idx="913">
                  <c:v>9.6888111284409527E-7</c:v>
                </c:pt>
                <c:pt idx="914">
                  <c:v>1.2373800740131205E-6</c:v>
                </c:pt>
                <c:pt idx="915">
                  <c:v>1.4118576369904488E-6</c:v>
                </c:pt>
                <c:pt idx="916">
                  <c:v>1.4451836802817886E-6</c:v>
                </c:pt>
                <c:pt idx="917">
                  <c:v>1.3282418145298323E-6</c:v>
                </c:pt>
                <c:pt idx="918">
                  <c:v>1.0920502092050332E-6</c:v>
                </c:pt>
                <c:pt idx="919">
                  <c:v>7.9914015873107984E-7</c:v>
                </c:pt>
                <c:pt idx="920">
                  <c:v>5.2664126662561424E-7</c:v>
                </c:pt>
                <c:pt idx="921">
                  <c:v>3.4558827761247498E-7</c:v>
                </c:pt>
                <c:pt idx="922">
                  <c:v>3.0206384925728153E-7</c:v>
                </c:pt>
                <c:pt idx="923">
                  <c:v>4.0513832854684972E-7</c:v>
                </c:pt>
                <c:pt idx="924">
                  <c:v>6.2474604755026552E-7</c:v>
                </c:pt>
                <c:pt idx="925">
                  <c:v>9.0004489131123893E-7</c:v>
                </c:pt>
                <c:pt idx="926">
                  <c:v>1.1558793229469494E-6</c:v>
                </c:pt>
                <c:pt idx="927">
                  <c:v>1.3229267983862217E-6</c:v>
                </c:pt>
                <c:pt idx="928">
                  <c:v>1.3561060816216273E-6</c:v>
                </c:pt>
                <c:pt idx="929">
                  <c:v>1.246404378629434E-6</c:v>
                </c:pt>
                <c:pt idx="930">
                  <c:v>1.0229636322826081E-6</c:v>
                </c:pt>
                <c:pt idx="931">
                  <c:v>7.4500008632945035E-7</c:v>
                </c:pt>
                <c:pt idx="932">
                  <c:v>4.8579017340708023E-7</c:v>
                </c:pt>
                <c:pt idx="933">
                  <c:v>3.1300754519346631E-7</c:v>
                </c:pt>
                <c:pt idx="934">
                  <c:v>2.7076510909164497E-7</c:v>
                </c:pt>
                <c:pt idx="935">
                  <c:v>3.6802530028258855E-7</c:v>
                </c:pt>
                <c:pt idx="936">
                  <c:v>5.7652241975678647E-7</c:v>
                </c:pt>
                <c:pt idx="937">
                  <c:v>8.3858695964963057E-7</c:v>
                </c:pt>
                <c:pt idx="938">
                  <c:v>1.0827611609583813E-6</c:v>
                </c:pt>
                <c:pt idx="939">
                  <c:v>1.2429368126018039E-6</c:v>
                </c:pt>
                <c:pt idx="940">
                  <c:v>1.2759376816515493E-6</c:v>
                </c:pt>
                <c:pt idx="941">
                  <c:v>1.1728401811767461E-6</c:v>
                </c:pt>
                <c:pt idx="942">
                  <c:v>9.6107117574948561E-7</c:v>
                </c:pt>
                <c:pt idx="943">
                  <c:v>6.9680811266568524E-7</c:v>
                </c:pt>
                <c:pt idx="944">
                  <c:v>4.4977640673830423E-7</c:v>
                </c:pt>
                <c:pt idx="945">
                  <c:v>2.8457724470944624E-7</c:v>
                </c:pt>
                <c:pt idx="946">
                  <c:v>2.4348126363285816E-7</c:v>
                </c:pt>
                <c:pt idx="947">
                  <c:v>3.3536974901152961E-7</c:v>
                </c:pt>
                <c:pt idx="948">
                  <c:v>5.3361956340322674E-7</c:v>
                </c:pt>
                <c:pt idx="949">
                  <c:v>7.8348287511583125E-7</c:v>
                </c:pt>
                <c:pt idx="950">
                  <c:v>1.0168889170258988E-6</c:v>
                </c:pt>
                <c:pt idx="951">
                  <c:v>1.1707020885970424E-6</c:v>
                </c:pt>
                <c:pt idx="952">
                  <c:v>1.2034957669795689E-6</c:v>
                </c:pt>
                <c:pt idx="953">
                  <c:v>1.1064413276317665E-6</c:v>
                </c:pt>
                <c:pt idx="954">
                  <c:v>9.0538580628824427E-7</c:v>
                </c:pt>
                <c:pt idx="955">
                  <c:v>6.537153315338493E-7</c:v>
                </c:pt>
                <c:pt idx="956">
                  <c:v>4.1788630987666978E-7</c:v>
                </c:pt>
                <c:pt idx="957">
                  <c:v>2.596478909716668E-7</c:v>
                </c:pt>
                <c:pt idx="958">
                  <c:v>2.1959131640892612E-7</c:v>
                </c:pt>
                <c:pt idx="959">
                  <c:v>3.0650981565786151E-7</c:v>
                </c:pt>
                <c:pt idx="960">
                  <c:v>4.9528353467278412E-7</c:v>
                </c:pt>
                <c:pt idx="961">
                  <c:v>7.3386071031867853E-7</c:v>
                </c:pt>
                <c:pt idx="962">
                  <c:v>9.5730145666550692E-7</c:v>
                </c:pt>
                <c:pt idx="963">
                  <c:v>1.1052068165729521E-6</c:v>
                </c:pt>
                <c:pt idx="964">
                  <c:v>1.1377846713438131E-6</c:v>
                </c:pt>
                <c:pt idx="965">
                  <c:v>1.0462783376402224E-6</c:v>
                </c:pt>
                <c:pt idx="966">
                  <c:v>8.5509314947081035E-7</c:v>
                </c:pt>
                <c:pt idx="967">
                  <c:v>6.1502535208025722E-7</c:v>
                </c:pt>
                <c:pt idx="968">
                  <c:v>3.8952708730209217E-7</c:v>
                </c:pt>
                <c:pt idx="969">
                  <c:v>2.3770611154915497E-7</c:v>
                </c:pt>
                <c:pt idx="970">
                  <c:v>1.98592830051857E-7</c:v>
                </c:pt>
                <c:pt idx="971">
                  <c:v>2.8089443059976206E-7</c:v>
                </c:pt>
                <c:pt idx="972">
                  <c:v>4.6089276156383188E-7</c:v>
                </c:pt>
                <c:pt idx="973">
                  <c:v>6.8900393086738699E-7</c:v>
                </c:pt>
                <c:pt idx="974">
                  <c:v>9.0319879368990236E-7</c:v>
                </c:pt>
                <c:pt idx="975">
                  <c:v>1.0456164785644001E-6</c:v>
                </c:pt>
                <c:pt idx="976">
                  <c:v>1.0779583661864913E-6</c:v>
                </c:pt>
                <c:pt idx="977">
                  <c:v>9.9156849090376786E-7</c:v>
                </c:pt>
                <c:pt idx="978">
                  <c:v>8.0949681444349165E-7</c:v>
                </c:pt>
                <c:pt idx="979">
                  <c:v>5.8015688937745701E-7</c:v>
                </c:pt>
                <c:pt idx="980">
                  <c:v>3.6420953882811015E-7</c:v>
                </c:pt>
                <c:pt idx="981">
                  <c:v>2.1831824486484038E-7</c:v>
                </c:pt>
                <c:pt idx="982">
                  <c:v>1.8006566793091475E-7</c:v>
                </c:pt>
                <c:pt idx="983">
                  <c:v>2.5807410519530896E-7</c:v>
                </c:pt>
                <c:pt idx="984">
                  <c:v>4.2991487916755967E-7</c:v>
                </c:pt>
                <c:pt idx="985">
                  <c:v>6.4831110829741969E-7</c:v>
                </c:pt>
                <c:pt idx="986">
                  <c:v>8.5391331372696582E-7</c:v>
                </c:pt>
                <c:pt idx="987">
                  <c:v>9.9121454018061087E-7</c:v>
                </c:pt>
                <c:pt idx="988">
                  <c:v>1.0233233383020725E-6</c:v>
                </c:pt>
                <c:pt idx="989">
                  <c:v>9.4164992834657504E-7</c:v>
                </c:pt>
                <c:pt idx="990">
                  <c:v>7.6801839392701669E-7</c:v>
                </c:pt>
                <c:pt idx="991">
                  <c:v>5.4861786559081674E-7</c:v>
                </c:pt>
                <c:pt idx="992">
                  <c:v>3.4152216076845016E-7</c:v>
                </c:pt>
                <c:pt idx="993">
                  <c:v>2.0112544819370164E-7</c:v>
                </c:pt>
                <c:pt idx="994">
                  <c:v>1.6365990803036617E-7</c:v>
                </c:pt>
                <c:pt idx="995">
                  <c:v>2.3766898988794577E-7</c:v>
                </c:pt>
                <c:pt idx="996">
                  <c:v>4.0191824026060283E-7</c:v>
                </c:pt>
                <c:pt idx="997">
                  <c:v>6.1126714358889289E-7</c:v>
                </c:pt>
                <c:pt idx="998">
                  <c:v>8.0886660949739786E-7</c:v>
                </c:pt>
                <c:pt idx="999">
                  <c:v>9.4139669530886959E-7</c:v>
                </c:pt>
                <c:pt idx="1000">
                  <c:v>9.7326664863340763E-7</c:v>
                </c:pt>
                <c:pt idx="1001">
                  <c:v>8.9596438622643802E-7</c:v>
                </c:pt>
                <c:pt idx="1002">
                  <c:v>7.3016581008674081E-7</c:v>
                </c:pt>
                <c:pt idx="1003">
                  <c:v>5.1999389938591498E-7</c:v>
                </c:pt>
                <c:pt idx="1004">
                  <c:v>3.2112251299258202E-7</c:v>
                </c:pt>
                <c:pt idx="1005">
                  <c:v>1.8582528071457981E-7</c:v>
                </c:pt>
                <c:pt idx="1006">
                  <c:v>1.4908001588461899E-7</c:v>
                </c:pt>
                <c:pt idx="1007">
                  <c:v>2.1935333490645071E-7</c:v>
                </c:pt>
                <c:pt idx="1008">
                  <c:v>3.7652299528641625E-7</c:v>
                </c:pt>
                <c:pt idx="1009">
                  <c:v>5.774346342221484E-7</c:v>
                </c:pt>
                <c:pt idx="1010">
                  <c:v>7.6756372551841591E-7</c:v>
                </c:pt>
                <c:pt idx="1011">
                  <c:v>8.9563345668853241E-7</c:v>
                </c:pt>
                <c:pt idx="1012">
                  <c:v>9.2726456521615063E-7</c:v>
                </c:pt>
                <c:pt idx="1013">
                  <c:v>8.5402841965318762E-7</c:v>
                </c:pt>
                <c:pt idx="1014">
                  <c:v>6.9551604864377154E-7</c:v>
                </c:pt>
                <c:pt idx="1015">
                  <c:v>4.9394255063222394E-7</c:v>
                </c:pt>
                <c:pt idx="1016">
                  <c:v>3.0272570833309651E-7</c:v>
                </c:pt>
                <c:pt idx="1017">
                  <c:v>1.7217486892312794E-7</c:v>
                </c:pt>
                <c:pt idx="1018">
                  <c:v>1.3609203869861361E-7</c:v>
                </c:pt>
                <c:pt idx="1019">
                  <c:v>2.0287131732977465E-7</c:v>
                </c:pt>
                <c:pt idx="1020">
                  <c:v>3.5342411354048615E-7</c:v>
                </c:pt>
                <c:pt idx="1021">
                  <c:v>5.4644811888140557E-7</c:v>
                </c:pt>
                <c:pt idx="1022">
                  <c:v>7.2959315810374929E-7</c:v>
                </c:pt>
                <c:pt idx="1023">
                  <c:v>8.5348742179991797E-7</c:v>
                </c:pt>
              </c:numCache>
            </c:numRef>
          </c:yVal>
          <c:smooth val="1"/>
        </c:ser>
        <c:axId val="53938432"/>
        <c:axId val="53948800"/>
      </c:scatterChart>
      <c:valAx>
        <c:axId val="53938432"/>
        <c:scaling>
          <c:orientation val="minMax"/>
          <c:max val="6.0000000000001208E-13"/>
          <c:min val="3.0000000000000614E-1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Time  (s)</a:t>
                </a:r>
                <a:endParaRPr lang="fr-FR" dirty="0"/>
              </a:p>
            </c:rich>
          </c:tx>
          <c:layout/>
        </c:title>
        <c:numFmt formatCode="0.00E+0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3948800"/>
        <c:crosses val="autoZero"/>
        <c:crossBetween val="midCat"/>
        <c:majorUnit val="1.0000000000000163E-13"/>
      </c:valAx>
      <c:valAx>
        <c:axId val="53948800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err="1" smtClean="0"/>
                  <a:t>Intensity</a:t>
                </a:r>
                <a:r>
                  <a:rPr lang="fr-FR" dirty="0" smtClean="0"/>
                  <a:t> (AU)</a:t>
                </a:r>
                <a:endParaRPr lang="fr-FR" dirty="0"/>
              </a:p>
            </c:rich>
          </c:tx>
          <c:layout/>
        </c:title>
        <c:numFmt formatCode="0.00" sourceLinked="1"/>
        <c:tickLblPos val="nextTo"/>
        <c:crossAx val="53938432"/>
        <c:crosses val="autoZero"/>
        <c:crossBetween val="midCat"/>
        <c:majorUnit val="0.5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27690752820627684"/>
          <c:y val="0.18682224715383391"/>
          <c:w val="0.59121059908980655"/>
          <c:h val="0.75215150967542099"/>
        </c:manualLayout>
      </c:layout>
      <c:scatterChart>
        <c:scatterStyle val="smoothMarker"/>
        <c:ser>
          <c:idx val="0"/>
          <c:order val="0"/>
          <c:tx>
            <c:strRef>
              <c:f>new!$E$1:$E$2</c:f>
              <c:strCache>
                <c:ptCount val="1"/>
                <c:pt idx="0">
                  <c:v>28 mai 2010, solution optimale du nombre de traits de l'étireur : 1429 tr.mm-1 -&gt; phase correspondante</c:v>
                </c:pt>
              </c:strCache>
            </c:strRef>
          </c:tx>
          <c:marker>
            <c:symbol val="none"/>
          </c:marker>
          <c:xVal>
            <c:numRef>
              <c:f>new!$D$3:$D$415</c:f>
              <c:numCache>
                <c:formatCode>0.00</c:formatCode>
                <c:ptCount val="413"/>
                <c:pt idx="0">
                  <c:v>914.35999999999797</c:v>
                </c:pt>
                <c:pt idx="1">
                  <c:v>913.596</c:v>
                </c:pt>
                <c:pt idx="2">
                  <c:v>912.83300000000008</c:v>
                </c:pt>
                <c:pt idx="3">
                  <c:v>912.072</c:v>
                </c:pt>
                <c:pt idx="4">
                  <c:v>911.31199999999797</c:v>
                </c:pt>
                <c:pt idx="5">
                  <c:v>910.55400000000009</c:v>
                </c:pt>
                <c:pt idx="6">
                  <c:v>909.79600000000005</c:v>
                </c:pt>
                <c:pt idx="7">
                  <c:v>909.04</c:v>
                </c:pt>
                <c:pt idx="8">
                  <c:v>908.28500000000054</c:v>
                </c:pt>
                <c:pt idx="9">
                  <c:v>907.53199999999947</c:v>
                </c:pt>
                <c:pt idx="10">
                  <c:v>906.77900000000352</c:v>
                </c:pt>
                <c:pt idx="11">
                  <c:v>906.02800000000002</c:v>
                </c:pt>
                <c:pt idx="12">
                  <c:v>905.27800000000354</c:v>
                </c:pt>
                <c:pt idx="13">
                  <c:v>904.53</c:v>
                </c:pt>
                <c:pt idx="14">
                  <c:v>903.78200000000004</c:v>
                </c:pt>
                <c:pt idx="15">
                  <c:v>903.03599999999949</c:v>
                </c:pt>
                <c:pt idx="16">
                  <c:v>902.29100000000005</c:v>
                </c:pt>
                <c:pt idx="17">
                  <c:v>901.54699999999946</c:v>
                </c:pt>
                <c:pt idx="18">
                  <c:v>900.80499999999938</c:v>
                </c:pt>
                <c:pt idx="19">
                  <c:v>900.06399999999996</c:v>
                </c:pt>
                <c:pt idx="20">
                  <c:v>899.32399999999996</c:v>
                </c:pt>
                <c:pt idx="21">
                  <c:v>898.58500000000004</c:v>
                </c:pt>
                <c:pt idx="22">
                  <c:v>897.84699999999748</c:v>
                </c:pt>
                <c:pt idx="23">
                  <c:v>897.11099999999999</c:v>
                </c:pt>
                <c:pt idx="24">
                  <c:v>896.375</c:v>
                </c:pt>
                <c:pt idx="25">
                  <c:v>895.64099999999996</c:v>
                </c:pt>
                <c:pt idx="26">
                  <c:v>894.90899999999999</c:v>
                </c:pt>
                <c:pt idx="27">
                  <c:v>894.17700000000002</c:v>
                </c:pt>
                <c:pt idx="28">
                  <c:v>893.44699999999796</c:v>
                </c:pt>
                <c:pt idx="29">
                  <c:v>892.71699999999998</c:v>
                </c:pt>
                <c:pt idx="30">
                  <c:v>891.98900000000003</c:v>
                </c:pt>
                <c:pt idx="31">
                  <c:v>891.26300000000003</c:v>
                </c:pt>
                <c:pt idx="32">
                  <c:v>890.53699999999947</c:v>
                </c:pt>
                <c:pt idx="33">
                  <c:v>889.81299999999749</c:v>
                </c:pt>
                <c:pt idx="34">
                  <c:v>889.08900000000051</c:v>
                </c:pt>
                <c:pt idx="35">
                  <c:v>888.36699999999746</c:v>
                </c:pt>
                <c:pt idx="36">
                  <c:v>887.64599999999996</c:v>
                </c:pt>
                <c:pt idx="37">
                  <c:v>886.92599999999948</c:v>
                </c:pt>
                <c:pt idx="38">
                  <c:v>886.20799999999997</c:v>
                </c:pt>
                <c:pt idx="39">
                  <c:v>885.49</c:v>
                </c:pt>
                <c:pt idx="40">
                  <c:v>884.77400000000353</c:v>
                </c:pt>
                <c:pt idx="41">
                  <c:v>884.05899999999997</c:v>
                </c:pt>
                <c:pt idx="42">
                  <c:v>883.34499999999946</c:v>
                </c:pt>
                <c:pt idx="43">
                  <c:v>882.63199999999949</c:v>
                </c:pt>
                <c:pt idx="44">
                  <c:v>881.92</c:v>
                </c:pt>
                <c:pt idx="45">
                  <c:v>881.21</c:v>
                </c:pt>
                <c:pt idx="46">
                  <c:v>880.50099999999998</c:v>
                </c:pt>
                <c:pt idx="47">
                  <c:v>879.79200000000003</c:v>
                </c:pt>
                <c:pt idx="48">
                  <c:v>879.08500000000004</c:v>
                </c:pt>
                <c:pt idx="49">
                  <c:v>878.37900000000002</c:v>
                </c:pt>
                <c:pt idx="50">
                  <c:v>877.67400000000055</c:v>
                </c:pt>
                <c:pt idx="51">
                  <c:v>876.971</c:v>
                </c:pt>
                <c:pt idx="52">
                  <c:v>876.26800000000003</c:v>
                </c:pt>
                <c:pt idx="53">
                  <c:v>875.56699999999796</c:v>
                </c:pt>
                <c:pt idx="54">
                  <c:v>874.86599999999748</c:v>
                </c:pt>
                <c:pt idx="55">
                  <c:v>874.16699999999946</c:v>
                </c:pt>
                <c:pt idx="56">
                  <c:v>873.46899999999948</c:v>
                </c:pt>
                <c:pt idx="57">
                  <c:v>872.77199999999993</c:v>
                </c:pt>
                <c:pt idx="58">
                  <c:v>872.07599999999991</c:v>
                </c:pt>
                <c:pt idx="59">
                  <c:v>871.38099999999997</c:v>
                </c:pt>
                <c:pt idx="60">
                  <c:v>870.68799999999999</c:v>
                </c:pt>
                <c:pt idx="61">
                  <c:v>869.995</c:v>
                </c:pt>
                <c:pt idx="62">
                  <c:v>869.30399999999997</c:v>
                </c:pt>
                <c:pt idx="63">
                  <c:v>868.61299999999949</c:v>
                </c:pt>
                <c:pt idx="64">
                  <c:v>867.92399999999998</c:v>
                </c:pt>
                <c:pt idx="65">
                  <c:v>867.23599999999999</c:v>
                </c:pt>
                <c:pt idx="66">
                  <c:v>866.54899999999998</c:v>
                </c:pt>
                <c:pt idx="67">
                  <c:v>865.86300000000006</c:v>
                </c:pt>
                <c:pt idx="68">
                  <c:v>865.17800000000352</c:v>
                </c:pt>
                <c:pt idx="69">
                  <c:v>864.49400000000003</c:v>
                </c:pt>
                <c:pt idx="70">
                  <c:v>863.81199999999797</c:v>
                </c:pt>
                <c:pt idx="71">
                  <c:v>863.13</c:v>
                </c:pt>
                <c:pt idx="72">
                  <c:v>862.44900000000007</c:v>
                </c:pt>
                <c:pt idx="73">
                  <c:v>861.77000000000055</c:v>
                </c:pt>
                <c:pt idx="74">
                  <c:v>861.09100000000001</c:v>
                </c:pt>
                <c:pt idx="75">
                  <c:v>860.41399999999999</c:v>
                </c:pt>
                <c:pt idx="76">
                  <c:v>859.73799999999949</c:v>
                </c:pt>
                <c:pt idx="77">
                  <c:v>859.06299999999749</c:v>
                </c:pt>
                <c:pt idx="78">
                  <c:v>858.38799999999947</c:v>
                </c:pt>
                <c:pt idx="79">
                  <c:v>857.71500000000003</c:v>
                </c:pt>
                <c:pt idx="80">
                  <c:v>857.04300000000001</c:v>
                </c:pt>
                <c:pt idx="81">
                  <c:v>856.37199999999996</c:v>
                </c:pt>
                <c:pt idx="82">
                  <c:v>855.702</c:v>
                </c:pt>
                <c:pt idx="83">
                  <c:v>855.03300000000002</c:v>
                </c:pt>
                <c:pt idx="84">
                  <c:v>854.36499999999796</c:v>
                </c:pt>
                <c:pt idx="85">
                  <c:v>853.69900000000052</c:v>
                </c:pt>
                <c:pt idx="86">
                  <c:v>853.03300000000002</c:v>
                </c:pt>
                <c:pt idx="87">
                  <c:v>852.36799999999255</c:v>
                </c:pt>
                <c:pt idx="88">
                  <c:v>851.70399999999995</c:v>
                </c:pt>
                <c:pt idx="89">
                  <c:v>851.04199999999946</c:v>
                </c:pt>
                <c:pt idx="90">
                  <c:v>850.38</c:v>
                </c:pt>
                <c:pt idx="91">
                  <c:v>849.71899999999994</c:v>
                </c:pt>
                <c:pt idx="92">
                  <c:v>849.06000000000006</c:v>
                </c:pt>
                <c:pt idx="93">
                  <c:v>848.40100000000007</c:v>
                </c:pt>
                <c:pt idx="94">
                  <c:v>847.74400000000003</c:v>
                </c:pt>
                <c:pt idx="95">
                  <c:v>847.08699999999999</c:v>
                </c:pt>
                <c:pt idx="96">
                  <c:v>846.43099999999947</c:v>
                </c:pt>
                <c:pt idx="97">
                  <c:v>845.77700000000004</c:v>
                </c:pt>
                <c:pt idx="98">
                  <c:v>845.12300000000005</c:v>
                </c:pt>
                <c:pt idx="99">
                  <c:v>844.471</c:v>
                </c:pt>
                <c:pt idx="100">
                  <c:v>843.81899999999996</c:v>
                </c:pt>
                <c:pt idx="101">
                  <c:v>843.16899999999998</c:v>
                </c:pt>
                <c:pt idx="102">
                  <c:v>842.52</c:v>
                </c:pt>
                <c:pt idx="103">
                  <c:v>841.87099999999998</c:v>
                </c:pt>
                <c:pt idx="104">
                  <c:v>841.22400000000005</c:v>
                </c:pt>
                <c:pt idx="105">
                  <c:v>840.577</c:v>
                </c:pt>
                <c:pt idx="106">
                  <c:v>839.93199999999797</c:v>
                </c:pt>
                <c:pt idx="107">
                  <c:v>839.28699999999992</c:v>
                </c:pt>
                <c:pt idx="108">
                  <c:v>838.64400000000001</c:v>
                </c:pt>
                <c:pt idx="109">
                  <c:v>838.00099999999998</c:v>
                </c:pt>
                <c:pt idx="110">
                  <c:v>837.35899999999947</c:v>
                </c:pt>
                <c:pt idx="111">
                  <c:v>836.71899999999994</c:v>
                </c:pt>
                <c:pt idx="112">
                  <c:v>836.07899999999995</c:v>
                </c:pt>
                <c:pt idx="113">
                  <c:v>835.44099999999946</c:v>
                </c:pt>
                <c:pt idx="114">
                  <c:v>834.803</c:v>
                </c:pt>
                <c:pt idx="115">
                  <c:v>834.16599999999949</c:v>
                </c:pt>
                <c:pt idx="116">
                  <c:v>833.53099999999949</c:v>
                </c:pt>
                <c:pt idx="117">
                  <c:v>832.89599999999996</c:v>
                </c:pt>
                <c:pt idx="118">
                  <c:v>832.26199999999949</c:v>
                </c:pt>
                <c:pt idx="119">
                  <c:v>831.63</c:v>
                </c:pt>
                <c:pt idx="120">
                  <c:v>830.99800000000005</c:v>
                </c:pt>
                <c:pt idx="121">
                  <c:v>830.36699999999746</c:v>
                </c:pt>
                <c:pt idx="122">
                  <c:v>829.73699999999997</c:v>
                </c:pt>
                <c:pt idx="123">
                  <c:v>829.10799999999949</c:v>
                </c:pt>
                <c:pt idx="124">
                  <c:v>828.48</c:v>
                </c:pt>
                <c:pt idx="125">
                  <c:v>827.85300000000007</c:v>
                </c:pt>
                <c:pt idx="126">
                  <c:v>827.22700000000009</c:v>
                </c:pt>
                <c:pt idx="127">
                  <c:v>826.60199999999998</c:v>
                </c:pt>
                <c:pt idx="128">
                  <c:v>825.97699999999998</c:v>
                </c:pt>
                <c:pt idx="129">
                  <c:v>825.35399999999947</c:v>
                </c:pt>
                <c:pt idx="130">
                  <c:v>824.73199999999997</c:v>
                </c:pt>
                <c:pt idx="131">
                  <c:v>824.11</c:v>
                </c:pt>
                <c:pt idx="132">
                  <c:v>823.49</c:v>
                </c:pt>
                <c:pt idx="133">
                  <c:v>822.87</c:v>
                </c:pt>
                <c:pt idx="134">
                  <c:v>822.25199999999938</c:v>
                </c:pt>
                <c:pt idx="135">
                  <c:v>821.63400000000001</c:v>
                </c:pt>
                <c:pt idx="136">
                  <c:v>821.01699999999948</c:v>
                </c:pt>
                <c:pt idx="137">
                  <c:v>820.40199999999948</c:v>
                </c:pt>
                <c:pt idx="138">
                  <c:v>819.78700000000003</c:v>
                </c:pt>
                <c:pt idx="139">
                  <c:v>819.17300000000353</c:v>
                </c:pt>
                <c:pt idx="140">
                  <c:v>818.56</c:v>
                </c:pt>
                <c:pt idx="141">
                  <c:v>817.94799999999748</c:v>
                </c:pt>
                <c:pt idx="142">
                  <c:v>817.33599999999797</c:v>
                </c:pt>
                <c:pt idx="143">
                  <c:v>816.726</c:v>
                </c:pt>
                <c:pt idx="144">
                  <c:v>816.11699999999996</c:v>
                </c:pt>
                <c:pt idx="145">
                  <c:v>815.50800000000004</c:v>
                </c:pt>
                <c:pt idx="146">
                  <c:v>814.90100000000007</c:v>
                </c:pt>
                <c:pt idx="147">
                  <c:v>814.29400000000055</c:v>
                </c:pt>
                <c:pt idx="148">
                  <c:v>813.68799999999999</c:v>
                </c:pt>
                <c:pt idx="149">
                  <c:v>813.08300000000054</c:v>
                </c:pt>
                <c:pt idx="150">
                  <c:v>812.47899999999993</c:v>
                </c:pt>
                <c:pt idx="151">
                  <c:v>811.87599999999998</c:v>
                </c:pt>
                <c:pt idx="152">
                  <c:v>811.27400000000353</c:v>
                </c:pt>
                <c:pt idx="153">
                  <c:v>810.67300000000353</c:v>
                </c:pt>
                <c:pt idx="154">
                  <c:v>810.072</c:v>
                </c:pt>
                <c:pt idx="155">
                  <c:v>809.47299999999996</c:v>
                </c:pt>
                <c:pt idx="156">
                  <c:v>808.87400000000002</c:v>
                </c:pt>
                <c:pt idx="157">
                  <c:v>808.27700000000004</c:v>
                </c:pt>
                <c:pt idx="158">
                  <c:v>807.68000000000052</c:v>
                </c:pt>
                <c:pt idx="159">
                  <c:v>807.08400000000051</c:v>
                </c:pt>
                <c:pt idx="160">
                  <c:v>806.48899999999992</c:v>
                </c:pt>
                <c:pt idx="161">
                  <c:v>805.89400000000001</c:v>
                </c:pt>
                <c:pt idx="162">
                  <c:v>805.30099999999948</c:v>
                </c:pt>
                <c:pt idx="163">
                  <c:v>804.70900000000051</c:v>
                </c:pt>
                <c:pt idx="164">
                  <c:v>804.11700000000008</c:v>
                </c:pt>
                <c:pt idx="165">
                  <c:v>803.52600000000007</c:v>
                </c:pt>
                <c:pt idx="166">
                  <c:v>802.93599999999947</c:v>
                </c:pt>
                <c:pt idx="167">
                  <c:v>802.34699999999748</c:v>
                </c:pt>
                <c:pt idx="168">
                  <c:v>801.75900000000001</c:v>
                </c:pt>
                <c:pt idx="169">
                  <c:v>801.17199999999991</c:v>
                </c:pt>
                <c:pt idx="170">
                  <c:v>800.58600000000001</c:v>
                </c:pt>
                <c:pt idx="171">
                  <c:v>800</c:v>
                </c:pt>
                <c:pt idx="172">
                  <c:v>799.41500000000008</c:v>
                </c:pt>
                <c:pt idx="173">
                  <c:v>798.83099999999797</c:v>
                </c:pt>
                <c:pt idx="174">
                  <c:v>798.24800000000005</c:v>
                </c:pt>
                <c:pt idx="175">
                  <c:v>797.66599999999949</c:v>
                </c:pt>
                <c:pt idx="176">
                  <c:v>797.08500000000004</c:v>
                </c:pt>
                <c:pt idx="177">
                  <c:v>796.505</c:v>
                </c:pt>
                <c:pt idx="178">
                  <c:v>795.92499999999939</c:v>
                </c:pt>
                <c:pt idx="179">
                  <c:v>795.34599999999796</c:v>
                </c:pt>
                <c:pt idx="180">
                  <c:v>794.76799999999946</c:v>
                </c:pt>
                <c:pt idx="181">
                  <c:v>794.19099999999992</c:v>
                </c:pt>
                <c:pt idx="182">
                  <c:v>793.61500000000001</c:v>
                </c:pt>
                <c:pt idx="183">
                  <c:v>793.04</c:v>
                </c:pt>
                <c:pt idx="184">
                  <c:v>792.46499999999946</c:v>
                </c:pt>
                <c:pt idx="185">
                  <c:v>791.89099999999996</c:v>
                </c:pt>
                <c:pt idx="186">
                  <c:v>791.31799999999748</c:v>
                </c:pt>
                <c:pt idx="187">
                  <c:v>790.74600000000009</c:v>
                </c:pt>
                <c:pt idx="188">
                  <c:v>790.17499999999995</c:v>
                </c:pt>
                <c:pt idx="189">
                  <c:v>789.60500000000002</c:v>
                </c:pt>
                <c:pt idx="190">
                  <c:v>789.03499999999997</c:v>
                </c:pt>
                <c:pt idx="191">
                  <c:v>788.46599999999796</c:v>
                </c:pt>
                <c:pt idx="192">
                  <c:v>787.89800000000002</c:v>
                </c:pt>
                <c:pt idx="193">
                  <c:v>787.33099999999797</c:v>
                </c:pt>
                <c:pt idx="194">
                  <c:v>786.76499999999999</c:v>
                </c:pt>
                <c:pt idx="195">
                  <c:v>786.19900000000052</c:v>
                </c:pt>
                <c:pt idx="196">
                  <c:v>785.63499999999999</c:v>
                </c:pt>
                <c:pt idx="197">
                  <c:v>785.07100000000003</c:v>
                </c:pt>
                <c:pt idx="198">
                  <c:v>784.50799999999947</c:v>
                </c:pt>
                <c:pt idx="199">
                  <c:v>783.94499999999948</c:v>
                </c:pt>
                <c:pt idx="200">
                  <c:v>783.38400000000001</c:v>
                </c:pt>
                <c:pt idx="201">
                  <c:v>782.82299999999748</c:v>
                </c:pt>
                <c:pt idx="202">
                  <c:v>782.26299999999947</c:v>
                </c:pt>
                <c:pt idx="203">
                  <c:v>781.70400000000052</c:v>
                </c:pt>
                <c:pt idx="204">
                  <c:v>781.14600000000007</c:v>
                </c:pt>
                <c:pt idx="205">
                  <c:v>780.58800000000053</c:v>
                </c:pt>
                <c:pt idx="206">
                  <c:v>780.03199999999947</c:v>
                </c:pt>
                <c:pt idx="207">
                  <c:v>779.476</c:v>
                </c:pt>
                <c:pt idx="208">
                  <c:v>778.92099999999948</c:v>
                </c:pt>
                <c:pt idx="209">
                  <c:v>778.36599999999748</c:v>
                </c:pt>
                <c:pt idx="210">
                  <c:v>777.81299999999749</c:v>
                </c:pt>
                <c:pt idx="211">
                  <c:v>777.26</c:v>
                </c:pt>
                <c:pt idx="212">
                  <c:v>776.70799999999997</c:v>
                </c:pt>
                <c:pt idx="213">
                  <c:v>776.15699999999947</c:v>
                </c:pt>
                <c:pt idx="214">
                  <c:v>775.60699999999997</c:v>
                </c:pt>
                <c:pt idx="215">
                  <c:v>775.05699999999797</c:v>
                </c:pt>
                <c:pt idx="216">
                  <c:v>774.50800000000004</c:v>
                </c:pt>
                <c:pt idx="217">
                  <c:v>773.95999999999947</c:v>
                </c:pt>
                <c:pt idx="218">
                  <c:v>773.41300000000001</c:v>
                </c:pt>
                <c:pt idx="219">
                  <c:v>772.86699999999746</c:v>
                </c:pt>
                <c:pt idx="220">
                  <c:v>772.32099999999946</c:v>
                </c:pt>
                <c:pt idx="221">
                  <c:v>771.77599999999995</c:v>
                </c:pt>
                <c:pt idx="222">
                  <c:v>771.23199999999997</c:v>
                </c:pt>
                <c:pt idx="223">
                  <c:v>770.68799999999999</c:v>
                </c:pt>
                <c:pt idx="224">
                  <c:v>770.14599999999996</c:v>
                </c:pt>
                <c:pt idx="225">
                  <c:v>769.60400000000004</c:v>
                </c:pt>
                <c:pt idx="226">
                  <c:v>769.06299999999749</c:v>
                </c:pt>
                <c:pt idx="227">
                  <c:v>768.52199999999948</c:v>
                </c:pt>
                <c:pt idx="228">
                  <c:v>767.98299999999949</c:v>
                </c:pt>
                <c:pt idx="229">
                  <c:v>767.44400000000007</c:v>
                </c:pt>
                <c:pt idx="230">
                  <c:v>766.90600000000006</c:v>
                </c:pt>
                <c:pt idx="231">
                  <c:v>766.36799999999255</c:v>
                </c:pt>
                <c:pt idx="232">
                  <c:v>765.83199999999749</c:v>
                </c:pt>
                <c:pt idx="233">
                  <c:v>765.29600000000005</c:v>
                </c:pt>
                <c:pt idx="234">
                  <c:v>764.76099999999997</c:v>
                </c:pt>
                <c:pt idx="235">
                  <c:v>764.22699999999998</c:v>
                </c:pt>
                <c:pt idx="236">
                  <c:v>763.69299999999998</c:v>
                </c:pt>
                <c:pt idx="237">
                  <c:v>763.16000000000008</c:v>
                </c:pt>
                <c:pt idx="238">
                  <c:v>762.62800000000004</c:v>
                </c:pt>
                <c:pt idx="239">
                  <c:v>762.09699999999998</c:v>
                </c:pt>
                <c:pt idx="240">
                  <c:v>761.56599999999946</c:v>
                </c:pt>
                <c:pt idx="241">
                  <c:v>761.03599999999949</c:v>
                </c:pt>
                <c:pt idx="242">
                  <c:v>760.50699999999949</c:v>
                </c:pt>
                <c:pt idx="243">
                  <c:v>759.97900000000004</c:v>
                </c:pt>
                <c:pt idx="244">
                  <c:v>759.45099999999798</c:v>
                </c:pt>
                <c:pt idx="245">
                  <c:v>758.92399999999998</c:v>
                </c:pt>
                <c:pt idx="246">
                  <c:v>758.39800000000002</c:v>
                </c:pt>
                <c:pt idx="247">
                  <c:v>757.87200000000007</c:v>
                </c:pt>
                <c:pt idx="248">
                  <c:v>757.34699999999748</c:v>
                </c:pt>
                <c:pt idx="249">
                  <c:v>756.82299999999748</c:v>
                </c:pt>
                <c:pt idx="250">
                  <c:v>756.3</c:v>
                </c:pt>
                <c:pt idx="251">
                  <c:v>755.77800000000354</c:v>
                </c:pt>
                <c:pt idx="252">
                  <c:v>755.25600000000009</c:v>
                </c:pt>
                <c:pt idx="253">
                  <c:v>754.73500000000001</c:v>
                </c:pt>
                <c:pt idx="254">
                  <c:v>754.21400000000051</c:v>
                </c:pt>
                <c:pt idx="255">
                  <c:v>753.69400000000053</c:v>
                </c:pt>
                <c:pt idx="256">
                  <c:v>753.17500000000052</c:v>
                </c:pt>
                <c:pt idx="257">
                  <c:v>752.65699999999947</c:v>
                </c:pt>
                <c:pt idx="258">
                  <c:v>752.14</c:v>
                </c:pt>
                <c:pt idx="259">
                  <c:v>751.62299999999948</c:v>
                </c:pt>
                <c:pt idx="260">
                  <c:v>751.10699999999997</c:v>
                </c:pt>
                <c:pt idx="261">
                  <c:v>750.59100000000001</c:v>
                </c:pt>
                <c:pt idx="262">
                  <c:v>750.07600000000002</c:v>
                </c:pt>
                <c:pt idx="263">
                  <c:v>749.56199999999797</c:v>
                </c:pt>
                <c:pt idx="264">
                  <c:v>749.04899999999998</c:v>
                </c:pt>
                <c:pt idx="265">
                  <c:v>748.53599999999949</c:v>
                </c:pt>
                <c:pt idx="266">
                  <c:v>748.02500000000009</c:v>
                </c:pt>
                <c:pt idx="267">
                  <c:v>747.51300000000003</c:v>
                </c:pt>
                <c:pt idx="268">
                  <c:v>747.00300000000004</c:v>
                </c:pt>
                <c:pt idx="269">
                  <c:v>746.49299999999948</c:v>
                </c:pt>
                <c:pt idx="270">
                  <c:v>745.98400000000004</c:v>
                </c:pt>
                <c:pt idx="271">
                  <c:v>745.47500000000002</c:v>
                </c:pt>
                <c:pt idx="272">
                  <c:v>744.96800000000007</c:v>
                </c:pt>
                <c:pt idx="273">
                  <c:v>744.46099999999797</c:v>
                </c:pt>
                <c:pt idx="274">
                  <c:v>743.95400000000006</c:v>
                </c:pt>
                <c:pt idx="275">
                  <c:v>743.44899999999996</c:v>
                </c:pt>
                <c:pt idx="276">
                  <c:v>742.94400000000007</c:v>
                </c:pt>
                <c:pt idx="277">
                  <c:v>742.43899999999996</c:v>
                </c:pt>
                <c:pt idx="278">
                  <c:v>741.93599999999947</c:v>
                </c:pt>
                <c:pt idx="279">
                  <c:v>741.43299999999749</c:v>
                </c:pt>
                <c:pt idx="280">
                  <c:v>740.93099999999947</c:v>
                </c:pt>
                <c:pt idx="281">
                  <c:v>740.42899999999997</c:v>
                </c:pt>
                <c:pt idx="282">
                  <c:v>739.928</c:v>
                </c:pt>
                <c:pt idx="283">
                  <c:v>739.428</c:v>
                </c:pt>
                <c:pt idx="284">
                  <c:v>738.928</c:v>
                </c:pt>
                <c:pt idx="285">
                  <c:v>738.42899999999997</c:v>
                </c:pt>
                <c:pt idx="286">
                  <c:v>737.93099999999947</c:v>
                </c:pt>
                <c:pt idx="287">
                  <c:v>737.43400000000008</c:v>
                </c:pt>
                <c:pt idx="288">
                  <c:v>736.93699999999797</c:v>
                </c:pt>
                <c:pt idx="289">
                  <c:v>736.44099999999946</c:v>
                </c:pt>
                <c:pt idx="290">
                  <c:v>735.94499999999948</c:v>
                </c:pt>
                <c:pt idx="291">
                  <c:v>735.44999999999948</c:v>
                </c:pt>
                <c:pt idx="292">
                  <c:v>734.95599999999797</c:v>
                </c:pt>
                <c:pt idx="293">
                  <c:v>734.46299999999746</c:v>
                </c:pt>
                <c:pt idx="294">
                  <c:v>733.97</c:v>
                </c:pt>
                <c:pt idx="295">
                  <c:v>733.47799999999938</c:v>
                </c:pt>
                <c:pt idx="296">
                  <c:v>732.98599999999999</c:v>
                </c:pt>
                <c:pt idx="297">
                  <c:v>732.495</c:v>
                </c:pt>
                <c:pt idx="298">
                  <c:v>732.005</c:v>
                </c:pt>
                <c:pt idx="299">
                  <c:v>731.51499999999999</c:v>
                </c:pt>
                <c:pt idx="300">
                  <c:v>731.02699999999948</c:v>
                </c:pt>
                <c:pt idx="301">
                  <c:v>730.53800000000001</c:v>
                </c:pt>
                <c:pt idx="302">
                  <c:v>730.05099999999948</c:v>
                </c:pt>
                <c:pt idx="303">
                  <c:v>729.56400000000008</c:v>
                </c:pt>
                <c:pt idx="304">
                  <c:v>729.077</c:v>
                </c:pt>
                <c:pt idx="305">
                  <c:v>728.59199999999998</c:v>
                </c:pt>
                <c:pt idx="306">
                  <c:v>728.10699999999997</c:v>
                </c:pt>
                <c:pt idx="307">
                  <c:v>727.62200000000007</c:v>
                </c:pt>
                <c:pt idx="308">
                  <c:v>727.13900000000001</c:v>
                </c:pt>
                <c:pt idx="309">
                  <c:v>726.65599999999949</c:v>
                </c:pt>
                <c:pt idx="310">
                  <c:v>726.17300000000353</c:v>
                </c:pt>
                <c:pt idx="311">
                  <c:v>725.69100000000003</c:v>
                </c:pt>
                <c:pt idx="312">
                  <c:v>725.21</c:v>
                </c:pt>
                <c:pt idx="313">
                  <c:v>724.73</c:v>
                </c:pt>
                <c:pt idx="314">
                  <c:v>724.25</c:v>
                </c:pt>
                <c:pt idx="315">
                  <c:v>723.77100000000053</c:v>
                </c:pt>
                <c:pt idx="316">
                  <c:v>723.29200000000003</c:v>
                </c:pt>
                <c:pt idx="317">
                  <c:v>722.81399999999996</c:v>
                </c:pt>
                <c:pt idx="318">
                  <c:v>722.33699999999749</c:v>
                </c:pt>
                <c:pt idx="319">
                  <c:v>721.85999999999797</c:v>
                </c:pt>
                <c:pt idx="320">
                  <c:v>721.38400000000001</c:v>
                </c:pt>
                <c:pt idx="321">
                  <c:v>720.90800000000002</c:v>
                </c:pt>
                <c:pt idx="322">
                  <c:v>720.43400000000008</c:v>
                </c:pt>
                <c:pt idx="323">
                  <c:v>719.95900000000006</c:v>
                </c:pt>
                <c:pt idx="324">
                  <c:v>719.48599999999999</c:v>
                </c:pt>
                <c:pt idx="325">
                  <c:v>719.01300000000003</c:v>
                </c:pt>
                <c:pt idx="326">
                  <c:v>718.54000000000008</c:v>
                </c:pt>
                <c:pt idx="327">
                  <c:v>718.06899999999996</c:v>
                </c:pt>
                <c:pt idx="328">
                  <c:v>717.59799999999996</c:v>
                </c:pt>
                <c:pt idx="329">
                  <c:v>717.12700000000007</c:v>
                </c:pt>
                <c:pt idx="330">
                  <c:v>716.65699999999947</c:v>
                </c:pt>
                <c:pt idx="331">
                  <c:v>716.18799999999999</c:v>
                </c:pt>
                <c:pt idx="332">
                  <c:v>715.71899999999994</c:v>
                </c:pt>
                <c:pt idx="333">
                  <c:v>715.25099999999998</c:v>
                </c:pt>
                <c:pt idx="334">
                  <c:v>714.78400000000352</c:v>
                </c:pt>
                <c:pt idx="335">
                  <c:v>714.31699999999796</c:v>
                </c:pt>
                <c:pt idx="336">
                  <c:v>713.85099999999738</c:v>
                </c:pt>
                <c:pt idx="337">
                  <c:v>713.38499999999999</c:v>
                </c:pt>
                <c:pt idx="338">
                  <c:v>712.92000000000007</c:v>
                </c:pt>
                <c:pt idx="339">
                  <c:v>712.45599999999797</c:v>
                </c:pt>
                <c:pt idx="340">
                  <c:v>711.99200000000008</c:v>
                </c:pt>
                <c:pt idx="341">
                  <c:v>711.529</c:v>
                </c:pt>
                <c:pt idx="342">
                  <c:v>711.06599999999946</c:v>
                </c:pt>
                <c:pt idx="343">
                  <c:v>710.60500000000002</c:v>
                </c:pt>
                <c:pt idx="344">
                  <c:v>710.14300000000003</c:v>
                </c:pt>
                <c:pt idx="345">
                  <c:v>709.68200000000002</c:v>
                </c:pt>
                <c:pt idx="346">
                  <c:v>709.22199999999998</c:v>
                </c:pt>
                <c:pt idx="347">
                  <c:v>708.76299999999947</c:v>
                </c:pt>
                <c:pt idx="348">
                  <c:v>708.30399999999997</c:v>
                </c:pt>
                <c:pt idx="349">
                  <c:v>707.84499999999946</c:v>
                </c:pt>
                <c:pt idx="350">
                  <c:v>707.38699999999949</c:v>
                </c:pt>
                <c:pt idx="351">
                  <c:v>706.93000000000006</c:v>
                </c:pt>
                <c:pt idx="352">
                  <c:v>706.47400000000005</c:v>
                </c:pt>
                <c:pt idx="353">
                  <c:v>706.01800000000003</c:v>
                </c:pt>
                <c:pt idx="354">
                  <c:v>705.56199999999797</c:v>
                </c:pt>
                <c:pt idx="355">
                  <c:v>705.10699999999997</c:v>
                </c:pt>
                <c:pt idx="356">
                  <c:v>704.65300000000002</c:v>
                </c:pt>
                <c:pt idx="357">
                  <c:v>704.19900000000052</c:v>
                </c:pt>
                <c:pt idx="358">
                  <c:v>703.74599999999998</c:v>
                </c:pt>
                <c:pt idx="359">
                  <c:v>703.29400000000055</c:v>
                </c:pt>
                <c:pt idx="360">
                  <c:v>702.84199999999748</c:v>
                </c:pt>
                <c:pt idx="361">
                  <c:v>702.39099999999996</c:v>
                </c:pt>
                <c:pt idx="362">
                  <c:v>701.93999999999949</c:v>
                </c:pt>
                <c:pt idx="363">
                  <c:v>701.49</c:v>
                </c:pt>
                <c:pt idx="364">
                  <c:v>701.04</c:v>
                </c:pt>
                <c:pt idx="365">
                  <c:v>700.59100000000001</c:v>
                </c:pt>
                <c:pt idx="366">
                  <c:v>700.14299999999946</c:v>
                </c:pt>
                <c:pt idx="367">
                  <c:v>699.69499999999994</c:v>
                </c:pt>
                <c:pt idx="368">
                  <c:v>699.24699999999996</c:v>
                </c:pt>
                <c:pt idx="369">
                  <c:v>698.80099999999948</c:v>
                </c:pt>
                <c:pt idx="370">
                  <c:v>698.35399999999947</c:v>
                </c:pt>
                <c:pt idx="371">
                  <c:v>697.90899999999999</c:v>
                </c:pt>
                <c:pt idx="372">
                  <c:v>697.46399999999949</c:v>
                </c:pt>
                <c:pt idx="373">
                  <c:v>697.01900000000001</c:v>
                </c:pt>
                <c:pt idx="374">
                  <c:v>696.57499999999993</c:v>
                </c:pt>
                <c:pt idx="375">
                  <c:v>696.13200000000006</c:v>
                </c:pt>
                <c:pt idx="376">
                  <c:v>695.68900000000053</c:v>
                </c:pt>
                <c:pt idx="377">
                  <c:v>695.24699999999996</c:v>
                </c:pt>
                <c:pt idx="378">
                  <c:v>694.80599999999947</c:v>
                </c:pt>
                <c:pt idx="379">
                  <c:v>694.36399999999946</c:v>
                </c:pt>
                <c:pt idx="380">
                  <c:v>693.92399999999998</c:v>
                </c:pt>
                <c:pt idx="381">
                  <c:v>693.48399999999992</c:v>
                </c:pt>
                <c:pt idx="382">
                  <c:v>693.04499999999996</c:v>
                </c:pt>
                <c:pt idx="383">
                  <c:v>692.60599999999999</c:v>
                </c:pt>
                <c:pt idx="384">
                  <c:v>692.16699999999946</c:v>
                </c:pt>
                <c:pt idx="385">
                  <c:v>691.73</c:v>
                </c:pt>
                <c:pt idx="386">
                  <c:v>691.29200000000003</c:v>
                </c:pt>
                <c:pt idx="387">
                  <c:v>690.85599999999749</c:v>
                </c:pt>
                <c:pt idx="388">
                  <c:v>690.42</c:v>
                </c:pt>
                <c:pt idx="389">
                  <c:v>689.98400000000004</c:v>
                </c:pt>
                <c:pt idx="390">
                  <c:v>689.54899999999998</c:v>
                </c:pt>
                <c:pt idx="391">
                  <c:v>689.11500000000001</c:v>
                </c:pt>
                <c:pt idx="392">
                  <c:v>688.68100000000004</c:v>
                </c:pt>
                <c:pt idx="393">
                  <c:v>688.24800000000005</c:v>
                </c:pt>
                <c:pt idx="394">
                  <c:v>687.81499999999949</c:v>
                </c:pt>
                <c:pt idx="395">
                  <c:v>687.38299999999947</c:v>
                </c:pt>
                <c:pt idx="396">
                  <c:v>686.95099999999798</c:v>
                </c:pt>
                <c:pt idx="397">
                  <c:v>686.52</c:v>
                </c:pt>
                <c:pt idx="398">
                  <c:v>686.08899999999994</c:v>
                </c:pt>
                <c:pt idx="399">
                  <c:v>685.65899999999999</c:v>
                </c:pt>
                <c:pt idx="400">
                  <c:v>685.22899999999993</c:v>
                </c:pt>
                <c:pt idx="401">
                  <c:v>684.8</c:v>
                </c:pt>
                <c:pt idx="402">
                  <c:v>684.37200000000007</c:v>
                </c:pt>
                <c:pt idx="403">
                  <c:v>683.94400000000007</c:v>
                </c:pt>
                <c:pt idx="404">
                  <c:v>683.51699999999948</c:v>
                </c:pt>
                <c:pt idx="405">
                  <c:v>683.09</c:v>
                </c:pt>
                <c:pt idx="406">
                  <c:v>682.66300000000001</c:v>
                </c:pt>
                <c:pt idx="407">
                  <c:v>682.23800000000051</c:v>
                </c:pt>
                <c:pt idx="408">
                  <c:v>681.81199999999797</c:v>
                </c:pt>
                <c:pt idx="409">
                  <c:v>681.38800000000003</c:v>
                </c:pt>
                <c:pt idx="410">
                  <c:v>680.96300000000008</c:v>
                </c:pt>
                <c:pt idx="411">
                  <c:v>680.54</c:v>
                </c:pt>
              </c:numCache>
            </c:numRef>
          </c:xVal>
          <c:yVal>
            <c:numRef>
              <c:f>new!$E$3:$E$415</c:f>
              <c:numCache>
                <c:formatCode>0.00</c:formatCode>
                <c:ptCount val="413"/>
                <c:pt idx="0">
                  <c:v>3.3945799999999977</c:v>
                </c:pt>
                <c:pt idx="1">
                  <c:v>3.10344</c:v>
                </c:pt>
                <c:pt idx="2">
                  <c:v>2.8244099999999968</c:v>
                </c:pt>
                <c:pt idx="3">
                  <c:v>2.55715</c:v>
                </c:pt>
                <c:pt idx="4">
                  <c:v>2.3012799999999967</c:v>
                </c:pt>
                <c:pt idx="5">
                  <c:v>2.0564899999999762</c:v>
                </c:pt>
                <c:pt idx="6">
                  <c:v>1.8224199999999999</c:v>
                </c:pt>
                <c:pt idx="7">
                  <c:v>1.59876</c:v>
                </c:pt>
                <c:pt idx="8">
                  <c:v>1.38517</c:v>
                </c:pt>
                <c:pt idx="9">
                  <c:v>1.18136</c:v>
                </c:pt>
                <c:pt idx="10">
                  <c:v>0.98701499999999431</c:v>
                </c:pt>
                <c:pt idx="11">
                  <c:v>0.80183700000000002</c:v>
                </c:pt>
                <c:pt idx="12">
                  <c:v>0.62553700000000001</c:v>
                </c:pt>
                <c:pt idx="13">
                  <c:v>0.45783200000000002</c:v>
                </c:pt>
                <c:pt idx="14">
                  <c:v>0.29844600000000032</c:v>
                </c:pt>
                <c:pt idx="15">
                  <c:v>0.14710799999999999</c:v>
                </c:pt>
                <c:pt idx="16">
                  <c:v>3.5553700000000212E-3</c:v>
                </c:pt>
                <c:pt idx="17">
                  <c:v>-0.13246800000000133</c:v>
                </c:pt>
                <c:pt idx="18">
                  <c:v>-0.26121300000000003</c:v>
                </c:pt>
                <c:pt idx="19">
                  <c:v>-0.38292200000000443</c:v>
                </c:pt>
                <c:pt idx="20">
                  <c:v>-0.49783500000000008</c:v>
                </c:pt>
                <c:pt idx="21">
                  <c:v>-0.60618300000000003</c:v>
                </c:pt>
                <c:pt idx="22">
                  <c:v>-0.70819200000000004</c:v>
                </c:pt>
                <c:pt idx="23">
                  <c:v>-0.80408100000000005</c:v>
                </c:pt>
                <c:pt idx="24">
                  <c:v>-0.89406699999999339</c:v>
                </c:pt>
                <c:pt idx="25">
                  <c:v>-0.97835700000000003</c:v>
                </c:pt>
                <c:pt idx="26">
                  <c:v>-1.05715</c:v>
                </c:pt>
                <c:pt idx="27">
                  <c:v>-1.13066</c:v>
                </c:pt>
                <c:pt idx="28">
                  <c:v>-1.19906</c:v>
                </c:pt>
                <c:pt idx="29">
                  <c:v>-1.2625599999999999</c:v>
                </c:pt>
                <c:pt idx="30">
                  <c:v>-1.3213199999999998</c:v>
                </c:pt>
                <c:pt idx="31">
                  <c:v>-1.3755299999999888</c:v>
                </c:pt>
                <c:pt idx="32">
                  <c:v>-1.4253699999999854</c:v>
                </c:pt>
                <c:pt idx="33">
                  <c:v>-1.4709899999999998</c:v>
                </c:pt>
                <c:pt idx="34">
                  <c:v>-1.51258</c:v>
                </c:pt>
                <c:pt idx="35">
                  <c:v>-1.55027</c:v>
                </c:pt>
                <c:pt idx="36">
                  <c:v>-1.5842400000000001</c:v>
                </c:pt>
                <c:pt idx="37">
                  <c:v>-1.61463</c:v>
                </c:pt>
                <c:pt idx="38">
                  <c:v>-1.6415899999999999</c:v>
                </c:pt>
                <c:pt idx="39">
                  <c:v>-1.66527</c:v>
                </c:pt>
                <c:pt idx="40">
                  <c:v>-1.6857899999999999</c:v>
                </c:pt>
                <c:pt idx="41">
                  <c:v>-1.7032999999999854</c:v>
                </c:pt>
                <c:pt idx="42">
                  <c:v>-1.7179199999999888</c:v>
                </c:pt>
                <c:pt idx="43">
                  <c:v>-1.7297999999999827</c:v>
                </c:pt>
                <c:pt idx="44">
                  <c:v>-1.7390399999999888</c:v>
                </c:pt>
                <c:pt idx="45">
                  <c:v>-1.7457699999999854</c:v>
                </c:pt>
                <c:pt idx="46">
                  <c:v>-1.7501</c:v>
                </c:pt>
                <c:pt idx="47">
                  <c:v>-1.7521599999999999</c:v>
                </c:pt>
                <c:pt idx="48">
                  <c:v>-1.75204</c:v>
                </c:pt>
                <c:pt idx="49">
                  <c:v>-1.7498599999999978</c:v>
                </c:pt>
                <c:pt idx="50">
                  <c:v>-1.7457199999999899</c:v>
                </c:pt>
                <c:pt idx="51">
                  <c:v>-1.7397199999999899</c:v>
                </c:pt>
                <c:pt idx="52">
                  <c:v>-1.7319699999999836</c:v>
                </c:pt>
                <c:pt idx="53">
                  <c:v>-1.72254</c:v>
                </c:pt>
                <c:pt idx="54">
                  <c:v>-1.7115399999999874</c:v>
                </c:pt>
                <c:pt idx="55">
                  <c:v>-1.6990499999999999</c:v>
                </c:pt>
                <c:pt idx="56">
                  <c:v>-1.68516</c:v>
                </c:pt>
                <c:pt idx="57">
                  <c:v>-1.66995</c:v>
                </c:pt>
                <c:pt idx="58">
                  <c:v>-1.65351</c:v>
                </c:pt>
                <c:pt idx="59">
                  <c:v>-1.63591</c:v>
                </c:pt>
                <c:pt idx="60">
                  <c:v>-1.61722999999999</c:v>
                </c:pt>
                <c:pt idx="61">
                  <c:v>-1.59754</c:v>
                </c:pt>
                <c:pt idx="62">
                  <c:v>-1.57691</c:v>
                </c:pt>
                <c:pt idx="63">
                  <c:v>-1.5553999999999888</c:v>
                </c:pt>
                <c:pt idx="64">
                  <c:v>-1.5330999999999888</c:v>
                </c:pt>
                <c:pt idx="65">
                  <c:v>-1.5100499999999999</c:v>
                </c:pt>
                <c:pt idx="66">
                  <c:v>-1.4863299999999899</c:v>
                </c:pt>
                <c:pt idx="67">
                  <c:v>-1.4619899999999888</c:v>
                </c:pt>
                <c:pt idx="68">
                  <c:v>-1.4370799999999888</c:v>
                </c:pt>
                <c:pt idx="69">
                  <c:v>-1.4116699999999822</c:v>
                </c:pt>
                <c:pt idx="70">
                  <c:v>-1.385799999999989</c:v>
                </c:pt>
                <c:pt idx="71">
                  <c:v>-1.35954</c:v>
                </c:pt>
                <c:pt idx="72">
                  <c:v>-1.3329199999999999</c:v>
                </c:pt>
                <c:pt idx="73">
                  <c:v>-1.3059899999999998</c:v>
                </c:pt>
                <c:pt idx="74">
                  <c:v>-1.27881</c:v>
                </c:pt>
                <c:pt idx="75">
                  <c:v>-1.2514099999999888</c:v>
                </c:pt>
                <c:pt idx="76">
                  <c:v>-1.2238399999999854</c:v>
                </c:pt>
                <c:pt idx="77">
                  <c:v>-1.1961400000000111</c:v>
                </c:pt>
                <c:pt idx="78">
                  <c:v>-1.1683399999999999</c:v>
                </c:pt>
                <c:pt idx="79">
                  <c:v>-1.14049</c:v>
                </c:pt>
                <c:pt idx="80">
                  <c:v>-1.1126100000000001</c:v>
                </c:pt>
                <c:pt idx="81">
                  <c:v>-1.0847500000000001</c:v>
                </c:pt>
                <c:pt idx="82">
                  <c:v>-1.05694</c:v>
                </c:pt>
                <c:pt idx="83">
                  <c:v>-1.0291999999999888</c:v>
                </c:pt>
                <c:pt idx="84">
                  <c:v>-1.0015699999999874</c:v>
                </c:pt>
                <c:pt idx="85">
                  <c:v>-0.97407100000000568</c:v>
                </c:pt>
                <c:pt idx="86">
                  <c:v>-0.94673700000000005</c:v>
                </c:pt>
                <c:pt idx="87">
                  <c:v>-0.91959100000000005</c:v>
                </c:pt>
                <c:pt idx="88">
                  <c:v>-0.89265600000000001</c:v>
                </c:pt>
                <c:pt idx="89">
                  <c:v>-0.86595699999999998</c:v>
                </c:pt>
                <c:pt idx="90">
                  <c:v>-0.83951500000000001</c:v>
                </c:pt>
                <c:pt idx="91">
                  <c:v>-0.81335000000000002</c:v>
                </c:pt>
                <c:pt idx="92">
                  <c:v>-0.78748199999999957</c:v>
                </c:pt>
                <c:pt idx="93">
                  <c:v>-0.76192900000000774</c:v>
                </c:pt>
                <c:pt idx="94">
                  <c:v>-0.73670800000000636</c:v>
                </c:pt>
                <c:pt idx="95">
                  <c:v>-0.71183600000000002</c:v>
                </c:pt>
                <c:pt idx="96">
                  <c:v>-0.68732700000000002</c:v>
                </c:pt>
                <c:pt idx="97">
                  <c:v>-0.66319600000000556</c:v>
                </c:pt>
                <c:pt idx="98">
                  <c:v>-0.63945500000000499</c:v>
                </c:pt>
                <c:pt idx="99">
                  <c:v>-0.616116</c:v>
                </c:pt>
                <c:pt idx="100">
                  <c:v>-0.5931919999999995</c:v>
                </c:pt>
                <c:pt idx="101">
                  <c:v>-0.57069099999999995</c:v>
                </c:pt>
                <c:pt idx="102">
                  <c:v>-0.54862299999999997</c:v>
                </c:pt>
                <c:pt idx="103">
                  <c:v>-0.52699700000000005</c:v>
                </c:pt>
                <c:pt idx="104">
                  <c:v>-0.50582000000000005</c:v>
                </c:pt>
                <c:pt idx="105">
                  <c:v>-0.48510000000000031</c:v>
                </c:pt>
                <c:pt idx="106">
                  <c:v>-0.464841</c:v>
                </c:pt>
                <c:pt idx="107">
                  <c:v>-0.44504900000000003</c:v>
                </c:pt>
                <c:pt idx="108">
                  <c:v>-0.42572800000000038</c:v>
                </c:pt>
                <c:pt idx="109">
                  <c:v>-0.40688300000000038</c:v>
                </c:pt>
                <c:pt idx="110">
                  <c:v>-0.3885170000000025</c:v>
                </c:pt>
                <c:pt idx="111">
                  <c:v>-0.3706310000000001</c:v>
                </c:pt>
                <c:pt idx="112">
                  <c:v>-0.35322800000000032</c:v>
                </c:pt>
                <c:pt idx="113">
                  <c:v>-0.33630800000000455</c:v>
                </c:pt>
                <c:pt idx="114">
                  <c:v>-0.31987200000000454</c:v>
                </c:pt>
                <c:pt idx="115">
                  <c:v>-0.30392000000000324</c:v>
                </c:pt>
                <c:pt idx="116">
                  <c:v>-0.28845100000000001</c:v>
                </c:pt>
                <c:pt idx="117">
                  <c:v>-0.27346400000000032</c:v>
                </c:pt>
                <c:pt idx="118">
                  <c:v>-0.25895800000000002</c:v>
                </c:pt>
                <c:pt idx="119">
                  <c:v>-0.24492800000000151</c:v>
                </c:pt>
                <c:pt idx="120">
                  <c:v>-0.231374</c:v>
                </c:pt>
                <c:pt idx="121">
                  <c:v>-0.21829100000000176</c:v>
                </c:pt>
                <c:pt idx="122">
                  <c:v>-0.205677</c:v>
                </c:pt>
                <c:pt idx="123">
                  <c:v>-0.193525</c:v>
                </c:pt>
                <c:pt idx="124">
                  <c:v>-0.18183299999999999</c:v>
                </c:pt>
                <c:pt idx="125">
                  <c:v>-0.17059500000000041</c:v>
                </c:pt>
                <c:pt idx="126">
                  <c:v>-0.15980500000000133</c:v>
                </c:pt>
                <c:pt idx="127">
                  <c:v>-0.14945800000000151</c:v>
                </c:pt>
                <c:pt idx="128">
                  <c:v>-0.13954700000000139</c:v>
                </c:pt>
                <c:pt idx="129">
                  <c:v>-0.13006599999999999</c:v>
                </c:pt>
                <c:pt idx="130">
                  <c:v>-0.121008</c:v>
                </c:pt>
                <c:pt idx="131">
                  <c:v>-0.11236699999999998</c:v>
                </c:pt>
                <c:pt idx="132">
                  <c:v>-0.10413300000000029</c:v>
                </c:pt>
                <c:pt idx="133">
                  <c:v>-9.630020000000003E-2</c:v>
                </c:pt>
                <c:pt idx="134">
                  <c:v>-8.8859900000001088E-2</c:v>
                </c:pt>
                <c:pt idx="135">
                  <c:v>-8.1803800000000024E-2</c:v>
                </c:pt>
                <c:pt idx="136">
                  <c:v>-7.512350000000001E-2</c:v>
                </c:pt>
                <c:pt idx="137">
                  <c:v>-6.8810100000000013E-2</c:v>
                </c:pt>
                <c:pt idx="138">
                  <c:v>-6.2854599999999997E-2</c:v>
                </c:pt>
                <c:pt idx="139">
                  <c:v>-5.7247699999999999E-2</c:v>
                </c:pt>
                <c:pt idx="140">
                  <c:v>-5.1980099999999987E-2</c:v>
                </c:pt>
                <c:pt idx="141">
                  <c:v>-4.7042199999999999E-2</c:v>
                </c:pt>
                <c:pt idx="142">
                  <c:v>-4.2424099999999999E-2</c:v>
                </c:pt>
                <c:pt idx="143">
                  <c:v>-3.8115999999999997E-2</c:v>
                </c:pt>
                <c:pt idx="144">
                  <c:v>-3.4107800000000001E-2</c:v>
                </c:pt>
                <c:pt idx="145">
                  <c:v>-3.0389200000000012E-2</c:v>
                </c:pt>
                <c:pt idx="146">
                  <c:v>-2.6949900000000263E-2</c:v>
                </c:pt>
                <c:pt idx="147">
                  <c:v>-2.3779499999999988E-2</c:v>
                </c:pt>
                <c:pt idx="148">
                  <c:v>-2.0867299999999998E-2</c:v>
                </c:pt>
                <c:pt idx="149">
                  <c:v>-1.8202699999999999E-2</c:v>
                </c:pt>
                <c:pt idx="150">
                  <c:v>-1.5774900000000001E-2</c:v>
                </c:pt>
                <c:pt idx="151">
                  <c:v>-1.3573099999999999E-2</c:v>
                </c:pt>
                <c:pt idx="152">
                  <c:v>-1.158650000000015E-2</c:v>
                </c:pt>
                <c:pt idx="153">
                  <c:v>-9.8039100000000268E-3</c:v>
                </c:pt>
                <c:pt idx="154">
                  <c:v>-8.2144800000000066E-3</c:v>
                </c:pt>
                <c:pt idx="155">
                  <c:v>-6.8071199999999998E-3</c:v>
                </c:pt>
                <c:pt idx="156">
                  <c:v>-5.5707400000000748E-3</c:v>
                </c:pt>
                <c:pt idx="157">
                  <c:v>-4.4942500000000104E-3</c:v>
                </c:pt>
                <c:pt idx="158">
                  <c:v>-3.5665100000000305E-3</c:v>
                </c:pt>
                <c:pt idx="159">
                  <c:v>-2.7763900000000274E-3</c:v>
                </c:pt>
                <c:pt idx="160">
                  <c:v>-2.11276E-3</c:v>
                </c:pt>
                <c:pt idx="161">
                  <c:v>-1.5645000000000129E-3</c:v>
                </c:pt>
                <c:pt idx="162">
                  <c:v>-1.1205100000000138E-3</c:v>
                </c:pt>
                <c:pt idx="163">
                  <c:v>-7.6968000000000533E-4</c:v>
                </c:pt>
                <c:pt idx="164">
                  <c:v>-5.0097200000000762E-4</c:v>
                </c:pt>
                <c:pt idx="165">
                  <c:v>-3.0336300000000359E-4</c:v>
                </c:pt>
                <c:pt idx="166">
                  <c:v>-1.6587600000000184E-4</c:v>
                </c:pt>
                <c:pt idx="167">
                  <c:v>-7.7586100000001076E-5</c:v>
                </c:pt>
                <c:pt idx="168">
                  <c:v>-2.7623700000000479E-5</c:v>
                </c:pt>
                <c:pt idx="169">
                  <c:v>-5.1834500000000579E-6</c:v>
                </c:pt>
                <c:pt idx="170">
                  <c:v>4.70876000000012E-7</c:v>
                </c:pt>
                <c:pt idx="171">
                  <c:v>0</c:v>
                </c:pt>
                <c:pt idx="172">
                  <c:v>3.9830800000000749E-6</c:v>
                </c:pt>
                <c:pt idx="173">
                  <c:v>2.2911800000000447E-5</c:v>
                </c:pt>
                <c:pt idx="174">
                  <c:v>6.7184900000000902E-5</c:v>
                </c:pt>
                <c:pt idx="175">
                  <c:v>1.47102E-4</c:v>
                </c:pt>
                <c:pt idx="176">
                  <c:v>2.7285900000000555E-4</c:v>
                </c:pt>
                <c:pt idx="177">
                  <c:v>4.5454100000000004E-4</c:v>
                </c:pt>
                <c:pt idx="178">
                  <c:v>7.0211900000000582E-4</c:v>
                </c:pt>
                <c:pt idx="179">
                  <c:v>1.0254400000000001E-3</c:v>
                </c:pt>
                <c:pt idx="180">
                  <c:v>1.4342400000000061E-3</c:v>
                </c:pt>
                <c:pt idx="181">
                  <c:v>1.9381100000000259E-3</c:v>
                </c:pt>
                <c:pt idx="182">
                  <c:v>2.5465000000000231E-3</c:v>
                </c:pt>
                <c:pt idx="183">
                  <c:v>3.2687400000000373E-3</c:v>
                </c:pt>
                <c:pt idx="184">
                  <c:v>4.1140099999999995E-3</c:v>
                </c:pt>
                <c:pt idx="185">
                  <c:v>5.0913300000000024E-3</c:v>
                </c:pt>
                <c:pt idx="186">
                  <c:v>6.2095700000000574E-3</c:v>
                </c:pt>
                <c:pt idx="187">
                  <c:v>7.4774500000000625E-3</c:v>
                </c:pt>
                <c:pt idx="188">
                  <c:v>8.9035300000001264E-3</c:v>
                </c:pt>
                <c:pt idx="189">
                  <c:v>1.0496199999999999E-2</c:v>
                </c:pt>
                <c:pt idx="190">
                  <c:v>1.22636E-2</c:v>
                </c:pt>
                <c:pt idx="191">
                  <c:v>1.4213899999999998E-2</c:v>
                </c:pt>
                <c:pt idx="192">
                  <c:v>1.6354900000000002E-2</c:v>
                </c:pt>
                <c:pt idx="193">
                  <c:v>1.8694200000000001E-2</c:v>
                </c:pt>
                <c:pt idx="194">
                  <c:v>2.1239400000000012E-2</c:v>
                </c:pt>
                <c:pt idx="195">
                  <c:v>2.39978E-2</c:v>
                </c:pt>
                <c:pt idx="196">
                  <c:v>2.69765E-2</c:v>
                </c:pt>
                <c:pt idx="197">
                  <c:v>3.0182299999999999E-2</c:v>
                </c:pt>
                <c:pt idx="198">
                  <c:v>3.3621999999999999E-2</c:v>
                </c:pt>
                <c:pt idx="199">
                  <c:v>3.7302099999999998E-2</c:v>
                </c:pt>
                <c:pt idx="200">
                  <c:v>4.1228899999999846E-2</c:v>
                </c:pt>
                <c:pt idx="201">
                  <c:v>4.5408500000000004E-2</c:v>
                </c:pt>
                <c:pt idx="202">
                  <c:v>4.9846700000000133E-2</c:v>
                </c:pt>
                <c:pt idx="203">
                  <c:v>5.4549099999999996E-2</c:v>
                </c:pt>
                <c:pt idx="204">
                  <c:v>5.9521299999999999E-2</c:v>
                </c:pt>
                <c:pt idx="205">
                  <c:v>6.4768300000000514E-2</c:v>
                </c:pt>
                <c:pt idx="206">
                  <c:v>7.0295200000000002E-2</c:v>
                </c:pt>
                <c:pt idx="207">
                  <c:v>7.6106800000000002E-2</c:v>
                </c:pt>
                <c:pt idx="208">
                  <c:v>8.22074E-2</c:v>
                </c:pt>
                <c:pt idx="209">
                  <c:v>8.8601400000000247E-2</c:v>
                </c:pt>
                <c:pt idx="210">
                  <c:v>9.5292800000000025E-2</c:v>
                </c:pt>
                <c:pt idx="211">
                  <c:v>0.10228500000000022</c:v>
                </c:pt>
                <c:pt idx="212">
                  <c:v>0.10958300000000012</c:v>
                </c:pt>
                <c:pt idx="213">
                  <c:v>0.117188</c:v>
                </c:pt>
                <c:pt idx="214">
                  <c:v>0.12510499999999997</c:v>
                </c:pt>
                <c:pt idx="215">
                  <c:v>0.13333500000000001</c:v>
                </c:pt>
                <c:pt idx="216">
                  <c:v>0.14188100000000001</c:v>
                </c:pt>
                <c:pt idx="217">
                  <c:v>0.15074700000000202</c:v>
                </c:pt>
                <c:pt idx="218">
                  <c:v>0.15993300000000202</c:v>
                </c:pt>
                <c:pt idx="219">
                  <c:v>0.16944100000000151</c:v>
                </c:pt>
                <c:pt idx="220">
                  <c:v>0.17927299999999999</c:v>
                </c:pt>
                <c:pt idx="221">
                  <c:v>0.18943100000000196</c:v>
                </c:pt>
                <c:pt idx="222">
                  <c:v>0.19991400000000151</c:v>
                </c:pt>
                <c:pt idx="223">
                  <c:v>0.21072399999999999</c:v>
                </c:pt>
                <c:pt idx="224">
                  <c:v>0.221861</c:v>
                </c:pt>
                <c:pt idx="225">
                  <c:v>0.23332600000000001</c:v>
                </c:pt>
                <c:pt idx="226">
                  <c:v>0.24511700000000133</c:v>
                </c:pt>
                <c:pt idx="227">
                  <c:v>0.25723500000000005</c:v>
                </c:pt>
                <c:pt idx="228">
                  <c:v>0.269679</c:v>
                </c:pt>
                <c:pt idx="229">
                  <c:v>0.28244800000000031</c:v>
                </c:pt>
                <c:pt idx="230">
                  <c:v>0.295541</c:v>
                </c:pt>
                <c:pt idx="231">
                  <c:v>0.30895600000000284</c:v>
                </c:pt>
                <c:pt idx="232">
                  <c:v>0.32269000000000031</c:v>
                </c:pt>
                <c:pt idx="233">
                  <c:v>0.33674300000000001</c:v>
                </c:pt>
                <c:pt idx="234">
                  <c:v>0.35111200000000031</c:v>
                </c:pt>
                <c:pt idx="235">
                  <c:v>0.36579300000000003</c:v>
                </c:pt>
                <c:pt idx="236">
                  <c:v>0.38078400000000284</c:v>
                </c:pt>
                <c:pt idx="237">
                  <c:v>0.39608200000000454</c:v>
                </c:pt>
                <c:pt idx="238">
                  <c:v>0.41168300000000002</c:v>
                </c:pt>
                <c:pt idx="239">
                  <c:v>0.42758300000000032</c:v>
                </c:pt>
                <c:pt idx="240">
                  <c:v>0.44377700000000003</c:v>
                </c:pt>
                <c:pt idx="241">
                  <c:v>0.460262</c:v>
                </c:pt>
                <c:pt idx="242">
                  <c:v>0.47703200000000001</c:v>
                </c:pt>
                <c:pt idx="243">
                  <c:v>0.49408300000000038</c:v>
                </c:pt>
                <c:pt idx="244">
                  <c:v>0.511409</c:v>
                </c:pt>
                <c:pt idx="245">
                  <c:v>0.52900400000000003</c:v>
                </c:pt>
                <c:pt idx="246">
                  <c:v>0.54686199999999996</c:v>
                </c:pt>
                <c:pt idx="247">
                  <c:v>0.56497699999999951</c:v>
                </c:pt>
                <c:pt idx="248">
                  <c:v>0.58334199999999958</c:v>
                </c:pt>
                <c:pt idx="249">
                  <c:v>0.60195100000000556</c:v>
                </c:pt>
                <c:pt idx="250">
                  <c:v>0.62079600000000557</c:v>
                </c:pt>
                <c:pt idx="251">
                  <c:v>0.6398700000000066</c:v>
                </c:pt>
                <c:pt idx="252">
                  <c:v>0.65916399999999997</c:v>
                </c:pt>
                <c:pt idx="253">
                  <c:v>0.6786720000000066</c:v>
                </c:pt>
                <c:pt idx="254">
                  <c:v>0.69838299999999431</c:v>
                </c:pt>
                <c:pt idx="255">
                  <c:v>0.71828999999999998</c:v>
                </c:pt>
                <c:pt idx="256">
                  <c:v>0.73838300000000001</c:v>
                </c:pt>
                <c:pt idx="257">
                  <c:v>0.7586540000000066</c:v>
                </c:pt>
                <c:pt idx="258">
                  <c:v>0.77909100000000886</c:v>
                </c:pt>
                <c:pt idx="259">
                  <c:v>0.79968700000000004</c:v>
                </c:pt>
                <c:pt idx="260">
                  <c:v>0.82042899999999996</c:v>
                </c:pt>
                <c:pt idx="261">
                  <c:v>0.8413079999999995</c:v>
                </c:pt>
                <c:pt idx="262">
                  <c:v>0.862313</c:v>
                </c:pt>
                <c:pt idx="263">
                  <c:v>0.883431999999995</c:v>
                </c:pt>
                <c:pt idx="264">
                  <c:v>0.90465399999999996</c:v>
                </c:pt>
                <c:pt idx="265">
                  <c:v>0.92596800000000001</c:v>
                </c:pt>
                <c:pt idx="266">
                  <c:v>0.94735999999999998</c:v>
                </c:pt>
                <c:pt idx="267">
                  <c:v>0.96882000000000557</c:v>
                </c:pt>
                <c:pt idx="268">
                  <c:v>0.99033299999999203</c:v>
                </c:pt>
                <c:pt idx="269">
                  <c:v>1.01188999999999</c:v>
                </c:pt>
                <c:pt idx="270">
                  <c:v>1.033469999999989</c:v>
                </c:pt>
                <c:pt idx="271">
                  <c:v>1.05507</c:v>
                </c:pt>
                <c:pt idx="272">
                  <c:v>1.07666</c:v>
                </c:pt>
                <c:pt idx="273">
                  <c:v>1.0982400000000001</c:v>
                </c:pt>
                <c:pt idx="274">
                  <c:v>1.1197999999999888</c:v>
                </c:pt>
                <c:pt idx="275">
                  <c:v>1.14131</c:v>
                </c:pt>
                <c:pt idx="276">
                  <c:v>1.16276</c:v>
                </c:pt>
                <c:pt idx="277">
                  <c:v>1.18414000000001</c:v>
                </c:pt>
                <c:pt idx="278">
                  <c:v>1.2054199999999899</c:v>
                </c:pt>
                <c:pt idx="279">
                  <c:v>1.22661</c:v>
                </c:pt>
                <c:pt idx="280">
                  <c:v>1.2476699999999867</c:v>
                </c:pt>
                <c:pt idx="281">
                  <c:v>1.2685899999999999</c:v>
                </c:pt>
                <c:pt idx="282">
                  <c:v>1.2893599999999998</c:v>
                </c:pt>
                <c:pt idx="283">
                  <c:v>1.30994999999999</c:v>
                </c:pt>
                <c:pt idx="284">
                  <c:v>1.3303499999999999</c:v>
                </c:pt>
                <c:pt idx="285">
                  <c:v>1.3505499999999999</c:v>
                </c:pt>
                <c:pt idx="286">
                  <c:v>1.37052</c:v>
                </c:pt>
                <c:pt idx="287">
                  <c:v>1.3902399999999999</c:v>
                </c:pt>
                <c:pt idx="288">
                  <c:v>1.4096999999999802</c:v>
                </c:pt>
                <c:pt idx="289">
                  <c:v>1.4288799999999899</c:v>
                </c:pt>
                <c:pt idx="290">
                  <c:v>1.4477599999999899</c:v>
                </c:pt>
                <c:pt idx="291">
                  <c:v>1.46631</c:v>
                </c:pt>
                <c:pt idx="292">
                  <c:v>1.4845299999999888</c:v>
                </c:pt>
                <c:pt idx="293">
                  <c:v>1.50238</c:v>
                </c:pt>
                <c:pt idx="294">
                  <c:v>1.5198499999999895</c:v>
                </c:pt>
                <c:pt idx="295">
                  <c:v>1.5369199999999998</c:v>
                </c:pt>
                <c:pt idx="296">
                  <c:v>1.5535699999999888</c:v>
                </c:pt>
                <c:pt idx="297">
                  <c:v>1.569769999999989</c:v>
                </c:pt>
                <c:pt idx="298">
                  <c:v>1.5854999999999888</c:v>
                </c:pt>
                <c:pt idx="299">
                  <c:v>1.6007499999999999</c:v>
                </c:pt>
                <c:pt idx="300">
                  <c:v>1.61548</c:v>
                </c:pt>
                <c:pt idx="301">
                  <c:v>1.62968</c:v>
                </c:pt>
                <c:pt idx="302">
                  <c:v>1.64333</c:v>
                </c:pt>
                <c:pt idx="303">
                  <c:v>1.65639</c:v>
                </c:pt>
                <c:pt idx="304">
                  <c:v>1.6688499999999999</c:v>
                </c:pt>
                <c:pt idx="305">
                  <c:v>1.68069</c:v>
                </c:pt>
                <c:pt idx="306">
                  <c:v>1.6918800000000001</c:v>
                </c:pt>
                <c:pt idx="307">
                  <c:v>1.7023899999999998</c:v>
                </c:pt>
                <c:pt idx="308">
                  <c:v>1.71219999999999</c:v>
                </c:pt>
                <c:pt idx="309">
                  <c:v>1.721279999999989</c:v>
                </c:pt>
                <c:pt idx="310">
                  <c:v>1.7296199999999899</c:v>
                </c:pt>
                <c:pt idx="311">
                  <c:v>1.73717999999999</c:v>
                </c:pt>
                <c:pt idx="312">
                  <c:v>1.7439399999999854</c:v>
                </c:pt>
                <c:pt idx="313">
                  <c:v>1.7498699999999854</c:v>
                </c:pt>
                <c:pt idx="314">
                  <c:v>1.75495</c:v>
                </c:pt>
                <c:pt idx="315">
                  <c:v>1.75915</c:v>
                </c:pt>
                <c:pt idx="316">
                  <c:v>1.76244</c:v>
                </c:pt>
                <c:pt idx="317">
                  <c:v>1.7647899999999999</c:v>
                </c:pt>
                <c:pt idx="318">
                  <c:v>1.7661899999999999</c:v>
                </c:pt>
                <c:pt idx="319">
                  <c:v>1.7665899999999999</c:v>
                </c:pt>
                <c:pt idx="320">
                  <c:v>1.7659699999999854</c:v>
                </c:pt>
                <c:pt idx="321">
                  <c:v>1.76431</c:v>
                </c:pt>
                <c:pt idx="322">
                  <c:v>1.7615699999999874</c:v>
                </c:pt>
                <c:pt idx="323">
                  <c:v>1.75771999999999</c:v>
                </c:pt>
                <c:pt idx="324">
                  <c:v>1.75275</c:v>
                </c:pt>
                <c:pt idx="325">
                  <c:v>1.7465999999999899</c:v>
                </c:pt>
                <c:pt idx="326">
                  <c:v>1.7392599999999998</c:v>
                </c:pt>
                <c:pt idx="327">
                  <c:v>1.7306999999999888</c:v>
                </c:pt>
                <c:pt idx="328">
                  <c:v>1.72088</c:v>
                </c:pt>
                <c:pt idx="329">
                  <c:v>1.7097799999999874</c:v>
                </c:pt>
                <c:pt idx="330">
                  <c:v>1.69736</c:v>
                </c:pt>
                <c:pt idx="331">
                  <c:v>1.6835899999999999</c:v>
                </c:pt>
                <c:pt idx="332">
                  <c:v>1.6684300000000001</c:v>
                </c:pt>
                <c:pt idx="333">
                  <c:v>1.65186999999999</c:v>
                </c:pt>
                <c:pt idx="334">
                  <c:v>1.6338599999999999</c:v>
                </c:pt>
                <c:pt idx="335">
                  <c:v>1.6143700000000001</c:v>
                </c:pt>
                <c:pt idx="336">
                  <c:v>1.59337</c:v>
                </c:pt>
                <c:pt idx="337">
                  <c:v>1.57082999999999</c:v>
                </c:pt>
                <c:pt idx="338">
                  <c:v>1.54671</c:v>
                </c:pt>
                <c:pt idx="339">
                  <c:v>1.52098</c:v>
                </c:pt>
                <c:pt idx="340">
                  <c:v>1.4935999999999854</c:v>
                </c:pt>
                <c:pt idx="341">
                  <c:v>1.46454</c:v>
                </c:pt>
                <c:pt idx="342">
                  <c:v>1.4337699999999824</c:v>
                </c:pt>
                <c:pt idx="343">
                  <c:v>1.401249999999989</c:v>
                </c:pt>
                <c:pt idx="344">
                  <c:v>1.36694</c:v>
                </c:pt>
                <c:pt idx="345">
                  <c:v>1.33081</c:v>
                </c:pt>
                <c:pt idx="346">
                  <c:v>1.2928299999999895</c:v>
                </c:pt>
                <c:pt idx="347">
                  <c:v>1.2529599999999999</c:v>
                </c:pt>
                <c:pt idx="348">
                  <c:v>1.2111599999999998</c:v>
                </c:pt>
                <c:pt idx="349">
                  <c:v>1.1673899999999999</c:v>
                </c:pt>
                <c:pt idx="350">
                  <c:v>1.1216299999999888</c:v>
                </c:pt>
                <c:pt idx="351">
                  <c:v>1.0738199999999998</c:v>
                </c:pt>
                <c:pt idx="352">
                  <c:v>1.0239399999999874</c:v>
                </c:pt>
                <c:pt idx="353">
                  <c:v>0.97195299999999996</c:v>
                </c:pt>
                <c:pt idx="354">
                  <c:v>0.91781100000000004</c:v>
                </c:pt>
                <c:pt idx="355">
                  <c:v>0.86148199999999997</c:v>
                </c:pt>
                <c:pt idx="356">
                  <c:v>0.80292799999999998</c:v>
                </c:pt>
                <c:pt idx="357">
                  <c:v>0.74210900000000568</c:v>
                </c:pt>
                <c:pt idx="358">
                  <c:v>0.67898700000000556</c:v>
                </c:pt>
                <c:pt idx="359">
                  <c:v>0.61352399999999996</c:v>
                </c:pt>
                <c:pt idx="360">
                  <c:v>0.54568099999999997</c:v>
                </c:pt>
                <c:pt idx="361">
                  <c:v>0.47541900000000031</c:v>
                </c:pt>
                <c:pt idx="362">
                  <c:v>0.402698</c:v>
                </c:pt>
                <c:pt idx="363">
                  <c:v>0.32747900000000324</c:v>
                </c:pt>
                <c:pt idx="364">
                  <c:v>0.24972200000000044</c:v>
                </c:pt>
                <c:pt idx="365">
                  <c:v>0.16938700000000001</c:v>
                </c:pt>
                <c:pt idx="366">
                  <c:v>8.6433799999999991E-2</c:v>
                </c:pt>
                <c:pt idx="367">
                  <c:v>8.2264900000000266E-4</c:v>
                </c:pt>
                <c:pt idx="368">
                  <c:v>-8.748729999999999E-2</c:v>
                </c:pt>
                <c:pt idx="369">
                  <c:v>-0.17853700000000094</c:v>
                </c:pt>
                <c:pt idx="370">
                  <c:v>-0.27236700000000008</c:v>
                </c:pt>
                <c:pt idx="371">
                  <c:v>-0.36901800000000284</c:v>
                </c:pt>
                <c:pt idx="372">
                  <c:v>-0.468532</c:v>
                </c:pt>
                <c:pt idx="373">
                  <c:v>-0.57095099999999999</c:v>
                </c:pt>
                <c:pt idx="374">
                  <c:v>-0.6763169999999995</c:v>
                </c:pt>
                <c:pt idx="375">
                  <c:v>-0.78466999999999998</c:v>
                </c:pt>
                <c:pt idx="376">
                  <c:v>-0.89605500000000005</c:v>
                </c:pt>
                <c:pt idx="377">
                  <c:v>-1.01051</c:v>
                </c:pt>
                <c:pt idx="378">
                  <c:v>-1.12809</c:v>
                </c:pt>
                <c:pt idx="379">
                  <c:v>-1.2488199999999998</c:v>
                </c:pt>
                <c:pt idx="380">
                  <c:v>-1.37276</c:v>
                </c:pt>
                <c:pt idx="381">
                  <c:v>-1.4999399999999856</c:v>
                </c:pt>
                <c:pt idx="382">
                  <c:v>-1.6304099999999999</c:v>
                </c:pt>
                <c:pt idx="383">
                  <c:v>-1.7642199999999999</c:v>
                </c:pt>
                <c:pt idx="384">
                  <c:v>-1.90141</c:v>
                </c:pt>
                <c:pt idx="385">
                  <c:v>-2.04203</c:v>
                </c:pt>
                <c:pt idx="386">
                  <c:v>-2.1861199999999998</c:v>
                </c:pt>
                <c:pt idx="387">
                  <c:v>-2.3337300000000001</c:v>
                </c:pt>
                <c:pt idx="388">
                  <c:v>-2.4849000000000001</c:v>
                </c:pt>
                <c:pt idx="389">
                  <c:v>-2.6396899999999968</c:v>
                </c:pt>
                <c:pt idx="390">
                  <c:v>-2.7981400000000001</c:v>
                </c:pt>
                <c:pt idx="391">
                  <c:v>-2.9603100000000002</c:v>
                </c:pt>
                <c:pt idx="392">
                  <c:v>-3.1262300000000001</c:v>
                </c:pt>
                <c:pt idx="393">
                  <c:v>-3.2959700000000001</c:v>
                </c:pt>
                <c:pt idx="394">
                  <c:v>-3.4695800000000001</c:v>
                </c:pt>
                <c:pt idx="395">
                  <c:v>-3.6471100000000254</c:v>
                </c:pt>
                <c:pt idx="396">
                  <c:v>-3.8286099999999967</c:v>
                </c:pt>
                <c:pt idx="397">
                  <c:v>-4.0141499999999946</c:v>
                </c:pt>
                <c:pt idx="398">
                  <c:v>-4.2037700000000013</c:v>
                </c:pt>
                <c:pt idx="399">
                  <c:v>-4.3975399999999745</c:v>
                </c:pt>
                <c:pt idx="400">
                  <c:v>-4.5955099999999955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</c:numCache>
            </c:numRef>
          </c:yVal>
          <c:smooth val="1"/>
        </c:ser>
        <c:axId val="53986048"/>
        <c:axId val="53987584"/>
      </c:scatterChart>
      <c:valAx>
        <c:axId val="53986048"/>
        <c:scaling>
          <c:orientation val="minMax"/>
          <c:max val="900"/>
          <c:min val="700"/>
        </c:scaling>
        <c:axPos val="b"/>
        <c:numFmt formatCode="0.00" sourceLinked="1"/>
        <c:tickLblPos val="none"/>
        <c:crossAx val="53987584"/>
        <c:crosses val="autoZero"/>
        <c:crossBetween val="midCat"/>
        <c:majorUnit val="50"/>
      </c:valAx>
      <c:valAx>
        <c:axId val="53987584"/>
        <c:scaling>
          <c:orientation val="minMax"/>
          <c:max val="2"/>
          <c:min val="-2"/>
        </c:scaling>
        <c:axPos val="l"/>
        <c:majorGridlines/>
        <c:numFmt formatCode="0.00" sourceLinked="1"/>
        <c:majorTickMark val="none"/>
        <c:tickLblPos val="none"/>
        <c:crossAx val="53986048"/>
        <c:crosses val="autoZero"/>
        <c:crossBetween val="midCat"/>
        <c:majorUnit val="0.4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phase_1450_input30fs!$B$1:$B$696</c:f>
              <c:numCache>
                <c:formatCode>0.00</c:formatCode>
                <c:ptCount val="696"/>
                <c:pt idx="0">
                  <c:v>900.06399999999996</c:v>
                </c:pt>
                <c:pt idx="1">
                  <c:v>899.69299999999998</c:v>
                </c:pt>
                <c:pt idx="2">
                  <c:v>899.32399999999996</c:v>
                </c:pt>
                <c:pt idx="3">
                  <c:v>898.95399999999938</c:v>
                </c:pt>
                <c:pt idx="4">
                  <c:v>898.58500000000004</c:v>
                </c:pt>
                <c:pt idx="5">
                  <c:v>898.21600000000001</c:v>
                </c:pt>
                <c:pt idx="6">
                  <c:v>897.84699999999748</c:v>
                </c:pt>
                <c:pt idx="7">
                  <c:v>897.47899999999993</c:v>
                </c:pt>
                <c:pt idx="8">
                  <c:v>897.11099999999999</c:v>
                </c:pt>
                <c:pt idx="9">
                  <c:v>896.74299999999948</c:v>
                </c:pt>
                <c:pt idx="10">
                  <c:v>896.375</c:v>
                </c:pt>
                <c:pt idx="11">
                  <c:v>896.00800000000004</c:v>
                </c:pt>
                <c:pt idx="12">
                  <c:v>895.64099999999996</c:v>
                </c:pt>
                <c:pt idx="13">
                  <c:v>895.27500000000055</c:v>
                </c:pt>
                <c:pt idx="14">
                  <c:v>894.90899999999999</c:v>
                </c:pt>
                <c:pt idx="15">
                  <c:v>894.54300000000001</c:v>
                </c:pt>
                <c:pt idx="16">
                  <c:v>894.17700000000002</c:v>
                </c:pt>
                <c:pt idx="17">
                  <c:v>893.81199999999797</c:v>
                </c:pt>
                <c:pt idx="18">
                  <c:v>893.44699999999796</c:v>
                </c:pt>
                <c:pt idx="19">
                  <c:v>893.08199999999999</c:v>
                </c:pt>
                <c:pt idx="20">
                  <c:v>892.71699999999998</c:v>
                </c:pt>
                <c:pt idx="21">
                  <c:v>892.35300000000007</c:v>
                </c:pt>
                <c:pt idx="22">
                  <c:v>891.98900000000003</c:v>
                </c:pt>
                <c:pt idx="23">
                  <c:v>891.62599999999998</c:v>
                </c:pt>
                <c:pt idx="24">
                  <c:v>891.26300000000003</c:v>
                </c:pt>
                <c:pt idx="25">
                  <c:v>890.9</c:v>
                </c:pt>
                <c:pt idx="26">
                  <c:v>890.53699999999947</c:v>
                </c:pt>
                <c:pt idx="27">
                  <c:v>890.17499999999995</c:v>
                </c:pt>
                <c:pt idx="28">
                  <c:v>889.81299999999749</c:v>
                </c:pt>
                <c:pt idx="29">
                  <c:v>889.45099999999798</c:v>
                </c:pt>
                <c:pt idx="30">
                  <c:v>889.08900000000051</c:v>
                </c:pt>
                <c:pt idx="31">
                  <c:v>888.72799999999938</c:v>
                </c:pt>
                <c:pt idx="32">
                  <c:v>888.36699999999746</c:v>
                </c:pt>
                <c:pt idx="33">
                  <c:v>888.00599999999997</c:v>
                </c:pt>
                <c:pt idx="34">
                  <c:v>887.64599999999996</c:v>
                </c:pt>
                <c:pt idx="35">
                  <c:v>887.28600000000051</c:v>
                </c:pt>
                <c:pt idx="36">
                  <c:v>886.92599999999948</c:v>
                </c:pt>
                <c:pt idx="37">
                  <c:v>886.56699999999796</c:v>
                </c:pt>
                <c:pt idx="38">
                  <c:v>886.20799999999997</c:v>
                </c:pt>
                <c:pt idx="39">
                  <c:v>885.84899999999948</c:v>
                </c:pt>
                <c:pt idx="40">
                  <c:v>885.49</c:v>
                </c:pt>
                <c:pt idx="41">
                  <c:v>885.13199999999949</c:v>
                </c:pt>
                <c:pt idx="42">
                  <c:v>884.77400000000262</c:v>
                </c:pt>
                <c:pt idx="43">
                  <c:v>884.41599999999949</c:v>
                </c:pt>
                <c:pt idx="44">
                  <c:v>884.05899999999997</c:v>
                </c:pt>
                <c:pt idx="45">
                  <c:v>883.702</c:v>
                </c:pt>
                <c:pt idx="46">
                  <c:v>883.34499999999946</c:v>
                </c:pt>
                <c:pt idx="47">
                  <c:v>882.98800000000051</c:v>
                </c:pt>
                <c:pt idx="48">
                  <c:v>882.63199999999949</c:v>
                </c:pt>
                <c:pt idx="49">
                  <c:v>882.27599999999995</c:v>
                </c:pt>
                <c:pt idx="50">
                  <c:v>881.92</c:v>
                </c:pt>
                <c:pt idx="51">
                  <c:v>881.56499999999949</c:v>
                </c:pt>
                <c:pt idx="52">
                  <c:v>881.21</c:v>
                </c:pt>
                <c:pt idx="53">
                  <c:v>880.85499999999797</c:v>
                </c:pt>
                <c:pt idx="54">
                  <c:v>880.50099999999998</c:v>
                </c:pt>
                <c:pt idx="55">
                  <c:v>880.14600000000007</c:v>
                </c:pt>
                <c:pt idx="56">
                  <c:v>879.79200000000003</c:v>
                </c:pt>
                <c:pt idx="57">
                  <c:v>879.43899999999996</c:v>
                </c:pt>
                <c:pt idx="58">
                  <c:v>879.08500000000004</c:v>
                </c:pt>
                <c:pt idx="59">
                  <c:v>878.73199999999997</c:v>
                </c:pt>
                <c:pt idx="60">
                  <c:v>878.37900000000002</c:v>
                </c:pt>
                <c:pt idx="61">
                  <c:v>878.02699999999948</c:v>
                </c:pt>
                <c:pt idx="62">
                  <c:v>877.67400000000055</c:v>
                </c:pt>
                <c:pt idx="63">
                  <c:v>877.32199999999796</c:v>
                </c:pt>
                <c:pt idx="64">
                  <c:v>876.971</c:v>
                </c:pt>
                <c:pt idx="65">
                  <c:v>876.61900000000003</c:v>
                </c:pt>
                <c:pt idx="66">
                  <c:v>876.26800000000003</c:v>
                </c:pt>
                <c:pt idx="67">
                  <c:v>875.91699999999946</c:v>
                </c:pt>
                <c:pt idx="68">
                  <c:v>875.56699999999796</c:v>
                </c:pt>
                <c:pt idx="69">
                  <c:v>875.21599999999989</c:v>
                </c:pt>
                <c:pt idx="70">
                  <c:v>874.86599999999748</c:v>
                </c:pt>
                <c:pt idx="71">
                  <c:v>874.51699999999948</c:v>
                </c:pt>
                <c:pt idx="72">
                  <c:v>874.16699999999946</c:v>
                </c:pt>
                <c:pt idx="73">
                  <c:v>873.81799999999748</c:v>
                </c:pt>
                <c:pt idx="74">
                  <c:v>873.46899999999948</c:v>
                </c:pt>
                <c:pt idx="75">
                  <c:v>873.12</c:v>
                </c:pt>
                <c:pt idx="76">
                  <c:v>872.77199999999993</c:v>
                </c:pt>
                <c:pt idx="77">
                  <c:v>872.42399999999998</c:v>
                </c:pt>
                <c:pt idx="78">
                  <c:v>872.07599999999991</c:v>
                </c:pt>
                <c:pt idx="79">
                  <c:v>871.72900000000004</c:v>
                </c:pt>
                <c:pt idx="80">
                  <c:v>871.38099999999997</c:v>
                </c:pt>
                <c:pt idx="81">
                  <c:v>871.03500000000008</c:v>
                </c:pt>
                <c:pt idx="82">
                  <c:v>870.68799999999999</c:v>
                </c:pt>
                <c:pt idx="83">
                  <c:v>870.34099999999796</c:v>
                </c:pt>
                <c:pt idx="84">
                  <c:v>869.995</c:v>
                </c:pt>
                <c:pt idx="85">
                  <c:v>869.649</c:v>
                </c:pt>
                <c:pt idx="86">
                  <c:v>869.30399999999997</c:v>
                </c:pt>
                <c:pt idx="87">
                  <c:v>868.95899999999949</c:v>
                </c:pt>
                <c:pt idx="88">
                  <c:v>868.61299999999949</c:v>
                </c:pt>
                <c:pt idx="89">
                  <c:v>868.26900000000001</c:v>
                </c:pt>
                <c:pt idx="90">
                  <c:v>867.92399999999998</c:v>
                </c:pt>
                <c:pt idx="91">
                  <c:v>867.57999999999993</c:v>
                </c:pt>
                <c:pt idx="92">
                  <c:v>867.23599999999999</c:v>
                </c:pt>
                <c:pt idx="93">
                  <c:v>866.89199999999948</c:v>
                </c:pt>
                <c:pt idx="94">
                  <c:v>866.54899999999998</c:v>
                </c:pt>
                <c:pt idx="95">
                  <c:v>866.20600000000002</c:v>
                </c:pt>
                <c:pt idx="96">
                  <c:v>865.86300000000006</c:v>
                </c:pt>
                <c:pt idx="97">
                  <c:v>865.5200000000001</c:v>
                </c:pt>
                <c:pt idx="98">
                  <c:v>865.17800000000238</c:v>
                </c:pt>
                <c:pt idx="99">
                  <c:v>864.83599999999797</c:v>
                </c:pt>
                <c:pt idx="100">
                  <c:v>864.49400000000003</c:v>
                </c:pt>
                <c:pt idx="101">
                  <c:v>864.15300000000002</c:v>
                </c:pt>
                <c:pt idx="102">
                  <c:v>863.81199999999797</c:v>
                </c:pt>
                <c:pt idx="103">
                  <c:v>863.471</c:v>
                </c:pt>
                <c:pt idx="104">
                  <c:v>863.13</c:v>
                </c:pt>
                <c:pt idx="105">
                  <c:v>862.79000000000053</c:v>
                </c:pt>
                <c:pt idx="106">
                  <c:v>862.44900000000007</c:v>
                </c:pt>
                <c:pt idx="107">
                  <c:v>862.10900000000004</c:v>
                </c:pt>
                <c:pt idx="108">
                  <c:v>861.77000000000055</c:v>
                </c:pt>
                <c:pt idx="109">
                  <c:v>861.43099999999947</c:v>
                </c:pt>
                <c:pt idx="110">
                  <c:v>861.09100000000001</c:v>
                </c:pt>
                <c:pt idx="111">
                  <c:v>860.75300000000004</c:v>
                </c:pt>
                <c:pt idx="112">
                  <c:v>860.41399999999999</c:v>
                </c:pt>
                <c:pt idx="113">
                  <c:v>860.07600000000002</c:v>
                </c:pt>
                <c:pt idx="114">
                  <c:v>859.73799999999949</c:v>
                </c:pt>
                <c:pt idx="115">
                  <c:v>859.4</c:v>
                </c:pt>
                <c:pt idx="116">
                  <c:v>859.06299999999749</c:v>
                </c:pt>
                <c:pt idx="117">
                  <c:v>858.72499999999991</c:v>
                </c:pt>
                <c:pt idx="118">
                  <c:v>858.38799999999947</c:v>
                </c:pt>
                <c:pt idx="119">
                  <c:v>858.05199999999797</c:v>
                </c:pt>
                <c:pt idx="120">
                  <c:v>857.71500000000003</c:v>
                </c:pt>
                <c:pt idx="121">
                  <c:v>857.37900000000002</c:v>
                </c:pt>
                <c:pt idx="122">
                  <c:v>857.04300000000001</c:v>
                </c:pt>
                <c:pt idx="123">
                  <c:v>856.70699999999999</c:v>
                </c:pt>
                <c:pt idx="124">
                  <c:v>856.37199999999996</c:v>
                </c:pt>
                <c:pt idx="125">
                  <c:v>856.03699999999947</c:v>
                </c:pt>
                <c:pt idx="126">
                  <c:v>855.702</c:v>
                </c:pt>
                <c:pt idx="127">
                  <c:v>855.36799999999698</c:v>
                </c:pt>
                <c:pt idx="128">
                  <c:v>855.03300000000002</c:v>
                </c:pt>
                <c:pt idx="129">
                  <c:v>854.69900000000052</c:v>
                </c:pt>
                <c:pt idx="130">
                  <c:v>854.36499999999796</c:v>
                </c:pt>
                <c:pt idx="131">
                  <c:v>854.03199999999947</c:v>
                </c:pt>
                <c:pt idx="132">
                  <c:v>853.69900000000052</c:v>
                </c:pt>
                <c:pt idx="133">
                  <c:v>853.36499999999796</c:v>
                </c:pt>
                <c:pt idx="134">
                  <c:v>853.03300000000002</c:v>
                </c:pt>
                <c:pt idx="135">
                  <c:v>852.69999999999993</c:v>
                </c:pt>
                <c:pt idx="136">
                  <c:v>852.36799999999698</c:v>
                </c:pt>
                <c:pt idx="137">
                  <c:v>852.03600000000006</c:v>
                </c:pt>
                <c:pt idx="138">
                  <c:v>851.70399999999995</c:v>
                </c:pt>
                <c:pt idx="139">
                  <c:v>851.37300000000005</c:v>
                </c:pt>
                <c:pt idx="140">
                  <c:v>851.04199999999946</c:v>
                </c:pt>
                <c:pt idx="141">
                  <c:v>850.71100000000001</c:v>
                </c:pt>
                <c:pt idx="142">
                  <c:v>850.38</c:v>
                </c:pt>
                <c:pt idx="143">
                  <c:v>850.04899999999998</c:v>
                </c:pt>
                <c:pt idx="144">
                  <c:v>849.71899999999994</c:v>
                </c:pt>
                <c:pt idx="145">
                  <c:v>849.38900000000001</c:v>
                </c:pt>
                <c:pt idx="146">
                  <c:v>849.06000000000006</c:v>
                </c:pt>
                <c:pt idx="147">
                  <c:v>848.73</c:v>
                </c:pt>
                <c:pt idx="148">
                  <c:v>848.40100000000007</c:v>
                </c:pt>
                <c:pt idx="149">
                  <c:v>848.072</c:v>
                </c:pt>
                <c:pt idx="150">
                  <c:v>847.74400000000003</c:v>
                </c:pt>
                <c:pt idx="151">
                  <c:v>847.41499999999996</c:v>
                </c:pt>
                <c:pt idx="152">
                  <c:v>847.08699999999999</c:v>
                </c:pt>
                <c:pt idx="153">
                  <c:v>846.75900000000001</c:v>
                </c:pt>
                <c:pt idx="154">
                  <c:v>846.43099999999947</c:v>
                </c:pt>
                <c:pt idx="155">
                  <c:v>846.10399999999993</c:v>
                </c:pt>
                <c:pt idx="156">
                  <c:v>845.77700000000004</c:v>
                </c:pt>
                <c:pt idx="157">
                  <c:v>845.44999999999948</c:v>
                </c:pt>
                <c:pt idx="158">
                  <c:v>845.12300000000005</c:v>
                </c:pt>
                <c:pt idx="159">
                  <c:v>844.79700000000003</c:v>
                </c:pt>
                <c:pt idx="160">
                  <c:v>844.471</c:v>
                </c:pt>
                <c:pt idx="161">
                  <c:v>844.14499999999998</c:v>
                </c:pt>
                <c:pt idx="162">
                  <c:v>843.81899999999996</c:v>
                </c:pt>
                <c:pt idx="163">
                  <c:v>843.49399999999991</c:v>
                </c:pt>
                <c:pt idx="164">
                  <c:v>843.16899999999998</c:v>
                </c:pt>
                <c:pt idx="165">
                  <c:v>842.84399999999948</c:v>
                </c:pt>
                <c:pt idx="166">
                  <c:v>842.52</c:v>
                </c:pt>
                <c:pt idx="167">
                  <c:v>842.19500000000005</c:v>
                </c:pt>
                <c:pt idx="168">
                  <c:v>841.87099999999998</c:v>
                </c:pt>
                <c:pt idx="169">
                  <c:v>841.54699999999946</c:v>
                </c:pt>
                <c:pt idx="170">
                  <c:v>841.22400000000005</c:v>
                </c:pt>
                <c:pt idx="171">
                  <c:v>840.9</c:v>
                </c:pt>
                <c:pt idx="172">
                  <c:v>840.577</c:v>
                </c:pt>
                <c:pt idx="173">
                  <c:v>840.25400000000002</c:v>
                </c:pt>
                <c:pt idx="174">
                  <c:v>839.93199999999797</c:v>
                </c:pt>
                <c:pt idx="175">
                  <c:v>839.60899999999992</c:v>
                </c:pt>
                <c:pt idx="176">
                  <c:v>839.28699999999992</c:v>
                </c:pt>
                <c:pt idx="177">
                  <c:v>838.96499999999946</c:v>
                </c:pt>
                <c:pt idx="178">
                  <c:v>838.64400000000001</c:v>
                </c:pt>
                <c:pt idx="179">
                  <c:v>838.32199999999796</c:v>
                </c:pt>
                <c:pt idx="180">
                  <c:v>838.00099999999998</c:v>
                </c:pt>
                <c:pt idx="181">
                  <c:v>837.68000000000052</c:v>
                </c:pt>
                <c:pt idx="182">
                  <c:v>837.35899999999947</c:v>
                </c:pt>
                <c:pt idx="183">
                  <c:v>837.03899999999999</c:v>
                </c:pt>
                <c:pt idx="184">
                  <c:v>836.71899999999994</c:v>
                </c:pt>
                <c:pt idx="185">
                  <c:v>836.399</c:v>
                </c:pt>
                <c:pt idx="186">
                  <c:v>836.07899999999995</c:v>
                </c:pt>
                <c:pt idx="187">
                  <c:v>835.76</c:v>
                </c:pt>
                <c:pt idx="188">
                  <c:v>835.44099999999946</c:v>
                </c:pt>
                <c:pt idx="189">
                  <c:v>835.12199999999996</c:v>
                </c:pt>
                <c:pt idx="190">
                  <c:v>834.803</c:v>
                </c:pt>
                <c:pt idx="191">
                  <c:v>834.48500000000001</c:v>
                </c:pt>
                <c:pt idx="192">
                  <c:v>834.16599999999949</c:v>
                </c:pt>
                <c:pt idx="193">
                  <c:v>833.84799999999746</c:v>
                </c:pt>
                <c:pt idx="194">
                  <c:v>833.53099999999949</c:v>
                </c:pt>
                <c:pt idx="195">
                  <c:v>833.21299999999997</c:v>
                </c:pt>
                <c:pt idx="196">
                  <c:v>832.89599999999996</c:v>
                </c:pt>
                <c:pt idx="197">
                  <c:v>832.57899999999995</c:v>
                </c:pt>
                <c:pt idx="198">
                  <c:v>832.26199999999949</c:v>
                </c:pt>
                <c:pt idx="199">
                  <c:v>831.94599999999946</c:v>
                </c:pt>
                <c:pt idx="200">
                  <c:v>831.63</c:v>
                </c:pt>
                <c:pt idx="201">
                  <c:v>831.31299999999749</c:v>
                </c:pt>
                <c:pt idx="202">
                  <c:v>830.99800000000005</c:v>
                </c:pt>
                <c:pt idx="203">
                  <c:v>830.68200000000002</c:v>
                </c:pt>
                <c:pt idx="204">
                  <c:v>830.36699999999746</c:v>
                </c:pt>
                <c:pt idx="205">
                  <c:v>830.05199999999797</c:v>
                </c:pt>
                <c:pt idx="206">
                  <c:v>829.73699999999997</c:v>
                </c:pt>
                <c:pt idx="207">
                  <c:v>829.42199999999946</c:v>
                </c:pt>
                <c:pt idx="208">
                  <c:v>829.10799999999949</c:v>
                </c:pt>
                <c:pt idx="209">
                  <c:v>828.79400000000055</c:v>
                </c:pt>
                <c:pt idx="210">
                  <c:v>828.48</c:v>
                </c:pt>
                <c:pt idx="211">
                  <c:v>828.16599999999949</c:v>
                </c:pt>
                <c:pt idx="212">
                  <c:v>827.85300000000007</c:v>
                </c:pt>
                <c:pt idx="213">
                  <c:v>827.54</c:v>
                </c:pt>
                <c:pt idx="214">
                  <c:v>827.22700000000009</c:v>
                </c:pt>
                <c:pt idx="215">
                  <c:v>826.91399999999999</c:v>
                </c:pt>
                <c:pt idx="216">
                  <c:v>826.60199999999998</c:v>
                </c:pt>
                <c:pt idx="217">
                  <c:v>826.28900000000226</c:v>
                </c:pt>
                <c:pt idx="218">
                  <c:v>825.97699999999998</c:v>
                </c:pt>
                <c:pt idx="219">
                  <c:v>825.66599999999949</c:v>
                </c:pt>
                <c:pt idx="220">
                  <c:v>825.35399999999947</c:v>
                </c:pt>
                <c:pt idx="221">
                  <c:v>825.04300000000001</c:v>
                </c:pt>
                <c:pt idx="222">
                  <c:v>824.73199999999997</c:v>
                </c:pt>
                <c:pt idx="223">
                  <c:v>824.42099999999948</c:v>
                </c:pt>
                <c:pt idx="224">
                  <c:v>824.11</c:v>
                </c:pt>
                <c:pt idx="225">
                  <c:v>823.8</c:v>
                </c:pt>
                <c:pt idx="226">
                  <c:v>823.49</c:v>
                </c:pt>
                <c:pt idx="227">
                  <c:v>823.18000000000052</c:v>
                </c:pt>
                <c:pt idx="228">
                  <c:v>822.87</c:v>
                </c:pt>
                <c:pt idx="229">
                  <c:v>822.56099999999947</c:v>
                </c:pt>
                <c:pt idx="230">
                  <c:v>822.25199999999938</c:v>
                </c:pt>
                <c:pt idx="231">
                  <c:v>821.94299999999748</c:v>
                </c:pt>
                <c:pt idx="232">
                  <c:v>821.63400000000001</c:v>
                </c:pt>
                <c:pt idx="233">
                  <c:v>821.32599999999798</c:v>
                </c:pt>
                <c:pt idx="234">
                  <c:v>821.01699999999948</c:v>
                </c:pt>
                <c:pt idx="235">
                  <c:v>820.70899999999995</c:v>
                </c:pt>
                <c:pt idx="236">
                  <c:v>820.40199999999948</c:v>
                </c:pt>
                <c:pt idx="237">
                  <c:v>820.09400000000005</c:v>
                </c:pt>
                <c:pt idx="238">
                  <c:v>819.78700000000003</c:v>
                </c:pt>
                <c:pt idx="239">
                  <c:v>819.48</c:v>
                </c:pt>
                <c:pt idx="240">
                  <c:v>819.17300000000262</c:v>
                </c:pt>
                <c:pt idx="241">
                  <c:v>818.86599999999748</c:v>
                </c:pt>
                <c:pt idx="242">
                  <c:v>818.56</c:v>
                </c:pt>
                <c:pt idx="243">
                  <c:v>818.25400000000002</c:v>
                </c:pt>
                <c:pt idx="244">
                  <c:v>817.94799999999748</c:v>
                </c:pt>
                <c:pt idx="245">
                  <c:v>817.64199999999948</c:v>
                </c:pt>
                <c:pt idx="246">
                  <c:v>817.33599999999797</c:v>
                </c:pt>
                <c:pt idx="247">
                  <c:v>817.03099999999949</c:v>
                </c:pt>
                <c:pt idx="248">
                  <c:v>816.726</c:v>
                </c:pt>
                <c:pt idx="249">
                  <c:v>816.42099999999948</c:v>
                </c:pt>
                <c:pt idx="250">
                  <c:v>816.11699999999996</c:v>
                </c:pt>
                <c:pt idx="251">
                  <c:v>815.81199999999797</c:v>
                </c:pt>
                <c:pt idx="252">
                  <c:v>815.50800000000004</c:v>
                </c:pt>
                <c:pt idx="253">
                  <c:v>815.20400000000052</c:v>
                </c:pt>
                <c:pt idx="254">
                  <c:v>814.90100000000007</c:v>
                </c:pt>
                <c:pt idx="255">
                  <c:v>814.59699999999998</c:v>
                </c:pt>
                <c:pt idx="256">
                  <c:v>814.29400000000055</c:v>
                </c:pt>
                <c:pt idx="257">
                  <c:v>813.99099999999999</c:v>
                </c:pt>
                <c:pt idx="258">
                  <c:v>813.68799999999999</c:v>
                </c:pt>
                <c:pt idx="259">
                  <c:v>813.38600000000008</c:v>
                </c:pt>
                <c:pt idx="260">
                  <c:v>813.08300000000054</c:v>
                </c:pt>
                <c:pt idx="261">
                  <c:v>812.78100000000052</c:v>
                </c:pt>
                <c:pt idx="262">
                  <c:v>812.47899999999993</c:v>
                </c:pt>
                <c:pt idx="263">
                  <c:v>812.17800000000238</c:v>
                </c:pt>
                <c:pt idx="264">
                  <c:v>811.87599999999998</c:v>
                </c:pt>
                <c:pt idx="265">
                  <c:v>811.57500000000005</c:v>
                </c:pt>
                <c:pt idx="266">
                  <c:v>811.27400000000262</c:v>
                </c:pt>
                <c:pt idx="267">
                  <c:v>810.97299999999996</c:v>
                </c:pt>
                <c:pt idx="268">
                  <c:v>810.67300000000262</c:v>
                </c:pt>
                <c:pt idx="269">
                  <c:v>810.37199999999996</c:v>
                </c:pt>
                <c:pt idx="270">
                  <c:v>810.072</c:v>
                </c:pt>
                <c:pt idx="271">
                  <c:v>809.77299999999991</c:v>
                </c:pt>
                <c:pt idx="272">
                  <c:v>809.47299999999996</c:v>
                </c:pt>
                <c:pt idx="273">
                  <c:v>809.17300000000262</c:v>
                </c:pt>
                <c:pt idx="274">
                  <c:v>808.87400000000002</c:v>
                </c:pt>
                <c:pt idx="275">
                  <c:v>808.57499999999993</c:v>
                </c:pt>
                <c:pt idx="276">
                  <c:v>808.27700000000004</c:v>
                </c:pt>
                <c:pt idx="277">
                  <c:v>807.97799999999938</c:v>
                </c:pt>
                <c:pt idx="278">
                  <c:v>807.68000000000052</c:v>
                </c:pt>
                <c:pt idx="279">
                  <c:v>807.38200000000006</c:v>
                </c:pt>
                <c:pt idx="280">
                  <c:v>807.08400000000051</c:v>
                </c:pt>
                <c:pt idx="281">
                  <c:v>806.78599999999994</c:v>
                </c:pt>
                <c:pt idx="282">
                  <c:v>806.48899999999992</c:v>
                </c:pt>
                <c:pt idx="283">
                  <c:v>806.19100000000003</c:v>
                </c:pt>
                <c:pt idx="284">
                  <c:v>805.89400000000001</c:v>
                </c:pt>
                <c:pt idx="285">
                  <c:v>805.59800000000052</c:v>
                </c:pt>
                <c:pt idx="286">
                  <c:v>805.30099999999948</c:v>
                </c:pt>
                <c:pt idx="287">
                  <c:v>805.005</c:v>
                </c:pt>
                <c:pt idx="288">
                  <c:v>804.70900000000051</c:v>
                </c:pt>
                <c:pt idx="289">
                  <c:v>804.41300000000001</c:v>
                </c:pt>
                <c:pt idx="290">
                  <c:v>804.11700000000008</c:v>
                </c:pt>
                <c:pt idx="291">
                  <c:v>803.82099999999946</c:v>
                </c:pt>
                <c:pt idx="292">
                  <c:v>803.52600000000007</c:v>
                </c:pt>
                <c:pt idx="293">
                  <c:v>803.23099999999999</c:v>
                </c:pt>
                <c:pt idx="294">
                  <c:v>802.93599999999947</c:v>
                </c:pt>
                <c:pt idx="295">
                  <c:v>802.64199999999948</c:v>
                </c:pt>
                <c:pt idx="296">
                  <c:v>802.34699999999748</c:v>
                </c:pt>
                <c:pt idx="297">
                  <c:v>802.05300000000011</c:v>
                </c:pt>
                <c:pt idx="298">
                  <c:v>801.75900000000001</c:v>
                </c:pt>
                <c:pt idx="299">
                  <c:v>801.46499999999946</c:v>
                </c:pt>
                <c:pt idx="300">
                  <c:v>801.17199999999991</c:v>
                </c:pt>
                <c:pt idx="301">
                  <c:v>800.87900000000002</c:v>
                </c:pt>
                <c:pt idx="302">
                  <c:v>800.58600000000001</c:v>
                </c:pt>
                <c:pt idx="303">
                  <c:v>800.29300000000273</c:v>
                </c:pt>
                <c:pt idx="304">
                  <c:v>800</c:v>
                </c:pt>
                <c:pt idx="305">
                  <c:v>799.70799999999997</c:v>
                </c:pt>
                <c:pt idx="306">
                  <c:v>799.41500000000008</c:v>
                </c:pt>
                <c:pt idx="307">
                  <c:v>799.12300000000005</c:v>
                </c:pt>
                <c:pt idx="308">
                  <c:v>798.83099999999797</c:v>
                </c:pt>
                <c:pt idx="309">
                  <c:v>798.54000000000008</c:v>
                </c:pt>
                <c:pt idx="310">
                  <c:v>798.24800000000005</c:v>
                </c:pt>
                <c:pt idx="311">
                  <c:v>797.95699999999749</c:v>
                </c:pt>
                <c:pt idx="312">
                  <c:v>797.66599999999949</c:v>
                </c:pt>
                <c:pt idx="313">
                  <c:v>797.37599999999998</c:v>
                </c:pt>
                <c:pt idx="314">
                  <c:v>797.08500000000004</c:v>
                </c:pt>
                <c:pt idx="315">
                  <c:v>796.79500000000053</c:v>
                </c:pt>
                <c:pt idx="316">
                  <c:v>796.505</c:v>
                </c:pt>
                <c:pt idx="317">
                  <c:v>796.21499999999992</c:v>
                </c:pt>
                <c:pt idx="318">
                  <c:v>795.92499999999939</c:v>
                </c:pt>
                <c:pt idx="319">
                  <c:v>795.6350000000001</c:v>
                </c:pt>
                <c:pt idx="320">
                  <c:v>795.34599999999796</c:v>
                </c:pt>
                <c:pt idx="321">
                  <c:v>795.05699999999797</c:v>
                </c:pt>
                <c:pt idx="322">
                  <c:v>794.76799999999946</c:v>
                </c:pt>
                <c:pt idx="323">
                  <c:v>794.48</c:v>
                </c:pt>
                <c:pt idx="324">
                  <c:v>794.19099999999992</c:v>
                </c:pt>
                <c:pt idx="325">
                  <c:v>793.90300000000002</c:v>
                </c:pt>
                <c:pt idx="326">
                  <c:v>793.61500000000001</c:v>
                </c:pt>
                <c:pt idx="327">
                  <c:v>793.3269999999975</c:v>
                </c:pt>
                <c:pt idx="328">
                  <c:v>793.04</c:v>
                </c:pt>
                <c:pt idx="329">
                  <c:v>792.75199999999938</c:v>
                </c:pt>
                <c:pt idx="330">
                  <c:v>792.46499999999946</c:v>
                </c:pt>
                <c:pt idx="331">
                  <c:v>792.17800000000238</c:v>
                </c:pt>
                <c:pt idx="332">
                  <c:v>791.89099999999996</c:v>
                </c:pt>
                <c:pt idx="333">
                  <c:v>791.60500000000002</c:v>
                </c:pt>
                <c:pt idx="334">
                  <c:v>791.31799999999748</c:v>
                </c:pt>
                <c:pt idx="335">
                  <c:v>791.03199999999947</c:v>
                </c:pt>
                <c:pt idx="336">
                  <c:v>790.74600000000009</c:v>
                </c:pt>
                <c:pt idx="337">
                  <c:v>790.46099999999797</c:v>
                </c:pt>
                <c:pt idx="338">
                  <c:v>790.17499999999995</c:v>
                </c:pt>
                <c:pt idx="339">
                  <c:v>789.89</c:v>
                </c:pt>
                <c:pt idx="340">
                  <c:v>789.60500000000002</c:v>
                </c:pt>
                <c:pt idx="341">
                  <c:v>789.31999999999948</c:v>
                </c:pt>
                <c:pt idx="342">
                  <c:v>789.03499999999997</c:v>
                </c:pt>
                <c:pt idx="343">
                  <c:v>788.75</c:v>
                </c:pt>
                <c:pt idx="344">
                  <c:v>788.46599999999796</c:v>
                </c:pt>
                <c:pt idx="345">
                  <c:v>788.18200000000002</c:v>
                </c:pt>
                <c:pt idx="346">
                  <c:v>787.89800000000002</c:v>
                </c:pt>
                <c:pt idx="347">
                  <c:v>787.61500000000001</c:v>
                </c:pt>
                <c:pt idx="348">
                  <c:v>787.33099999999797</c:v>
                </c:pt>
                <c:pt idx="349">
                  <c:v>787.048</c:v>
                </c:pt>
                <c:pt idx="350">
                  <c:v>786.76499999999999</c:v>
                </c:pt>
                <c:pt idx="351">
                  <c:v>786.48199999999997</c:v>
                </c:pt>
                <c:pt idx="352">
                  <c:v>786.19900000000052</c:v>
                </c:pt>
                <c:pt idx="353">
                  <c:v>785.91699999999946</c:v>
                </c:pt>
                <c:pt idx="354">
                  <c:v>785.63499999999999</c:v>
                </c:pt>
                <c:pt idx="355">
                  <c:v>785.35199999999747</c:v>
                </c:pt>
                <c:pt idx="356">
                  <c:v>785.07100000000003</c:v>
                </c:pt>
                <c:pt idx="357">
                  <c:v>784.78900000000226</c:v>
                </c:pt>
                <c:pt idx="358">
                  <c:v>784.50799999999947</c:v>
                </c:pt>
                <c:pt idx="359">
                  <c:v>784.226</c:v>
                </c:pt>
                <c:pt idx="360">
                  <c:v>783.94499999999948</c:v>
                </c:pt>
                <c:pt idx="361">
                  <c:v>783.66399999999999</c:v>
                </c:pt>
                <c:pt idx="362">
                  <c:v>783.38400000000001</c:v>
                </c:pt>
                <c:pt idx="363">
                  <c:v>783.10299999999938</c:v>
                </c:pt>
                <c:pt idx="364">
                  <c:v>782.82299999999748</c:v>
                </c:pt>
                <c:pt idx="365">
                  <c:v>782.54300000000001</c:v>
                </c:pt>
                <c:pt idx="366">
                  <c:v>782.26299999999947</c:v>
                </c:pt>
                <c:pt idx="367">
                  <c:v>781.98400000000004</c:v>
                </c:pt>
                <c:pt idx="368">
                  <c:v>781.70400000000052</c:v>
                </c:pt>
                <c:pt idx="369">
                  <c:v>781.42499999999939</c:v>
                </c:pt>
                <c:pt idx="370">
                  <c:v>781.14600000000007</c:v>
                </c:pt>
                <c:pt idx="371">
                  <c:v>780.86699999999746</c:v>
                </c:pt>
                <c:pt idx="372">
                  <c:v>780.58800000000053</c:v>
                </c:pt>
                <c:pt idx="373">
                  <c:v>780.31</c:v>
                </c:pt>
                <c:pt idx="374">
                  <c:v>780.03199999999947</c:v>
                </c:pt>
                <c:pt idx="375">
                  <c:v>779.75400000000002</c:v>
                </c:pt>
                <c:pt idx="376">
                  <c:v>779.476</c:v>
                </c:pt>
                <c:pt idx="377">
                  <c:v>779.19800000000055</c:v>
                </c:pt>
                <c:pt idx="378">
                  <c:v>778.92099999999948</c:v>
                </c:pt>
                <c:pt idx="379">
                  <c:v>778.64400000000001</c:v>
                </c:pt>
                <c:pt idx="380">
                  <c:v>778.36599999999748</c:v>
                </c:pt>
                <c:pt idx="381">
                  <c:v>778.09</c:v>
                </c:pt>
                <c:pt idx="382">
                  <c:v>777.81299999999749</c:v>
                </c:pt>
                <c:pt idx="383">
                  <c:v>777.53699999999947</c:v>
                </c:pt>
                <c:pt idx="384">
                  <c:v>777.26</c:v>
                </c:pt>
                <c:pt idx="385">
                  <c:v>776.98400000000004</c:v>
                </c:pt>
                <c:pt idx="386">
                  <c:v>776.70799999999997</c:v>
                </c:pt>
                <c:pt idx="387">
                  <c:v>776.43299999999749</c:v>
                </c:pt>
                <c:pt idx="388">
                  <c:v>776.15699999999947</c:v>
                </c:pt>
                <c:pt idx="389">
                  <c:v>775.88199999999949</c:v>
                </c:pt>
                <c:pt idx="390">
                  <c:v>775.60699999999997</c:v>
                </c:pt>
                <c:pt idx="391">
                  <c:v>775.33199999999749</c:v>
                </c:pt>
                <c:pt idx="392">
                  <c:v>775.05699999999797</c:v>
                </c:pt>
                <c:pt idx="393">
                  <c:v>774.78300000000274</c:v>
                </c:pt>
                <c:pt idx="394">
                  <c:v>774.50800000000004</c:v>
                </c:pt>
                <c:pt idx="395">
                  <c:v>774.23399999999992</c:v>
                </c:pt>
                <c:pt idx="396">
                  <c:v>773.95999999999947</c:v>
                </c:pt>
                <c:pt idx="397">
                  <c:v>773.68700000000001</c:v>
                </c:pt>
                <c:pt idx="398">
                  <c:v>773.41300000000001</c:v>
                </c:pt>
                <c:pt idx="399">
                  <c:v>773.14</c:v>
                </c:pt>
                <c:pt idx="400">
                  <c:v>772.86699999999746</c:v>
                </c:pt>
                <c:pt idx="401">
                  <c:v>772.59400000000005</c:v>
                </c:pt>
                <c:pt idx="402">
                  <c:v>772.32099999999946</c:v>
                </c:pt>
                <c:pt idx="403">
                  <c:v>772.048</c:v>
                </c:pt>
                <c:pt idx="404">
                  <c:v>771.77599999999995</c:v>
                </c:pt>
                <c:pt idx="405">
                  <c:v>771.50400000000002</c:v>
                </c:pt>
                <c:pt idx="406">
                  <c:v>771.23199999999997</c:v>
                </c:pt>
                <c:pt idx="407">
                  <c:v>770.95999999999947</c:v>
                </c:pt>
                <c:pt idx="408">
                  <c:v>770.68799999999999</c:v>
                </c:pt>
                <c:pt idx="409">
                  <c:v>770.41699999999946</c:v>
                </c:pt>
                <c:pt idx="410">
                  <c:v>770.14599999999996</c:v>
                </c:pt>
                <c:pt idx="411">
                  <c:v>769.875</c:v>
                </c:pt>
                <c:pt idx="412">
                  <c:v>769.60400000000004</c:v>
                </c:pt>
                <c:pt idx="413">
                  <c:v>769.33299999999747</c:v>
                </c:pt>
                <c:pt idx="414">
                  <c:v>769.06299999999749</c:v>
                </c:pt>
                <c:pt idx="415">
                  <c:v>768.79200000000003</c:v>
                </c:pt>
                <c:pt idx="416">
                  <c:v>768.52199999999948</c:v>
                </c:pt>
                <c:pt idx="417">
                  <c:v>768.25199999999938</c:v>
                </c:pt>
                <c:pt idx="418">
                  <c:v>767.98299999999949</c:v>
                </c:pt>
                <c:pt idx="419">
                  <c:v>767.71299999999997</c:v>
                </c:pt>
                <c:pt idx="420">
                  <c:v>767.44400000000007</c:v>
                </c:pt>
                <c:pt idx="421">
                  <c:v>767.17500000000052</c:v>
                </c:pt>
                <c:pt idx="422">
                  <c:v>766.90600000000006</c:v>
                </c:pt>
                <c:pt idx="423">
                  <c:v>766.63700000000006</c:v>
                </c:pt>
                <c:pt idx="424">
                  <c:v>766.36799999999698</c:v>
                </c:pt>
                <c:pt idx="425">
                  <c:v>766.1</c:v>
                </c:pt>
                <c:pt idx="426">
                  <c:v>765.83199999999749</c:v>
                </c:pt>
                <c:pt idx="427">
                  <c:v>765.56400000000008</c:v>
                </c:pt>
                <c:pt idx="428">
                  <c:v>765.29600000000005</c:v>
                </c:pt>
                <c:pt idx="429">
                  <c:v>765.02799999999797</c:v>
                </c:pt>
                <c:pt idx="430">
                  <c:v>764.76099999999997</c:v>
                </c:pt>
                <c:pt idx="431">
                  <c:v>764.49400000000003</c:v>
                </c:pt>
                <c:pt idx="432">
                  <c:v>764.22699999999998</c:v>
                </c:pt>
                <c:pt idx="433">
                  <c:v>763.95999999999947</c:v>
                </c:pt>
                <c:pt idx="434">
                  <c:v>763.69299999999998</c:v>
                </c:pt>
                <c:pt idx="435">
                  <c:v>763.42599999999948</c:v>
                </c:pt>
                <c:pt idx="436">
                  <c:v>763.16000000000008</c:v>
                </c:pt>
                <c:pt idx="437">
                  <c:v>762.89400000000001</c:v>
                </c:pt>
                <c:pt idx="438">
                  <c:v>762.62800000000004</c:v>
                </c:pt>
                <c:pt idx="439">
                  <c:v>762.36199999999747</c:v>
                </c:pt>
                <c:pt idx="440">
                  <c:v>762.09699999999998</c:v>
                </c:pt>
                <c:pt idx="441">
                  <c:v>761.83099999999797</c:v>
                </c:pt>
                <c:pt idx="442">
                  <c:v>761.56599999999946</c:v>
                </c:pt>
                <c:pt idx="443">
                  <c:v>761.30099999999948</c:v>
                </c:pt>
                <c:pt idx="444">
                  <c:v>761.03599999999949</c:v>
                </c:pt>
                <c:pt idx="445">
                  <c:v>760.77100000000053</c:v>
                </c:pt>
                <c:pt idx="446">
                  <c:v>760.50699999999949</c:v>
                </c:pt>
                <c:pt idx="447">
                  <c:v>760.24299999999948</c:v>
                </c:pt>
                <c:pt idx="448">
                  <c:v>759.97900000000004</c:v>
                </c:pt>
                <c:pt idx="449">
                  <c:v>759.71500000000003</c:v>
                </c:pt>
                <c:pt idx="450">
                  <c:v>759.45099999999798</c:v>
                </c:pt>
                <c:pt idx="451">
                  <c:v>759.18700000000001</c:v>
                </c:pt>
                <c:pt idx="452">
                  <c:v>758.92399999999998</c:v>
                </c:pt>
                <c:pt idx="453">
                  <c:v>758.66099999999949</c:v>
                </c:pt>
                <c:pt idx="454">
                  <c:v>758.39800000000002</c:v>
                </c:pt>
                <c:pt idx="455">
                  <c:v>758.13499999999999</c:v>
                </c:pt>
                <c:pt idx="456">
                  <c:v>757.87200000000007</c:v>
                </c:pt>
                <c:pt idx="457">
                  <c:v>757.61</c:v>
                </c:pt>
                <c:pt idx="458">
                  <c:v>757.34699999999748</c:v>
                </c:pt>
                <c:pt idx="459">
                  <c:v>757.08500000000004</c:v>
                </c:pt>
                <c:pt idx="460">
                  <c:v>756.82299999999748</c:v>
                </c:pt>
                <c:pt idx="461">
                  <c:v>756.56199999999797</c:v>
                </c:pt>
                <c:pt idx="462">
                  <c:v>756.3</c:v>
                </c:pt>
                <c:pt idx="463">
                  <c:v>756.03899999999999</c:v>
                </c:pt>
                <c:pt idx="464">
                  <c:v>755.77800000000275</c:v>
                </c:pt>
                <c:pt idx="465">
                  <c:v>755.51600000000008</c:v>
                </c:pt>
                <c:pt idx="466">
                  <c:v>755.25600000000009</c:v>
                </c:pt>
                <c:pt idx="467">
                  <c:v>754.995</c:v>
                </c:pt>
                <c:pt idx="468">
                  <c:v>754.73500000000001</c:v>
                </c:pt>
                <c:pt idx="469">
                  <c:v>754.47399999999993</c:v>
                </c:pt>
                <c:pt idx="470">
                  <c:v>754.21400000000051</c:v>
                </c:pt>
                <c:pt idx="471">
                  <c:v>753.95400000000006</c:v>
                </c:pt>
                <c:pt idx="472">
                  <c:v>753.69400000000053</c:v>
                </c:pt>
                <c:pt idx="473">
                  <c:v>753.43499999999949</c:v>
                </c:pt>
                <c:pt idx="474">
                  <c:v>753.17500000000052</c:v>
                </c:pt>
                <c:pt idx="475">
                  <c:v>752.91599999999949</c:v>
                </c:pt>
                <c:pt idx="476">
                  <c:v>752.65699999999947</c:v>
                </c:pt>
                <c:pt idx="477">
                  <c:v>752.39800000000002</c:v>
                </c:pt>
                <c:pt idx="478">
                  <c:v>752.14</c:v>
                </c:pt>
                <c:pt idx="479">
                  <c:v>751.88100000000009</c:v>
                </c:pt>
                <c:pt idx="480">
                  <c:v>751.62299999999948</c:v>
                </c:pt>
                <c:pt idx="481">
                  <c:v>751.36499999999796</c:v>
                </c:pt>
                <c:pt idx="482">
                  <c:v>751.10699999999997</c:v>
                </c:pt>
                <c:pt idx="483">
                  <c:v>750.84899999999948</c:v>
                </c:pt>
                <c:pt idx="484">
                  <c:v>750.59100000000001</c:v>
                </c:pt>
                <c:pt idx="485">
                  <c:v>750.33399999999949</c:v>
                </c:pt>
                <c:pt idx="486">
                  <c:v>750.07600000000002</c:v>
                </c:pt>
                <c:pt idx="487">
                  <c:v>749.81899999999996</c:v>
                </c:pt>
                <c:pt idx="488">
                  <c:v>749.56199999999797</c:v>
                </c:pt>
                <c:pt idx="489">
                  <c:v>749.30599999999947</c:v>
                </c:pt>
                <c:pt idx="490">
                  <c:v>749.04899999999998</c:v>
                </c:pt>
                <c:pt idx="491">
                  <c:v>748.79300000000273</c:v>
                </c:pt>
                <c:pt idx="492">
                  <c:v>748.53599999999949</c:v>
                </c:pt>
                <c:pt idx="493">
                  <c:v>748.28000000000054</c:v>
                </c:pt>
                <c:pt idx="494">
                  <c:v>748.02500000000009</c:v>
                </c:pt>
                <c:pt idx="495">
                  <c:v>747.76900000000001</c:v>
                </c:pt>
                <c:pt idx="496">
                  <c:v>747.51300000000003</c:v>
                </c:pt>
                <c:pt idx="497">
                  <c:v>747.25800000000004</c:v>
                </c:pt>
                <c:pt idx="498">
                  <c:v>747.00300000000004</c:v>
                </c:pt>
                <c:pt idx="499">
                  <c:v>746.74799999999948</c:v>
                </c:pt>
                <c:pt idx="500">
                  <c:v>746.49299999999948</c:v>
                </c:pt>
                <c:pt idx="501">
                  <c:v>746.23799999999949</c:v>
                </c:pt>
                <c:pt idx="502">
                  <c:v>745.98400000000004</c:v>
                </c:pt>
                <c:pt idx="503">
                  <c:v>745.73</c:v>
                </c:pt>
                <c:pt idx="504">
                  <c:v>745.47500000000002</c:v>
                </c:pt>
                <c:pt idx="505">
                  <c:v>745.221</c:v>
                </c:pt>
                <c:pt idx="506">
                  <c:v>744.96800000000007</c:v>
                </c:pt>
                <c:pt idx="507">
                  <c:v>744.71400000000051</c:v>
                </c:pt>
                <c:pt idx="508">
                  <c:v>744.46099999999797</c:v>
                </c:pt>
                <c:pt idx="509">
                  <c:v>744.20699999999999</c:v>
                </c:pt>
                <c:pt idx="510">
                  <c:v>743.95400000000006</c:v>
                </c:pt>
                <c:pt idx="511">
                  <c:v>743.70100000000002</c:v>
                </c:pt>
                <c:pt idx="512">
                  <c:v>743.44899999999996</c:v>
                </c:pt>
                <c:pt idx="513">
                  <c:v>743.19600000000003</c:v>
                </c:pt>
                <c:pt idx="514">
                  <c:v>742.94400000000007</c:v>
                </c:pt>
                <c:pt idx="515">
                  <c:v>742.69099999999992</c:v>
                </c:pt>
                <c:pt idx="516">
                  <c:v>742.43899999999996</c:v>
                </c:pt>
                <c:pt idx="517">
                  <c:v>742.1869999999999</c:v>
                </c:pt>
                <c:pt idx="518">
                  <c:v>741.93599999999947</c:v>
                </c:pt>
                <c:pt idx="519">
                  <c:v>741.68400000000054</c:v>
                </c:pt>
                <c:pt idx="520">
                  <c:v>741.43299999999749</c:v>
                </c:pt>
                <c:pt idx="521">
                  <c:v>741.1819999999999</c:v>
                </c:pt>
                <c:pt idx="522">
                  <c:v>740.93099999999947</c:v>
                </c:pt>
                <c:pt idx="523">
                  <c:v>740.68000000000052</c:v>
                </c:pt>
                <c:pt idx="524">
                  <c:v>740.42899999999997</c:v>
                </c:pt>
                <c:pt idx="525">
                  <c:v>740.17800000000238</c:v>
                </c:pt>
                <c:pt idx="526">
                  <c:v>739.928</c:v>
                </c:pt>
                <c:pt idx="527">
                  <c:v>739.67800000000238</c:v>
                </c:pt>
                <c:pt idx="528">
                  <c:v>739.428</c:v>
                </c:pt>
                <c:pt idx="529">
                  <c:v>739.17800000000238</c:v>
                </c:pt>
                <c:pt idx="530">
                  <c:v>738.928</c:v>
                </c:pt>
                <c:pt idx="531">
                  <c:v>738.67900000000054</c:v>
                </c:pt>
                <c:pt idx="532">
                  <c:v>738.42899999999997</c:v>
                </c:pt>
                <c:pt idx="533">
                  <c:v>738.18000000000052</c:v>
                </c:pt>
                <c:pt idx="534">
                  <c:v>737.93099999999947</c:v>
                </c:pt>
                <c:pt idx="535">
                  <c:v>737.68200000000002</c:v>
                </c:pt>
                <c:pt idx="536">
                  <c:v>737.43400000000008</c:v>
                </c:pt>
                <c:pt idx="537">
                  <c:v>737.18500000000051</c:v>
                </c:pt>
                <c:pt idx="538">
                  <c:v>736.93699999999797</c:v>
                </c:pt>
                <c:pt idx="539">
                  <c:v>736.68900000000053</c:v>
                </c:pt>
                <c:pt idx="540">
                  <c:v>736.44099999999946</c:v>
                </c:pt>
                <c:pt idx="541">
                  <c:v>736.19299999999998</c:v>
                </c:pt>
                <c:pt idx="542">
                  <c:v>735.94499999999948</c:v>
                </c:pt>
                <c:pt idx="543">
                  <c:v>735.69799999999998</c:v>
                </c:pt>
                <c:pt idx="544">
                  <c:v>735.44999999999948</c:v>
                </c:pt>
                <c:pt idx="545">
                  <c:v>735.20299999999997</c:v>
                </c:pt>
                <c:pt idx="546">
                  <c:v>734.95599999999797</c:v>
                </c:pt>
                <c:pt idx="547">
                  <c:v>734.70899999999995</c:v>
                </c:pt>
                <c:pt idx="548">
                  <c:v>734.46299999999746</c:v>
                </c:pt>
                <c:pt idx="549">
                  <c:v>734.21600000000001</c:v>
                </c:pt>
                <c:pt idx="550">
                  <c:v>733.97</c:v>
                </c:pt>
                <c:pt idx="551">
                  <c:v>733.72400000000005</c:v>
                </c:pt>
                <c:pt idx="552">
                  <c:v>733.47799999999938</c:v>
                </c:pt>
                <c:pt idx="553">
                  <c:v>733.23199999999997</c:v>
                </c:pt>
                <c:pt idx="554">
                  <c:v>732.98599999999999</c:v>
                </c:pt>
                <c:pt idx="555">
                  <c:v>732.74099999999999</c:v>
                </c:pt>
                <c:pt idx="556">
                  <c:v>732.495</c:v>
                </c:pt>
                <c:pt idx="557">
                  <c:v>732.25</c:v>
                </c:pt>
                <c:pt idx="558">
                  <c:v>732.005</c:v>
                </c:pt>
                <c:pt idx="559">
                  <c:v>731.76</c:v>
                </c:pt>
                <c:pt idx="560">
                  <c:v>731.51499999999999</c:v>
                </c:pt>
                <c:pt idx="561">
                  <c:v>731.27100000000053</c:v>
                </c:pt>
                <c:pt idx="562">
                  <c:v>731.02699999999948</c:v>
                </c:pt>
                <c:pt idx="563">
                  <c:v>730.78200000000004</c:v>
                </c:pt>
                <c:pt idx="564">
                  <c:v>730.53800000000001</c:v>
                </c:pt>
                <c:pt idx="565">
                  <c:v>730.29400000000055</c:v>
                </c:pt>
                <c:pt idx="566">
                  <c:v>730.05099999999948</c:v>
                </c:pt>
                <c:pt idx="567">
                  <c:v>729.80699999999797</c:v>
                </c:pt>
                <c:pt idx="568">
                  <c:v>729.56400000000008</c:v>
                </c:pt>
                <c:pt idx="569">
                  <c:v>729.31999999999948</c:v>
                </c:pt>
                <c:pt idx="570">
                  <c:v>729.077</c:v>
                </c:pt>
                <c:pt idx="571">
                  <c:v>728.83499999999947</c:v>
                </c:pt>
                <c:pt idx="572">
                  <c:v>728.59199999999998</c:v>
                </c:pt>
                <c:pt idx="573">
                  <c:v>728.34899999999948</c:v>
                </c:pt>
                <c:pt idx="574">
                  <c:v>728.10699999999997</c:v>
                </c:pt>
                <c:pt idx="575">
                  <c:v>727.86399999999946</c:v>
                </c:pt>
                <c:pt idx="576">
                  <c:v>727.62200000000007</c:v>
                </c:pt>
                <c:pt idx="577">
                  <c:v>727.38</c:v>
                </c:pt>
                <c:pt idx="578">
                  <c:v>727.13900000000001</c:v>
                </c:pt>
                <c:pt idx="579">
                  <c:v>726.89699999999948</c:v>
                </c:pt>
                <c:pt idx="580">
                  <c:v>726.65599999999949</c:v>
                </c:pt>
                <c:pt idx="581">
                  <c:v>726.41399999999999</c:v>
                </c:pt>
                <c:pt idx="582">
                  <c:v>726.17300000000262</c:v>
                </c:pt>
                <c:pt idx="583">
                  <c:v>725.93199999999797</c:v>
                </c:pt>
                <c:pt idx="584">
                  <c:v>725.69100000000003</c:v>
                </c:pt>
                <c:pt idx="585">
                  <c:v>725.45099999999798</c:v>
                </c:pt>
                <c:pt idx="586">
                  <c:v>725.21</c:v>
                </c:pt>
                <c:pt idx="587">
                  <c:v>724.97</c:v>
                </c:pt>
                <c:pt idx="588">
                  <c:v>724.73</c:v>
                </c:pt>
                <c:pt idx="589">
                  <c:v>724.49</c:v>
                </c:pt>
                <c:pt idx="590">
                  <c:v>724.25</c:v>
                </c:pt>
                <c:pt idx="591">
                  <c:v>724.01</c:v>
                </c:pt>
                <c:pt idx="592">
                  <c:v>723.77100000000053</c:v>
                </c:pt>
                <c:pt idx="593">
                  <c:v>723.53100000000006</c:v>
                </c:pt>
                <c:pt idx="594">
                  <c:v>723.29200000000003</c:v>
                </c:pt>
                <c:pt idx="595">
                  <c:v>723.053</c:v>
                </c:pt>
                <c:pt idx="596">
                  <c:v>722.81399999999996</c:v>
                </c:pt>
                <c:pt idx="597">
                  <c:v>722.57500000000005</c:v>
                </c:pt>
                <c:pt idx="598">
                  <c:v>722.33699999999749</c:v>
                </c:pt>
                <c:pt idx="599">
                  <c:v>722.09799999999996</c:v>
                </c:pt>
                <c:pt idx="600">
                  <c:v>721.85999999999797</c:v>
                </c:pt>
                <c:pt idx="601">
                  <c:v>721.62199999999996</c:v>
                </c:pt>
                <c:pt idx="602">
                  <c:v>721.38400000000001</c:v>
                </c:pt>
                <c:pt idx="603">
                  <c:v>721.14599999999996</c:v>
                </c:pt>
                <c:pt idx="604">
                  <c:v>720.90800000000002</c:v>
                </c:pt>
                <c:pt idx="605">
                  <c:v>720.67099999999994</c:v>
                </c:pt>
                <c:pt idx="606">
                  <c:v>720.43400000000008</c:v>
                </c:pt>
                <c:pt idx="607">
                  <c:v>720.19600000000003</c:v>
                </c:pt>
                <c:pt idx="608">
                  <c:v>719.95900000000006</c:v>
                </c:pt>
                <c:pt idx="609">
                  <c:v>719.72199999999998</c:v>
                </c:pt>
                <c:pt idx="610">
                  <c:v>719.48599999999999</c:v>
                </c:pt>
                <c:pt idx="611">
                  <c:v>719.24900000000002</c:v>
                </c:pt>
                <c:pt idx="612">
                  <c:v>719.01300000000003</c:v>
                </c:pt>
                <c:pt idx="613">
                  <c:v>718.77699999999993</c:v>
                </c:pt>
                <c:pt idx="614">
                  <c:v>718.54000000000008</c:v>
                </c:pt>
                <c:pt idx="615">
                  <c:v>718.30399999999997</c:v>
                </c:pt>
                <c:pt idx="616">
                  <c:v>718.06899999999996</c:v>
                </c:pt>
                <c:pt idx="617">
                  <c:v>717.83299999999747</c:v>
                </c:pt>
                <c:pt idx="618">
                  <c:v>717.59799999999996</c:v>
                </c:pt>
                <c:pt idx="619">
                  <c:v>717.36199999999747</c:v>
                </c:pt>
                <c:pt idx="620">
                  <c:v>717.12700000000007</c:v>
                </c:pt>
                <c:pt idx="621">
                  <c:v>716.89199999999948</c:v>
                </c:pt>
                <c:pt idx="622">
                  <c:v>716.65699999999947</c:v>
                </c:pt>
                <c:pt idx="623">
                  <c:v>716.423</c:v>
                </c:pt>
                <c:pt idx="624">
                  <c:v>716.18799999999999</c:v>
                </c:pt>
                <c:pt idx="625">
                  <c:v>715.95399999999938</c:v>
                </c:pt>
                <c:pt idx="626">
                  <c:v>715.71899999999994</c:v>
                </c:pt>
                <c:pt idx="627">
                  <c:v>715.48500000000001</c:v>
                </c:pt>
                <c:pt idx="628">
                  <c:v>715.25099999999998</c:v>
                </c:pt>
                <c:pt idx="629">
                  <c:v>715.01800000000003</c:v>
                </c:pt>
                <c:pt idx="630">
                  <c:v>714.78400000000227</c:v>
                </c:pt>
                <c:pt idx="631">
                  <c:v>714.55</c:v>
                </c:pt>
                <c:pt idx="632">
                  <c:v>714.31699999999796</c:v>
                </c:pt>
                <c:pt idx="633">
                  <c:v>714.08400000000051</c:v>
                </c:pt>
                <c:pt idx="634">
                  <c:v>713.8509999999975</c:v>
                </c:pt>
                <c:pt idx="635">
                  <c:v>713.61799999999948</c:v>
                </c:pt>
                <c:pt idx="636">
                  <c:v>713.38499999999999</c:v>
                </c:pt>
                <c:pt idx="637">
                  <c:v>713.15300000000002</c:v>
                </c:pt>
                <c:pt idx="638">
                  <c:v>712.92000000000007</c:v>
                </c:pt>
                <c:pt idx="639">
                  <c:v>712.68799999999999</c:v>
                </c:pt>
                <c:pt idx="640">
                  <c:v>712.45599999999797</c:v>
                </c:pt>
                <c:pt idx="641">
                  <c:v>712.22400000000005</c:v>
                </c:pt>
                <c:pt idx="642">
                  <c:v>711.99200000000008</c:v>
                </c:pt>
                <c:pt idx="643">
                  <c:v>711.76099999999997</c:v>
                </c:pt>
                <c:pt idx="644">
                  <c:v>711.529</c:v>
                </c:pt>
                <c:pt idx="645">
                  <c:v>711.29800000000262</c:v>
                </c:pt>
                <c:pt idx="646">
                  <c:v>711.06599999999946</c:v>
                </c:pt>
                <c:pt idx="647">
                  <c:v>710.83499999999947</c:v>
                </c:pt>
                <c:pt idx="648">
                  <c:v>710.60500000000002</c:v>
                </c:pt>
                <c:pt idx="649">
                  <c:v>710.37400000000002</c:v>
                </c:pt>
                <c:pt idx="650">
                  <c:v>710.14300000000003</c:v>
                </c:pt>
                <c:pt idx="651">
                  <c:v>709.91299999999796</c:v>
                </c:pt>
                <c:pt idx="652">
                  <c:v>709.68200000000002</c:v>
                </c:pt>
                <c:pt idx="653">
                  <c:v>709.4519999999975</c:v>
                </c:pt>
                <c:pt idx="654">
                  <c:v>709.22199999999998</c:v>
                </c:pt>
                <c:pt idx="655">
                  <c:v>708.99199999999996</c:v>
                </c:pt>
                <c:pt idx="656">
                  <c:v>708.76299999999947</c:v>
                </c:pt>
                <c:pt idx="657">
                  <c:v>708.53300000000002</c:v>
                </c:pt>
                <c:pt idx="658">
                  <c:v>708.30399999999997</c:v>
                </c:pt>
                <c:pt idx="659">
                  <c:v>708.07400000000052</c:v>
                </c:pt>
                <c:pt idx="660">
                  <c:v>707.84499999999946</c:v>
                </c:pt>
                <c:pt idx="661">
                  <c:v>707.61599999999999</c:v>
                </c:pt>
                <c:pt idx="662">
                  <c:v>707.38699999999949</c:v>
                </c:pt>
                <c:pt idx="663">
                  <c:v>707.15899999999999</c:v>
                </c:pt>
                <c:pt idx="664">
                  <c:v>706.93000000000006</c:v>
                </c:pt>
                <c:pt idx="665">
                  <c:v>706.702</c:v>
                </c:pt>
                <c:pt idx="666">
                  <c:v>706.47400000000005</c:v>
                </c:pt>
                <c:pt idx="667">
                  <c:v>706.24599999999998</c:v>
                </c:pt>
                <c:pt idx="668">
                  <c:v>706.01800000000003</c:v>
                </c:pt>
                <c:pt idx="669">
                  <c:v>705.79000000000053</c:v>
                </c:pt>
                <c:pt idx="670">
                  <c:v>705.56199999999797</c:v>
                </c:pt>
                <c:pt idx="671">
                  <c:v>705.33499999999947</c:v>
                </c:pt>
                <c:pt idx="672">
                  <c:v>705.10699999999997</c:v>
                </c:pt>
                <c:pt idx="673">
                  <c:v>704.88</c:v>
                </c:pt>
                <c:pt idx="674">
                  <c:v>704.65300000000002</c:v>
                </c:pt>
                <c:pt idx="675">
                  <c:v>704.42599999999948</c:v>
                </c:pt>
                <c:pt idx="676">
                  <c:v>704.19900000000052</c:v>
                </c:pt>
                <c:pt idx="677">
                  <c:v>703.97299999999996</c:v>
                </c:pt>
                <c:pt idx="678">
                  <c:v>703.74599999999998</c:v>
                </c:pt>
                <c:pt idx="679">
                  <c:v>703.52</c:v>
                </c:pt>
                <c:pt idx="680">
                  <c:v>703.29400000000055</c:v>
                </c:pt>
                <c:pt idx="681">
                  <c:v>703.0680000000001</c:v>
                </c:pt>
                <c:pt idx="682">
                  <c:v>702.84199999999748</c:v>
                </c:pt>
                <c:pt idx="683">
                  <c:v>702.61599999999999</c:v>
                </c:pt>
                <c:pt idx="684">
                  <c:v>702.39099999999996</c:v>
                </c:pt>
                <c:pt idx="685">
                  <c:v>702.16500000000008</c:v>
                </c:pt>
                <c:pt idx="686">
                  <c:v>701.93999999999949</c:v>
                </c:pt>
                <c:pt idx="687">
                  <c:v>701.71500000000003</c:v>
                </c:pt>
                <c:pt idx="688">
                  <c:v>701.49</c:v>
                </c:pt>
                <c:pt idx="689">
                  <c:v>701.26499999999999</c:v>
                </c:pt>
                <c:pt idx="690">
                  <c:v>701.04</c:v>
                </c:pt>
                <c:pt idx="691">
                  <c:v>700.81499999999949</c:v>
                </c:pt>
                <c:pt idx="692">
                  <c:v>700.59100000000001</c:v>
                </c:pt>
                <c:pt idx="693">
                  <c:v>700.36699999999746</c:v>
                </c:pt>
                <c:pt idx="694">
                  <c:v>700.14299999999946</c:v>
                </c:pt>
                <c:pt idx="695">
                  <c:v>699.91899999999998</c:v>
                </c:pt>
              </c:numCache>
            </c:numRef>
          </c:xVal>
          <c:yVal>
            <c:numRef>
              <c:f>phase_1450_input30fs!$C$1:$C$696</c:f>
              <c:numCache>
                <c:formatCode>0.00</c:formatCode>
                <c:ptCount val="6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0.60845300000000002</c:v>
                </c:pt>
                <c:pt idx="132">
                  <c:v>0.57507200000000003</c:v>
                </c:pt>
                <c:pt idx="133">
                  <c:v>0.54250599999999949</c:v>
                </c:pt>
                <c:pt idx="134">
                  <c:v>0.51074900000000234</c:v>
                </c:pt>
                <c:pt idx="135">
                  <c:v>0.479798</c:v>
                </c:pt>
                <c:pt idx="136">
                  <c:v>0.44964400000000004</c:v>
                </c:pt>
                <c:pt idx="137">
                  <c:v>0.42028000000000032</c:v>
                </c:pt>
                <c:pt idx="138">
                  <c:v>0.39169700000000002</c:v>
                </c:pt>
                <c:pt idx="139">
                  <c:v>0.36388500000000124</c:v>
                </c:pt>
                <c:pt idx="140">
                  <c:v>0.33683400000000141</c:v>
                </c:pt>
                <c:pt idx="141">
                  <c:v>0.310533</c:v>
                </c:pt>
                <c:pt idx="142">
                  <c:v>0.28497100000000031</c:v>
                </c:pt>
                <c:pt idx="143">
                  <c:v>0.26013599999999998</c:v>
                </c:pt>
                <c:pt idx="144">
                  <c:v>0.23601700000000062</c:v>
                </c:pt>
                <c:pt idx="145">
                  <c:v>0.21260200000000001</c:v>
                </c:pt>
                <c:pt idx="146">
                  <c:v>0.18987899999999999</c:v>
                </c:pt>
                <c:pt idx="147">
                  <c:v>0.16783600000000001</c:v>
                </c:pt>
                <c:pt idx="148">
                  <c:v>0.14646100000000062</c:v>
                </c:pt>
                <c:pt idx="149">
                  <c:v>0.12574199999999999</c:v>
                </c:pt>
                <c:pt idx="150">
                  <c:v>0.10566800000000012</c:v>
                </c:pt>
                <c:pt idx="151">
                  <c:v>8.6225800000000227E-2</c:v>
                </c:pt>
                <c:pt idx="152">
                  <c:v>6.7405300000000001E-2</c:v>
                </c:pt>
                <c:pt idx="153">
                  <c:v>4.9194700000000133E-2</c:v>
                </c:pt>
                <c:pt idx="154">
                  <c:v>3.1582699999999998E-2</c:v>
                </c:pt>
                <c:pt idx="155">
                  <c:v>1.4558199999999999E-2</c:v>
                </c:pt>
                <c:pt idx="156">
                  <c:v>-1.8895600000000021E-3</c:v>
                </c:pt>
                <c:pt idx="157">
                  <c:v>-1.77713E-2</c:v>
                </c:pt>
                <c:pt idx="158">
                  <c:v>-3.3097599999999998E-2</c:v>
                </c:pt>
                <c:pt idx="159">
                  <c:v>-4.7878700000000003E-2</c:v>
                </c:pt>
                <c:pt idx="160">
                  <c:v>-6.2124800000000001E-2</c:v>
                </c:pt>
                <c:pt idx="161">
                  <c:v>-7.584589999999998E-2</c:v>
                </c:pt>
                <c:pt idx="162">
                  <c:v>-8.9051700000000025E-2</c:v>
                </c:pt>
                <c:pt idx="163">
                  <c:v>-0.10175200000000002</c:v>
                </c:pt>
                <c:pt idx="164">
                  <c:v>-0.113956</c:v>
                </c:pt>
                <c:pt idx="165">
                  <c:v>-0.12567299999999987</c:v>
                </c:pt>
                <c:pt idx="166">
                  <c:v>-0.13691300000000062</c:v>
                </c:pt>
                <c:pt idx="167">
                  <c:v>-0.14768400000000001</c:v>
                </c:pt>
                <c:pt idx="168">
                  <c:v>-0.15799600000000097</c:v>
                </c:pt>
                <c:pt idx="169">
                  <c:v>-0.16785700000000001</c:v>
                </c:pt>
                <c:pt idx="170">
                  <c:v>-0.17727499999999999</c:v>
                </c:pt>
                <c:pt idx="171">
                  <c:v>-0.18626000000000062</c:v>
                </c:pt>
                <c:pt idx="172">
                  <c:v>-0.19481999999999999</c:v>
                </c:pt>
                <c:pt idx="173">
                  <c:v>-0.20296300000000062</c:v>
                </c:pt>
                <c:pt idx="174">
                  <c:v>-0.21069800000000041</c:v>
                </c:pt>
                <c:pt idx="175">
                  <c:v>-0.21803200000000056</c:v>
                </c:pt>
                <c:pt idx="176">
                  <c:v>-0.22497400000000001</c:v>
                </c:pt>
                <c:pt idx="177">
                  <c:v>-0.23153199999999999</c:v>
                </c:pt>
                <c:pt idx="178">
                  <c:v>-0.23771400000000062</c:v>
                </c:pt>
                <c:pt idx="179">
                  <c:v>-0.24352699999999999</c:v>
                </c:pt>
                <c:pt idx="180">
                  <c:v>-0.24898000000000062</c:v>
                </c:pt>
                <c:pt idx="181">
                  <c:v>-0.25408000000000008</c:v>
                </c:pt>
                <c:pt idx="182">
                  <c:v>-0.25883500000000004</c:v>
                </c:pt>
                <c:pt idx="183">
                  <c:v>-0.26325200000000004</c:v>
                </c:pt>
                <c:pt idx="184">
                  <c:v>-0.26734000000000002</c:v>
                </c:pt>
                <c:pt idx="185">
                  <c:v>-0.27110500000000004</c:v>
                </c:pt>
                <c:pt idx="186">
                  <c:v>-0.2745550000000001</c:v>
                </c:pt>
                <c:pt idx="187">
                  <c:v>-0.277698</c:v>
                </c:pt>
                <c:pt idx="188">
                  <c:v>-0.28054100000000004</c:v>
                </c:pt>
                <c:pt idx="189">
                  <c:v>-0.28309000000000001</c:v>
                </c:pt>
                <c:pt idx="190">
                  <c:v>-0.28535400000000088</c:v>
                </c:pt>
                <c:pt idx="191">
                  <c:v>-0.28734000000000032</c:v>
                </c:pt>
                <c:pt idx="192">
                  <c:v>-0.28905500000000001</c:v>
                </c:pt>
                <c:pt idx="193">
                  <c:v>-0.29050500000000001</c:v>
                </c:pt>
                <c:pt idx="194">
                  <c:v>-0.29169800000000001</c:v>
                </c:pt>
                <c:pt idx="195">
                  <c:v>-0.29264100000000004</c:v>
                </c:pt>
                <c:pt idx="196">
                  <c:v>-0.29334100000000002</c:v>
                </c:pt>
                <c:pt idx="197">
                  <c:v>-0.29380400000000118</c:v>
                </c:pt>
                <c:pt idx="198">
                  <c:v>-0.2940370000000001</c:v>
                </c:pt>
                <c:pt idx="199">
                  <c:v>-0.29404800000000031</c:v>
                </c:pt>
                <c:pt idx="200">
                  <c:v>-0.29384200000000038</c:v>
                </c:pt>
                <c:pt idx="201">
                  <c:v>-0.29342600000000141</c:v>
                </c:pt>
                <c:pt idx="202">
                  <c:v>-0.29280700000000032</c:v>
                </c:pt>
                <c:pt idx="203">
                  <c:v>-0.29199200000000008</c:v>
                </c:pt>
                <c:pt idx="204">
                  <c:v>-0.29098600000000141</c:v>
                </c:pt>
                <c:pt idx="205">
                  <c:v>-0.28979499999999997</c:v>
                </c:pt>
                <c:pt idx="206">
                  <c:v>-0.28842700000000032</c:v>
                </c:pt>
                <c:pt idx="207">
                  <c:v>-0.28688800000000153</c:v>
                </c:pt>
                <c:pt idx="208">
                  <c:v>-0.28518200000000032</c:v>
                </c:pt>
                <c:pt idx="209">
                  <c:v>-0.28331700000000032</c:v>
                </c:pt>
                <c:pt idx="210">
                  <c:v>-0.28129899999999997</c:v>
                </c:pt>
                <c:pt idx="211">
                  <c:v>-0.27913200000000005</c:v>
                </c:pt>
                <c:pt idx="212">
                  <c:v>-0.27682400000000135</c:v>
                </c:pt>
                <c:pt idx="213">
                  <c:v>-0.27437900000000032</c:v>
                </c:pt>
                <c:pt idx="214">
                  <c:v>-0.27180300000000002</c:v>
                </c:pt>
                <c:pt idx="215">
                  <c:v>-0.26910200000000001</c:v>
                </c:pt>
                <c:pt idx="216">
                  <c:v>-0.2662810000000001</c:v>
                </c:pt>
                <c:pt idx="217">
                  <c:v>-0.26334600000000002</c:v>
                </c:pt>
                <c:pt idx="218">
                  <c:v>-0.26030200000000031</c:v>
                </c:pt>
                <c:pt idx="219">
                  <c:v>-0.25715400000000005</c:v>
                </c:pt>
                <c:pt idx="220">
                  <c:v>-0.2539070000000001</c:v>
                </c:pt>
                <c:pt idx="221">
                  <c:v>-0.25056600000000001</c:v>
                </c:pt>
                <c:pt idx="222">
                  <c:v>-0.24713599999999999</c:v>
                </c:pt>
                <c:pt idx="223">
                  <c:v>-0.24362300000000001</c:v>
                </c:pt>
                <c:pt idx="224">
                  <c:v>-0.24002999999999999</c:v>
                </c:pt>
                <c:pt idx="225">
                  <c:v>-0.23636399999999999</c:v>
                </c:pt>
                <c:pt idx="226">
                  <c:v>-0.232627</c:v>
                </c:pt>
                <c:pt idx="227">
                  <c:v>-0.228825</c:v>
                </c:pt>
                <c:pt idx="228">
                  <c:v>-0.22496300000000041</c:v>
                </c:pt>
                <c:pt idx="229">
                  <c:v>-0.22104399999999999</c:v>
                </c:pt>
                <c:pt idx="230">
                  <c:v>-0.21707399999999999</c:v>
                </c:pt>
                <c:pt idx="231">
                  <c:v>-0.21305600000000041</c:v>
                </c:pt>
                <c:pt idx="232">
                  <c:v>-0.20899500000000074</c:v>
                </c:pt>
                <c:pt idx="233">
                  <c:v>-0.20489399999999999</c:v>
                </c:pt>
                <c:pt idx="234">
                  <c:v>-0.20075799999999999</c:v>
                </c:pt>
                <c:pt idx="235">
                  <c:v>-0.19659099999999999</c:v>
                </c:pt>
                <c:pt idx="236">
                  <c:v>-0.19239700000000001</c:v>
                </c:pt>
                <c:pt idx="237">
                  <c:v>-0.18817900000000001</c:v>
                </c:pt>
                <c:pt idx="238">
                  <c:v>-0.18394100000000094</c:v>
                </c:pt>
                <c:pt idx="239">
                  <c:v>-0.17968799999999999</c:v>
                </c:pt>
                <c:pt idx="240">
                  <c:v>-0.17542199999999999</c:v>
                </c:pt>
                <c:pt idx="241">
                  <c:v>-0.17114799999999999</c:v>
                </c:pt>
                <c:pt idx="242">
                  <c:v>-0.16686799999999999</c:v>
                </c:pt>
                <c:pt idx="243">
                  <c:v>-0.16258600000000001</c:v>
                </c:pt>
                <c:pt idx="244">
                  <c:v>-0.15830700000000056</c:v>
                </c:pt>
                <c:pt idx="245">
                  <c:v>-0.15403200000000056</c:v>
                </c:pt>
                <c:pt idx="246">
                  <c:v>-0.14976500000000062</c:v>
                </c:pt>
                <c:pt idx="247">
                  <c:v>-0.14551000000000044</c:v>
                </c:pt>
                <c:pt idx="248">
                  <c:v>-0.14126900000000062</c:v>
                </c:pt>
                <c:pt idx="249">
                  <c:v>-0.13704700000000056</c:v>
                </c:pt>
                <c:pt idx="250">
                  <c:v>-0.13284499999999999</c:v>
                </c:pt>
                <c:pt idx="251">
                  <c:v>-0.128667</c:v>
                </c:pt>
                <c:pt idx="252">
                  <c:v>-0.12451500000000019</c:v>
                </c:pt>
                <c:pt idx="253">
                  <c:v>-0.12039300000000012</c:v>
                </c:pt>
                <c:pt idx="254">
                  <c:v>-0.116304</c:v>
                </c:pt>
                <c:pt idx="255">
                  <c:v>-0.11225</c:v>
                </c:pt>
                <c:pt idx="256">
                  <c:v>-0.10823400000000044</c:v>
                </c:pt>
                <c:pt idx="257">
                  <c:v>-0.104258</c:v>
                </c:pt>
                <c:pt idx="258">
                  <c:v>-0.10032500000000009</c:v>
                </c:pt>
                <c:pt idx="259">
                  <c:v>-9.6438800000000005E-2</c:v>
                </c:pt>
                <c:pt idx="260">
                  <c:v>-9.2600300000000066E-2</c:v>
                </c:pt>
                <c:pt idx="261">
                  <c:v>-8.8812600000000005E-2</c:v>
                </c:pt>
                <c:pt idx="262">
                  <c:v>-8.5078000000000001E-2</c:v>
                </c:pt>
                <c:pt idx="263">
                  <c:v>-8.1398900000000024E-2</c:v>
                </c:pt>
                <c:pt idx="264">
                  <c:v>-7.777760000000028E-2</c:v>
                </c:pt>
                <c:pt idx="265">
                  <c:v>-7.4216300000000124E-2</c:v>
                </c:pt>
                <c:pt idx="266">
                  <c:v>-7.0717199999999994E-2</c:v>
                </c:pt>
                <c:pt idx="267">
                  <c:v>-6.7282500000000023E-2</c:v>
                </c:pt>
                <c:pt idx="268">
                  <c:v>-6.3914200000000004E-2</c:v>
                </c:pt>
                <c:pt idx="269">
                  <c:v>-6.0614300000000003E-2</c:v>
                </c:pt>
                <c:pt idx="270">
                  <c:v>-5.7385000000000033E-2</c:v>
                </c:pt>
                <c:pt idx="271">
                  <c:v>-5.4228000000000012E-2</c:v>
                </c:pt>
                <c:pt idx="272">
                  <c:v>-5.1145199999999801E-2</c:v>
                </c:pt>
                <c:pt idx="273">
                  <c:v>-4.8138599999999997E-2</c:v>
                </c:pt>
                <c:pt idx="274">
                  <c:v>-4.5209699999999998E-2</c:v>
                </c:pt>
                <c:pt idx="275">
                  <c:v>-4.2360400000000256E-2</c:v>
                </c:pt>
                <c:pt idx="276">
                  <c:v>-3.95924E-2</c:v>
                </c:pt>
                <c:pt idx="277">
                  <c:v>-3.6907099999999998E-2</c:v>
                </c:pt>
                <c:pt idx="278">
                  <c:v>-3.4306099999999999E-2</c:v>
                </c:pt>
                <c:pt idx="279">
                  <c:v>-3.1791100000000051E-2</c:v>
                </c:pt>
                <c:pt idx="280">
                  <c:v>-2.9363199999999989E-2</c:v>
                </c:pt>
                <c:pt idx="281">
                  <c:v>-2.7024099999999999E-2</c:v>
                </c:pt>
                <c:pt idx="282">
                  <c:v>-2.477480000000001E-2</c:v>
                </c:pt>
                <c:pt idx="283">
                  <c:v>-2.2616899999999999E-2</c:v>
                </c:pt>
                <c:pt idx="284">
                  <c:v>-2.0551300000000012E-2</c:v>
                </c:pt>
                <c:pt idx="285">
                  <c:v>-1.8579399999999999E-2</c:v>
                </c:pt>
                <c:pt idx="286">
                  <c:v>-1.6702100000000081E-2</c:v>
                </c:pt>
                <c:pt idx="287">
                  <c:v>-1.4920600000000001E-2</c:v>
                </c:pt>
                <c:pt idx="288">
                  <c:v>-1.3235700000000001E-2</c:v>
                </c:pt>
                <c:pt idx="289">
                  <c:v>-1.1648400000000001E-2</c:v>
                </c:pt>
                <c:pt idx="290">
                  <c:v>-1.0159699999999956E-2</c:v>
                </c:pt>
                <c:pt idx="291">
                  <c:v>-8.7701400000000027E-3</c:v>
                </c:pt>
                <c:pt idx="292">
                  <c:v>-7.4806400000000453E-3</c:v>
                </c:pt>
                <c:pt idx="293">
                  <c:v>-6.2918500000000224E-3</c:v>
                </c:pt>
                <c:pt idx="294">
                  <c:v>-5.2043800000000024E-3</c:v>
                </c:pt>
                <c:pt idx="295">
                  <c:v>-4.2188099999999999E-3</c:v>
                </c:pt>
                <c:pt idx="296">
                  <c:v>-3.3356599999999977E-3</c:v>
                </c:pt>
                <c:pt idx="297">
                  <c:v>-2.5553799999999999E-3</c:v>
                </c:pt>
                <c:pt idx="298">
                  <c:v>-1.8783600000000062E-3</c:v>
                </c:pt>
                <c:pt idx="299">
                  <c:v>-1.3049600000000021E-3</c:v>
                </c:pt>
                <c:pt idx="300">
                  <c:v>-8.354430000000083E-4</c:v>
                </c:pt>
                <c:pt idx="301">
                  <c:v>-4.7004600000000299E-4</c:v>
                </c:pt>
                <c:pt idx="302">
                  <c:v>-2.0894000000000012E-4</c:v>
                </c:pt>
                <c:pt idx="303">
                  <c:v>-5.2238000000000227E-5</c:v>
                </c:pt>
                <c:pt idx="304">
                  <c:v>0</c:v>
                </c:pt>
                <c:pt idx="305">
                  <c:v>-5.2230300000000034E-5</c:v>
                </c:pt>
                <c:pt idx="306">
                  <c:v>-2.0887800000000151E-4</c:v>
                </c:pt>
                <c:pt idx="307">
                  <c:v>-4.6984000000000012E-4</c:v>
                </c:pt>
                <c:pt idx="308">
                  <c:v>-8.3495700000000227E-4</c:v>
                </c:pt>
                <c:pt idx="309">
                  <c:v>-1.3040200000000001E-3</c:v>
                </c:pt>
                <c:pt idx="310">
                  <c:v>-1.8767600000000053E-3</c:v>
                </c:pt>
                <c:pt idx="311">
                  <c:v>-2.5528700000000001E-3</c:v>
                </c:pt>
                <c:pt idx="312">
                  <c:v>-3.3319700000000001E-3</c:v>
                </c:pt>
                <c:pt idx="313">
                  <c:v>-4.2136500000000124E-3</c:v>
                </c:pt>
                <c:pt idx="314">
                  <c:v>-5.1974500000000002E-3</c:v>
                </c:pt>
                <c:pt idx="315">
                  <c:v>-6.2828400000000187E-3</c:v>
                </c:pt>
                <c:pt idx="316">
                  <c:v>-7.4692500000000349E-3</c:v>
                </c:pt>
                <c:pt idx="317">
                  <c:v>-8.7560800000000463E-3</c:v>
                </c:pt>
                <c:pt idx="318">
                  <c:v>-1.0142699999999999E-2</c:v>
                </c:pt>
                <c:pt idx="319">
                  <c:v>-1.1628299999999999E-2</c:v>
                </c:pt>
                <c:pt idx="320">
                  <c:v>-1.32122E-2</c:v>
                </c:pt>
                <c:pt idx="321">
                  <c:v>-1.48936E-2</c:v>
                </c:pt>
                <c:pt idx="322">
                  <c:v>-1.6671600000000005E-2</c:v>
                </c:pt>
                <c:pt idx="323">
                  <c:v>-1.8545400000000066E-2</c:v>
                </c:pt>
                <c:pt idx="324">
                  <c:v>-2.0513999999999998E-2</c:v>
                </c:pt>
                <c:pt idx="325">
                  <c:v>-2.2576499999999989E-2</c:v>
                </c:pt>
                <c:pt idx="326">
                  <c:v>-2.4731699999999999E-2</c:v>
                </c:pt>
                <c:pt idx="327">
                  <c:v>-2.6978700000000001E-2</c:v>
                </c:pt>
                <c:pt idx="328">
                  <c:v>-2.9316399999999989E-2</c:v>
                </c:pt>
                <c:pt idx="329">
                  <c:v>-3.1743599999999997E-2</c:v>
                </c:pt>
                <c:pt idx="330">
                  <c:v>-3.4259100000000001E-2</c:v>
                </c:pt>
                <c:pt idx="331">
                  <c:v>-3.6861700000000129E-2</c:v>
                </c:pt>
                <c:pt idx="332">
                  <c:v>-3.9550099999999998E-2</c:v>
                </c:pt>
                <c:pt idx="333">
                  <c:v>-4.2323100000000002E-2</c:v>
                </c:pt>
                <c:pt idx="334">
                  <c:v>-4.5179199999999947E-2</c:v>
                </c:pt>
                <c:pt idx="335">
                  <c:v>-4.8117199999999999E-2</c:v>
                </c:pt>
                <c:pt idx="336">
                  <c:v>-5.11355E-2</c:v>
                </c:pt>
                <c:pt idx="337">
                  <c:v>-5.4232700000000134E-2</c:v>
                </c:pt>
                <c:pt idx="338">
                  <c:v>-5.7407400000000199E-2</c:v>
                </c:pt>
                <c:pt idx="339">
                  <c:v>-6.0658000000000004E-2</c:v>
                </c:pt>
                <c:pt idx="340">
                  <c:v>-6.3982899999999995E-2</c:v>
                </c:pt>
                <c:pt idx="341">
                  <c:v>-6.7380600000000304E-2</c:v>
                </c:pt>
                <c:pt idx="342">
                  <c:v>-7.0849300000000004E-2</c:v>
                </c:pt>
                <c:pt idx="343">
                  <c:v>-7.4387300000000114E-2</c:v>
                </c:pt>
                <c:pt idx="344">
                  <c:v>-7.7993100000000024E-2</c:v>
                </c:pt>
                <c:pt idx="345">
                  <c:v>-8.1664700000000007E-2</c:v>
                </c:pt>
                <c:pt idx="346">
                  <c:v>-8.5400500000000004E-2</c:v>
                </c:pt>
                <c:pt idx="347">
                  <c:v>-8.9198500000000028E-2</c:v>
                </c:pt>
                <c:pt idx="348">
                  <c:v>-9.3056900000000622E-2</c:v>
                </c:pt>
                <c:pt idx="349">
                  <c:v>-9.6973900000000002E-2</c:v>
                </c:pt>
                <c:pt idx="350">
                  <c:v>-0.100947</c:v>
                </c:pt>
                <c:pt idx="351">
                  <c:v>-0.10497500000000012</c:v>
                </c:pt>
                <c:pt idx="352">
                  <c:v>-0.10905600000000019</c:v>
                </c:pt>
                <c:pt idx="353">
                  <c:v>-0.113187</c:v>
                </c:pt>
                <c:pt idx="354">
                  <c:v>-0.11736600000000012</c:v>
                </c:pt>
                <c:pt idx="355">
                  <c:v>-0.12159200000000032</c:v>
                </c:pt>
                <c:pt idx="356">
                  <c:v>-0.125861</c:v>
                </c:pt>
                <c:pt idx="357">
                  <c:v>-0.13017299999999987</c:v>
                </c:pt>
                <c:pt idx="358">
                  <c:v>-0.134524</c:v>
                </c:pt>
                <c:pt idx="359">
                  <c:v>-0.13891200000000062</c:v>
                </c:pt>
                <c:pt idx="360">
                  <c:v>-0.14333499999999999</c:v>
                </c:pt>
                <c:pt idx="361">
                  <c:v>-0.14779000000000062</c:v>
                </c:pt>
                <c:pt idx="362">
                  <c:v>-0.15227599999999999</c:v>
                </c:pt>
                <c:pt idx="363">
                  <c:v>-0.15678900000000076</c:v>
                </c:pt>
                <c:pt idx="364">
                  <c:v>-0.161327</c:v>
                </c:pt>
                <c:pt idx="365">
                  <c:v>-0.16588800000000001</c:v>
                </c:pt>
                <c:pt idx="366">
                  <c:v>-0.17046800000000062</c:v>
                </c:pt>
                <c:pt idx="367">
                  <c:v>-0.17506600000000044</c:v>
                </c:pt>
                <c:pt idx="368">
                  <c:v>-0.179678</c:v>
                </c:pt>
                <c:pt idx="369">
                  <c:v>-0.18430199999999999</c:v>
                </c:pt>
                <c:pt idx="370">
                  <c:v>-0.18893500000000088</c:v>
                </c:pt>
                <c:pt idx="371">
                  <c:v>-0.193574</c:v>
                </c:pt>
                <c:pt idx="372">
                  <c:v>-0.19821700000000061</c:v>
                </c:pt>
                <c:pt idx="373">
                  <c:v>-0.20286000000000001</c:v>
                </c:pt>
                <c:pt idx="374">
                  <c:v>-0.20750000000000021</c:v>
                </c:pt>
                <c:pt idx="375">
                  <c:v>-0.21213399999999999</c:v>
                </c:pt>
                <c:pt idx="376">
                  <c:v>-0.21676000000000062</c:v>
                </c:pt>
                <c:pt idx="377">
                  <c:v>-0.22137399999999988</c:v>
                </c:pt>
                <c:pt idx="378">
                  <c:v>-0.22597300000000001</c:v>
                </c:pt>
                <c:pt idx="379">
                  <c:v>-0.23055400000000001</c:v>
                </c:pt>
                <c:pt idx="380">
                  <c:v>-0.23511299999999999</c:v>
                </c:pt>
                <c:pt idx="381">
                  <c:v>-0.23964800000000044</c:v>
                </c:pt>
                <c:pt idx="382">
                  <c:v>-0.24415400000000001</c:v>
                </c:pt>
                <c:pt idx="383">
                  <c:v>-0.24862899999999999</c:v>
                </c:pt>
                <c:pt idx="384">
                  <c:v>-0.25307000000000002</c:v>
                </c:pt>
                <c:pt idx="385">
                  <c:v>-0.25747100000000001</c:v>
                </c:pt>
                <c:pt idx="386">
                  <c:v>-0.26183200000000001</c:v>
                </c:pt>
                <c:pt idx="387">
                  <c:v>-0.26614600000000005</c:v>
                </c:pt>
                <c:pt idx="388">
                  <c:v>-0.27041200000000032</c:v>
                </c:pt>
                <c:pt idx="389">
                  <c:v>-0.27462500000000001</c:v>
                </c:pt>
                <c:pt idx="390">
                  <c:v>-0.278781</c:v>
                </c:pt>
                <c:pt idx="391">
                  <c:v>-0.28287800000000141</c:v>
                </c:pt>
                <c:pt idx="392">
                  <c:v>-0.28691100000000008</c:v>
                </c:pt>
                <c:pt idx="393">
                  <c:v>-0.29087600000000141</c:v>
                </c:pt>
                <c:pt idx="394">
                  <c:v>-0.294769</c:v>
                </c:pt>
                <c:pt idx="395">
                  <c:v>-0.29858800000000141</c:v>
                </c:pt>
                <c:pt idx="396">
                  <c:v>-0.30232700000000118</c:v>
                </c:pt>
                <c:pt idx="397">
                  <c:v>-0.30598300000000117</c:v>
                </c:pt>
                <c:pt idx="398">
                  <c:v>-0.30955100000000002</c:v>
                </c:pt>
                <c:pt idx="399">
                  <c:v>-0.31302900000000106</c:v>
                </c:pt>
                <c:pt idx="400">
                  <c:v>-0.31641100000000105</c:v>
                </c:pt>
                <c:pt idx="401">
                  <c:v>-0.319693</c:v>
                </c:pt>
                <c:pt idx="402">
                  <c:v>-0.32287300000000141</c:v>
                </c:pt>
                <c:pt idx="403">
                  <c:v>-0.32594400000000118</c:v>
                </c:pt>
                <c:pt idx="404">
                  <c:v>-0.32890400000000153</c:v>
                </c:pt>
                <c:pt idx="405">
                  <c:v>-0.33174800000000032</c:v>
                </c:pt>
                <c:pt idx="406">
                  <c:v>-0.33447200000000193</c:v>
                </c:pt>
                <c:pt idx="407">
                  <c:v>-0.33707100000000118</c:v>
                </c:pt>
                <c:pt idx="408">
                  <c:v>-0.33954200000000118</c:v>
                </c:pt>
                <c:pt idx="409">
                  <c:v>-0.34187900000000032</c:v>
                </c:pt>
                <c:pt idx="410">
                  <c:v>-0.34408000000000105</c:v>
                </c:pt>
                <c:pt idx="411">
                  <c:v>-0.346138</c:v>
                </c:pt>
                <c:pt idx="412">
                  <c:v>-0.34805000000000008</c:v>
                </c:pt>
                <c:pt idx="413">
                  <c:v>-0.34981200000000118</c:v>
                </c:pt>
                <c:pt idx="414">
                  <c:v>-0.35141900000000031</c:v>
                </c:pt>
                <c:pt idx="415">
                  <c:v>-0.35286700000000032</c:v>
                </c:pt>
                <c:pt idx="416">
                  <c:v>-0.3541510000000001</c:v>
                </c:pt>
                <c:pt idx="417">
                  <c:v>-0.35526600000000008</c:v>
                </c:pt>
                <c:pt idx="418">
                  <c:v>-0.356209</c:v>
                </c:pt>
                <c:pt idx="419">
                  <c:v>-0.35697500000000032</c:v>
                </c:pt>
                <c:pt idx="420">
                  <c:v>-0.35755800000000032</c:v>
                </c:pt>
                <c:pt idx="421">
                  <c:v>-0.35795600000000038</c:v>
                </c:pt>
                <c:pt idx="422">
                  <c:v>-0.35816200000000031</c:v>
                </c:pt>
                <c:pt idx="423">
                  <c:v>-0.35817300000000002</c:v>
                </c:pt>
                <c:pt idx="424">
                  <c:v>-0.35798300000000038</c:v>
                </c:pt>
                <c:pt idx="425">
                  <c:v>-0.3575880000000014</c:v>
                </c:pt>
                <c:pt idx="426">
                  <c:v>-0.35698400000000141</c:v>
                </c:pt>
                <c:pt idx="427">
                  <c:v>-0.35616600000000032</c:v>
                </c:pt>
                <c:pt idx="428">
                  <c:v>-0.35512800000000105</c:v>
                </c:pt>
                <c:pt idx="429">
                  <c:v>-0.35386700000000032</c:v>
                </c:pt>
                <c:pt idx="430">
                  <c:v>-0.35237700000000038</c:v>
                </c:pt>
                <c:pt idx="431">
                  <c:v>-0.3506530000000001</c:v>
                </c:pt>
                <c:pt idx="432">
                  <c:v>-0.348692</c:v>
                </c:pt>
                <c:pt idx="433">
                  <c:v>-0.34648700000000032</c:v>
                </c:pt>
                <c:pt idx="434">
                  <c:v>-0.34403300000000003</c:v>
                </c:pt>
                <c:pt idx="435">
                  <c:v>-0.34132700000000032</c:v>
                </c:pt>
                <c:pt idx="436">
                  <c:v>-0.33836300000000141</c:v>
                </c:pt>
                <c:pt idx="437">
                  <c:v>-0.33513500000000002</c:v>
                </c:pt>
                <c:pt idx="438">
                  <c:v>-0.33163900000000002</c:v>
                </c:pt>
                <c:pt idx="439">
                  <c:v>-0.32787000000000194</c:v>
                </c:pt>
                <c:pt idx="440">
                  <c:v>-0.32382200000000211</c:v>
                </c:pt>
                <c:pt idx="441">
                  <c:v>-0.31949100000000002</c:v>
                </c:pt>
                <c:pt idx="442">
                  <c:v>-0.31487000000000187</c:v>
                </c:pt>
                <c:pt idx="443">
                  <c:v>-0.30995500000000031</c:v>
                </c:pt>
                <c:pt idx="444">
                  <c:v>-0.30474000000000001</c:v>
                </c:pt>
                <c:pt idx="445">
                  <c:v>-0.29922000000000032</c:v>
                </c:pt>
                <c:pt idx="446">
                  <c:v>-0.29339000000000032</c:v>
                </c:pt>
                <c:pt idx="447">
                  <c:v>-0.28724300000000003</c:v>
                </c:pt>
                <c:pt idx="448">
                  <c:v>-0.28077400000000002</c:v>
                </c:pt>
                <c:pt idx="449">
                  <c:v>-0.27397800000000105</c:v>
                </c:pt>
                <c:pt idx="450">
                  <c:v>-0.266849</c:v>
                </c:pt>
                <c:pt idx="451">
                  <c:v>-0.25938100000000008</c:v>
                </c:pt>
                <c:pt idx="452">
                  <c:v>-0.25156800000000001</c:v>
                </c:pt>
                <c:pt idx="453">
                  <c:v>-0.24340500000000076</c:v>
                </c:pt>
                <c:pt idx="454">
                  <c:v>-0.23488600000000001</c:v>
                </c:pt>
                <c:pt idx="455">
                  <c:v>-0.22600400000000001</c:v>
                </c:pt>
                <c:pt idx="456">
                  <c:v>-0.21675300000000056</c:v>
                </c:pt>
                <c:pt idx="457">
                  <c:v>-0.20712800000000001</c:v>
                </c:pt>
                <c:pt idx="458">
                  <c:v>-0.19712299999999988</c:v>
                </c:pt>
                <c:pt idx="459">
                  <c:v>-0.18673100000000062</c:v>
                </c:pt>
                <c:pt idx="460">
                  <c:v>-0.17594600000000088</c:v>
                </c:pt>
                <c:pt idx="461">
                  <c:v>-0.16476299999999999</c:v>
                </c:pt>
                <c:pt idx="462">
                  <c:v>-0.153174</c:v>
                </c:pt>
                <c:pt idx="463">
                  <c:v>-0.14117299999999997</c:v>
                </c:pt>
                <c:pt idx="464">
                  <c:v>-0.12875500000000001</c:v>
                </c:pt>
                <c:pt idx="465">
                  <c:v>-0.115913</c:v>
                </c:pt>
                <c:pt idx="466">
                  <c:v>-0.10264000000000002</c:v>
                </c:pt>
                <c:pt idx="467">
                  <c:v>-8.8931000000000066E-2</c:v>
                </c:pt>
                <c:pt idx="468">
                  <c:v>-7.4779200000000004E-2</c:v>
                </c:pt>
                <c:pt idx="469">
                  <c:v>-6.0178299999999997E-2</c:v>
                </c:pt>
                <c:pt idx="470">
                  <c:v>-4.5122200000000022E-2</c:v>
                </c:pt>
                <c:pt idx="471">
                  <c:v>-2.9604700000000001E-2</c:v>
                </c:pt>
                <c:pt idx="472">
                  <c:v>-1.3619500000000001E-2</c:v>
                </c:pt>
                <c:pt idx="473">
                  <c:v>2.8393099999999998E-3</c:v>
                </c:pt>
                <c:pt idx="474">
                  <c:v>1.9777900000000001E-2</c:v>
                </c:pt>
                <c:pt idx="475">
                  <c:v>3.720220000000015E-2</c:v>
                </c:pt>
                <c:pt idx="476">
                  <c:v>5.5118199999999999E-2</c:v>
                </c:pt>
                <c:pt idx="477">
                  <c:v>7.3531700000000019E-2</c:v>
                </c:pt>
                <c:pt idx="478">
                  <c:v>9.2448499999999989E-2</c:v>
                </c:pt>
                <c:pt idx="479">
                  <c:v>0.111874</c:v>
                </c:pt>
                <c:pt idx="480">
                  <c:v>0.13181499999999999</c:v>
                </c:pt>
                <c:pt idx="481">
                  <c:v>0.15227599999999999</c:v>
                </c:pt>
                <c:pt idx="482">
                  <c:v>0.17326200000000044</c:v>
                </c:pt>
                <c:pt idx="483">
                  <c:v>0.19478000000000001</c:v>
                </c:pt>
                <c:pt idx="484">
                  <c:v>0.21683500000000044</c:v>
                </c:pt>
                <c:pt idx="485">
                  <c:v>0.23943200000000062</c:v>
                </c:pt>
                <c:pt idx="486">
                  <c:v>0.26257600000000031</c:v>
                </c:pt>
                <c:pt idx="487">
                  <c:v>0.28627200000000008</c:v>
                </c:pt>
                <c:pt idx="488">
                  <c:v>0.31052800000000164</c:v>
                </c:pt>
                <c:pt idx="489">
                  <c:v>0.33534600000000153</c:v>
                </c:pt>
                <c:pt idx="490">
                  <c:v>0.360734</c:v>
                </c:pt>
                <c:pt idx="491">
                  <c:v>0.38669800000000032</c:v>
                </c:pt>
                <c:pt idx="492">
                  <c:v>0.413242</c:v>
                </c:pt>
                <c:pt idx="493">
                  <c:v>0.44037300000000001</c:v>
                </c:pt>
                <c:pt idx="494">
                  <c:v>0.4680990000000001</c:v>
                </c:pt>
                <c:pt idx="495">
                  <c:v>0.49642500000000117</c:v>
                </c:pt>
                <c:pt idx="496">
                  <c:v>0.52536099999999752</c:v>
                </c:pt>
                <c:pt idx="497">
                  <c:v>0.55491299999999788</c:v>
                </c:pt>
                <c:pt idx="498">
                  <c:v>0.5850919999999995</c:v>
                </c:pt>
                <c:pt idx="499">
                  <c:v>0.61590800000000234</c:v>
                </c:pt>
                <c:pt idx="500">
                  <c:v>0.64737100000000281</c:v>
                </c:pt>
                <c:pt idx="501">
                  <c:v>0.67949400000000282</c:v>
                </c:pt>
                <c:pt idx="502">
                  <c:v>0.71229200000000004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</c:numCache>
            </c:numRef>
          </c:yVal>
          <c:smooth val="1"/>
        </c:ser>
        <c:axId val="53743616"/>
        <c:axId val="53874048"/>
      </c:scatterChart>
      <c:valAx>
        <c:axId val="53743616"/>
        <c:scaling>
          <c:orientation val="minMax"/>
          <c:max val="850"/>
          <c:min val="7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err="1" smtClean="0"/>
                  <a:t>Wavelength</a:t>
                </a:r>
                <a:r>
                  <a:rPr lang="fr-FR" dirty="0" smtClean="0"/>
                  <a:t> (nm)</a:t>
                </a:r>
                <a:endParaRPr lang="fr-FR" dirty="0"/>
              </a:p>
            </c:rich>
          </c:tx>
          <c:layout/>
        </c:title>
        <c:numFmt formatCode="0.00" sourceLinked="1"/>
        <c:tickLblPos val="nextTo"/>
        <c:crossAx val="53874048"/>
        <c:crosses val="autoZero"/>
        <c:crossBetween val="midCat"/>
      </c:valAx>
      <c:valAx>
        <c:axId val="53874048"/>
        <c:scaling>
          <c:orientation val="minMax"/>
          <c:max val="0.4"/>
          <c:min val="-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smtClean="0"/>
                  <a:t>Phase (rad)</a:t>
                </a:r>
                <a:endParaRPr lang="fr-FR" dirty="0"/>
              </a:p>
            </c:rich>
          </c:tx>
          <c:layout/>
        </c:title>
        <c:numFmt formatCode="0.00" sourceLinked="1"/>
        <c:tickLblPos val="nextTo"/>
        <c:crossAx val="53743616"/>
        <c:crosses val="autoZero"/>
        <c:crossBetween val="midCat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duration_1450_input30fs!$A$1:$A$1024</c:f>
              <c:numCache>
                <c:formatCode>0.00E+00</c:formatCode>
                <c:ptCount val="1024"/>
                <c:pt idx="0">
                  <c:v>0</c:v>
                </c:pt>
                <c:pt idx="1">
                  <c:v>1.7802400000000299E-15</c:v>
                </c:pt>
                <c:pt idx="2">
                  <c:v>3.5604900000000603E-15</c:v>
                </c:pt>
                <c:pt idx="3">
                  <c:v>5.3407300000000839E-15</c:v>
                </c:pt>
                <c:pt idx="4">
                  <c:v>7.1209800000000907E-15</c:v>
                </c:pt>
                <c:pt idx="5">
                  <c:v>8.9012200000001119E-15</c:v>
                </c:pt>
                <c:pt idx="6">
                  <c:v>1.0681500000000189E-14</c:v>
                </c:pt>
                <c:pt idx="7">
                  <c:v>1.2461700000000189E-14</c:v>
                </c:pt>
                <c:pt idx="8">
                  <c:v>1.4242000000000209E-14</c:v>
                </c:pt>
                <c:pt idx="9">
                  <c:v>1.6022200000000236E-14</c:v>
                </c:pt>
                <c:pt idx="10">
                  <c:v>1.7802400000000282E-14</c:v>
                </c:pt>
                <c:pt idx="11">
                  <c:v>1.9582700000000338E-14</c:v>
                </c:pt>
                <c:pt idx="12">
                  <c:v>2.1362900000000298E-14</c:v>
                </c:pt>
                <c:pt idx="13">
                  <c:v>2.3143200000000361E-14</c:v>
                </c:pt>
                <c:pt idx="14">
                  <c:v>2.4923400000000302E-14</c:v>
                </c:pt>
                <c:pt idx="15">
                  <c:v>2.6703700000000425E-14</c:v>
                </c:pt>
                <c:pt idx="16">
                  <c:v>2.848390000000048E-14</c:v>
                </c:pt>
                <c:pt idx="17">
                  <c:v>3.0264100000000437E-14</c:v>
                </c:pt>
                <c:pt idx="18">
                  <c:v>3.2044400000000484E-14</c:v>
                </c:pt>
                <c:pt idx="19">
                  <c:v>3.3824600000000454E-14</c:v>
                </c:pt>
                <c:pt idx="20">
                  <c:v>3.560490000000057E-14</c:v>
                </c:pt>
                <c:pt idx="21">
                  <c:v>3.7385100000000585E-14</c:v>
                </c:pt>
                <c:pt idx="22">
                  <c:v>3.9165400000000499E-14</c:v>
                </c:pt>
                <c:pt idx="23">
                  <c:v>4.0945600000000513E-14</c:v>
                </c:pt>
                <c:pt idx="24">
                  <c:v>4.2725900000000654E-14</c:v>
                </c:pt>
                <c:pt idx="25">
                  <c:v>4.4506100000000732E-14</c:v>
                </c:pt>
                <c:pt idx="26">
                  <c:v>4.6286300000000588E-14</c:v>
                </c:pt>
                <c:pt idx="27">
                  <c:v>4.8066600000000862E-14</c:v>
                </c:pt>
                <c:pt idx="28">
                  <c:v>4.9846800000000769E-14</c:v>
                </c:pt>
                <c:pt idx="29">
                  <c:v>5.1627100000000532E-14</c:v>
                </c:pt>
                <c:pt idx="30">
                  <c:v>5.3407300000000786E-14</c:v>
                </c:pt>
                <c:pt idx="31">
                  <c:v>5.5187600000000908E-14</c:v>
                </c:pt>
                <c:pt idx="32">
                  <c:v>5.6967800000000746E-14</c:v>
                </c:pt>
                <c:pt idx="33">
                  <c:v>5.874810000000071E-14</c:v>
                </c:pt>
                <c:pt idx="34">
                  <c:v>6.0528300000000806E-14</c:v>
                </c:pt>
                <c:pt idx="35">
                  <c:v>6.2308500000000966E-14</c:v>
                </c:pt>
                <c:pt idx="36">
                  <c:v>6.4088800000000943E-14</c:v>
                </c:pt>
                <c:pt idx="37">
                  <c:v>6.5869000000000976E-14</c:v>
                </c:pt>
                <c:pt idx="38">
                  <c:v>6.7649300000000764E-14</c:v>
                </c:pt>
                <c:pt idx="39">
                  <c:v>6.9429500000000961E-14</c:v>
                </c:pt>
                <c:pt idx="40">
                  <c:v>7.1209800000000825E-14</c:v>
                </c:pt>
                <c:pt idx="41">
                  <c:v>7.2990000000001161E-14</c:v>
                </c:pt>
                <c:pt idx="42">
                  <c:v>7.4770200000001169E-14</c:v>
                </c:pt>
                <c:pt idx="43">
                  <c:v>7.655050000000097E-14</c:v>
                </c:pt>
                <c:pt idx="44">
                  <c:v>7.8330700000001205E-14</c:v>
                </c:pt>
                <c:pt idx="45">
                  <c:v>8.0111000000001005E-14</c:v>
                </c:pt>
                <c:pt idx="46">
                  <c:v>8.1891200000001001E-14</c:v>
                </c:pt>
                <c:pt idx="47">
                  <c:v>8.3671500000001319E-14</c:v>
                </c:pt>
                <c:pt idx="48">
                  <c:v>8.5451700000000998E-14</c:v>
                </c:pt>
                <c:pt idx="49">
                  <c:v>8.7232000000001014E-14</c:v>
                </c:pt>
                <c:pt idx="50">
                  <c:v>8.9012200000001047E-14</c:v>
                </c:pt>
                <c:pt idx="51">
                  <c:v>9.0792400000001408E-14</c:v>
                </c:pt>
                <c:pt idx="52">
                  <c:v>9.2572700000001019E-14</c:v>
                </c:pt>
                <c:pt idx="53">
                  <c:v>9.4352900000001393E-14</c:v>
                </c:pt>
                <c:pt idx="54">
                  <c:v>9.6133200000001017E-14</c:v>
                </c:pt>
                <c:pt idx="55">
                  <c:v>9.7913400000001126E-14</c:v>
                </c:pt>
                <c:pt idx="56">
                  <c:v>9.9693700000001368E-14</c:v>
                </c:pt>
                <c:pt idx="57">
                  <c:v>1.0147400000000141E-13</c:v>
                </c:pt>
                <c:pt idx="58">
                  <c:v>1.0325400000000157E-13</c:v>
                </c:pt>
                <c:pt idx="59">
                  <c:v>1.0503400000000164E-13</c:v>
                </c:pt>
                <c:pt idx="60">
                  <c:v>1.0681500000000185E-13</c:v>
                </c:pt>
                <c:pt idx="61">
                  <c:v>1.0859500000000157E-13</c:v>
                </c:pt>
                <c:pt idx="62">
                  <c:v>1.1037500000000164E-13</c:v>
                </c:pt>
                <c:pt idx="63">
                  <c:v>1.1215500000000176E-13</c:v>
                </c:pt>
                <c:pt idx="64">
                  <c:v>1.1393600000000152E-13</c:v>
                </c:pt>
                <c:pt idx="65">
                  <c:v>1.1571600000000164E-13</c:v>
                </c:pt>
                <c:pt idx="66">
                  <c:v>1.1749600000000178E-13</c:v>
                </c:pt>
                <c:pt idx="67">
                  <c:v>1.1927600000000178E-13</c:v>
                </c:pt>
                <c:pt idx="68">
                  <c:v>1.2105700000000172E-13</c:v>
                </c:pt>
                <c:pt idx="69">
                  <c:v>1.2283700000000176E-13</c:v>
                </c:pt>
                <c:pt idx="70">
                  <c:v>1.2461700000000178E-13</c:v>
                </c:pt>
                <c:pt idx="71">
                  <c:v>1.2639700000000147E-13</c:v>
                </c:pt>
                <c:pt idx="72">
                  <c:v>1.2817800000000174E-13</c:v>
                </c:pt>
                <c:pt idx="73">
                  <c:v>1.2995800000000178E-13</c:v>
                </c:pt>
                <c:pt idx="74">
                  <c:v>1.317380000000019E-13</c:v>
                </c:pt>
                <c:pt idx="75">
                  <c:v>1.335180000000019E-13</c:v>
                </c:pt>
                <c:pt idx="76">
                  <c:v>1.3529900000000178E-13</c:v>
                </c:pt>
                <c:pt idx="77">
                  <c:v>1.3707900000000183E-13</c:v>
                </c:pt>
                <c:pt idx="78">
                  <c:v>1.388590000000019E-13</c:v>
                </c:pt>
                <c:pt idx="79">
                  <c:v>1.4063900000000171E-13</c:v>
                </c:pt>
                <c:pt idx="80">
                  <c:v>1.4242000000000181E-13</c:v>
                </c:pt>
                <c:pt idx="81">
                  <c:v>1.442000000000019E-13</c:v>
                </c:pt>
                <c:pt idx="82">
                  <c:v>1.4598000000000174E-13</c:v>
                </c:pt>
                <c:pt idx="83">
                  <c:v>1.4776000000000168E-13</c:v>
                </c:pt>
                <c:pt idx="84">
                  <c:v>1.4954000000000178E-13</c:v>
                </c:pt>
                <c:pt idx="85">
                  <c:v>1.5132100000000197E-13</c:v>
                </c:pt>
                <c:pt idx="86">
                  <c:v>1.5310100000000202E-13</c:v>
                </c:pt>
                <c:pt idx="87">
                  <c:v>1.5488100000000224E-13</c:v>
                </c:pt>
                <c:pt idx="88">
                  <c:v>1.566610000000023E-13</c:v>
                </c:pt>
                <c:pt idx="89">
                  <c:v>1.5844200000000207E-13</c:v>
                </c:pt>
                <c:pt idx="90">
                  <c:v>1.6022200000000221E-13</c:v>
                </c:pt>
                <c:pt idx="91">
                  <c:v>1.6200200000000233E-13</c:v>
                </c:pt>
                <c:pt idx="92">
                  <c:v>1.637820000000019E-13</c:v>
                </c:pt>
                <c:pt idx="93">
                  <c:v>1.6556300000000221E-13</c:v>
                </c:pt>
                <c:pt idx="94">
                  <c:v>1.6734300000000231E-13</c:v>
                </c:pt>
                <c:pt idx="95">
                  <c:v>1.691230000000024E-13</c:v>
                </c:pt>
                <c:pt idx="96">
                  <c:v>1.7090300000000207E-13</c:v>
                </c:pt>
                <c:pt idx="97">
                  <c:v>1.7268400000000226E-13</c:v>
                </c:pt>
                <c:pt idx="98">
                  <c:v>1.7446400000000241E-13</c:v>
                </c:pt>
                <c:pt idx="99">
                  <c:v>1.7624400000000253E-13</c:v>
                </c:pt>
                <c:pt idx="100">
                  <c:v>1.7802400000000262E-13</c:v>
                </c:pt>
                <c:pt idx="101">
                  <c:v>1.7980500000000284E-13</c:v>
                </c:pt>
                <c:pt idx="102">
                  <c:v>1.8158500000000253E-13</c:v>
                </c:pt>
                <c:pt idx="103">
                  <c:v>1.8336500000000255E-13</c:v>
                </c:pt>
                <c:pt idx="104">
                  <c:v>1.8514500000000269E-13</c:v>
                </c:pt>
                <c:pt idx="105">
                  <c:v>1.8692600000000245E-13</c:v>
                </c:pt>
                <c:pt idx="106">
                  <c:v>1.8870600000000265E-13</c:v>
                </c:pt>
                <c:pt idx="107">
                  <c:v>1.9048600000000272E-13</c:v>
                </c:pt>
                <c:pt idx="108">
                  <c:v>1.9226600000000279E-13</c:v>
                </c:pt>
                <c:pt idx="109">
                  <c:v>1.9404700000000306E-13</c:v>
                </c:pt>
                <c:pt idx="110">
                  <c:v>1.9582700000000312E-13</c:v>
                </c:pt>
                <c:pt idx="111">
                  <c:v>1.9760700000000319E-13</c:v>
                </c:pt>
                <c:pt idx="112">
                  <c:v>1.9938700000000288E-13</c:v>
                </c:pt>
                <c:pt idx="113">
                  <c:v>2.0116800000000229E-13</c:v>
                </c:pt>
                <c:pt idx="114">
                  <c:v>2.0294800000000284E-13</c:v>
                </c:pt>
                <c:pt idx="115">
                  <c:v>2.0472800000000349E-13</c:v>
                </c:pt>
                <c:pt idx="116">
                  <c:v>2.0650800000000308E-13</c:v>
                </c:pt>
                <c:pt idx="117">
                  <c:v>2.0828900000000284E-13</c:v>
                </c:pt>
                <c:pt idx="118">
                  <c:v>2.1006900000000337E-13</c:v>
                </c:pt>
                <c:pt idx="119">
                  <c:v>2.1184900000000298E-13</c:v>
                </c:pt>
                <c:pt idx="120">
                  <c:v>2.136290000000027E-13</c:v>
                </c:pt>
                <c:pt idx="121">
                  <c:v>2.1541000000000337E-13</c:v>
                </c:pt>
                <c:pt idx="122">
                  <c:v>2.1719000000000299E-13</c:v>
                </c:pt>
                <c:pt idx="123">
                  <c:v>2.1897000000000364E-13</c:v>
                </c:pt>
                <c:pt idx="124">
                  <c:v>2.2075000000000416E-13</c:v>
                </c:pt>
                <c:pt idx="125">
                  <c:v>2.2253100000000369E-13</c:v>
                </c:pt>
                <c:pt idx="126">
                  <c:v>2.2431100000000439E-13</c:v>
                </c:pt>
                <c:pt idx="127">
                  <c:v>2.2609100000000416E-13</c:v>
                </c:pt>
                <c:pt idx="128">
                  <c:v>2.2787100000000362E-13</c:v>
                </c:pt>
                <c:pt idx="129">
                  <c:v>2.2965100000000344E-13</c:v>
                </c:pt>
                <c:pt idx="130">
                  <c:v>2.3143200000000313E-13</c:v>
                </c:pt>
                <c:pt idx="131">
                  <c:v>2.3321200000000305E-13</c:v>
                </c:pt>
                <c:pt idx="132">
                  <c:v>2.3499200000000327E-13</c:v>
                </c:pt>
                <c:pt idx="133">
                  <c:v>2.3677200000000389E-13</c:v>
                </c:pt>
                <c:pt idx="134">
                  <c:v>2.3855300000000363E-13</c:v>
                </c:pt>
                <c:pt idx="135">
                  <c:v>2.403330000000043E-13</c:v>
                </c:pt>
                <c:pt idx="136">
                  <c:v>2.4211300000000392E-13</c:v>
                </c:pt>
                <c:pt idx="137">
                  <c:v>2.4389300000000373E-13</c:v>
                </c:pt>
                <c:pt idx="138">
                  <c:v>2.4567400000000251E-13</c:v>
                </c:pt>
                <c:pt idx="139">
                  <c:v>2.4745400000000314E-13</c:v>
                </c:pt>
                <c:pt idx="140">
                  <c:v>2.492340000000028E-13</c:v>
                </c:pt>
                <c:pt idx="141">
                  <c:v>2.5101400000000328E-13</c:v>
                </c:pt>
                <c:pt idx="142">
                  <c:v>2.5279500000000362E-13</c:v>
                </c:pt>
                <c:pt idx="143">
                  <c:v>2.5457500000000354E-13</c:v>
                </c:pt>
                <c:pt idx="144">
                  <c:v>2.5635500000000416E-13</c:v>
                </c:pt>
                <c:pt idx="145">
                  <c:v>2.5813500000000363E-13</c:v>
                </c:pt>
                <c:pt idx="146">
                  <c:v>2.5991600000000351E-13</c:v>
                </c:pt>
                <c:pt idx="147">
                  <c:v>2.6169600000000313E-13</c:v>
                </c:pt>
                <c:pt idx="148">
                  <c:v>2.6347600000000391E-13</c:v>
                </c:pt>
                <c:pt idx="149">
                  <c:v>2.6525600000000327E-13</c:v>
                </c:pt>
                <c:pt idx="150">
                  <c:v>2.6703700000000396E-13</c:v>
                </c:pt>
                <c:pt idx="151">
                  <c:v>2.6881700000000464E-13</c:v>
                </c:pt>
                <c:pt idx="152">
                  <c:v>2.705970000000043E-13</c:v>
                </c:pt>
                <c:pt idx="153">
                  <c:v>2.7237700000000473E-13</c:v>
                </c:pt>
                <c:pt idx="154">
                  <c:v>2.7415800000000467E-13</c:v>
                </c:pt>
                <c:pt idx="155">
                  <c:v>2.7593800000000423E-13</c:v>
                </c:pt>
                <c:pt idx="156">
                  <c:v>2.7771800000000486E-13</c:v>
                </c:pt>
                <c:pt idx="157">
                  <c:v>2.7949800000000442E-13</c:v>
                </c:pt>
                <c:pt idx="158">
                  <c:v>2.812790000000035E-13</c:v>
                </c:pt>
                <c:pt idx="159">
                  <c:v>2.8305900000000372E-13</c:v>
                </c:pt>
                <c:pt idx="160">
                  <c:v>2.848390000000044E-13</c:v>
                </c:pt>
                <c:pt idx="161">
                  <c:v>2.8661900000000416E-13</c:v>
                </c:pt>
                <c:pt idx="162">
                  <c:v>2.8840000000000395E-13</c:v>
                </c:pt>
                <c:pt idx="163">
                  <c:v>2.9018000000000352E-13</c:v>
                </c:pt>
                <c:pt idx="164">
                  <c:v>2.9196000000000323E-13</c:v>
                </c:pt>
                <c:pt idx="165">
                  <c:v>2.9374000000000391E-13</c:v>
                </c:pt>
                <c:pt idx="166">
                  <c:v>2.9552100000000369E-13</c:v>
                </c:pt>
                <c:pt idx="167">
                  <c:v>2.9730100000000397E-13</c:v>
                </c:pt>
                <c:pt idx="168">
                  <c:v>2.9908100000000388E-13</c:v>
                </c:pt>
                <c:pt idx="169">
                  <c:v>3.0086100000000431E-13</c:v>
                </c:pt>
                <c:pt idx="170">
                  <c:v>3.0264100000000392E-13</c:v>
                </c:pt>
                <c:pt idx="171">
                  <c:v>3.0442200000000472E-13</c:v>
                </c:pt>
                <c:pt idx="172">
                  <c:v>3.0620200000000423E-13</c:v>
                </c:pt>
                <c:pt idx="173">
                  <c:v>3.07982000000004E-13</c:v>
                </c:pt>
                <c:pt idx="174">
                  <c:v>3.0976200000000447E-13</c:v>
                </c:pt>
                <c:pt idx="175">
                  <c:v>3.1154300000000426E-13</c:v>
                </c:pt>
                <c:pt idx="176">
                  <c:v>3.1332300000000483E-13</c:v>
                </c:pt>
                <c:pt idx="177">
                  <c:v>3.1510300000000445E-13</c:v>
                </c:pt>
                <c:pt idx="178">
                  <c:v>3.1688300000000507E-13</c:v>
                </c:pt>
                <c:pt idx="179">
                  <c:v>3.1866400000000405E-13</c:v>
                </c:pt>
                <c:pt idx="180">
                  <c:v>3.2044400000000443E-13</c:v>
                </c:pt>
                <c:pt idx="181">
                  <c:v>3.2222400000000414E-13</c:v>
                </c:pt>
                <c:pt idx="182">
                  <c:v>3.2400400000000466E-13</c:v>
                </c:pt>
                <c:pt idx="183">
                  <c:v>3.257850000000045E-13</c:v>
                </c:pt>
                <c:pt idx="184">
                  <c:v>3.2756500000000397E-13</c:v>
                </c:pt>
                <c:pt idx="185">
                  <c:v>3.2934500000000464E-13</c:v>
                </c:pt>
                <c:pt idx="186">
                  <c:v>3.3112500000000365E-13</c:v>
                </c:pt>
                <c:pt idx="187">
                  <c:v>3.3290600000000409E-13</c:v>
                </c:pt>
                <c:pt idx="188">
                  <c:v>3.3468600000000386E-13</c:v>
                </c:pt>
                <c:pt idx="189">
                  <c:v>3.3646600000000423E-13</c:v>
                </c:pt>
                <c:pt idx="190">
                  <c:v>3.3824600000000405E-13</c:v>
                </c:pt>
                <c:pt idx="191">
                  <c:v>3.4002700000000475E-13</c:v>
                </c:pt>
                <c:pt idx="192">
                  <c:v>3.4180700000000436E-13</c:v>
                </c:pt>
                <c:pt idx="193">
                  <c:v>3.4358700000000372E-13</c:v>
                </c:pt>
                <c:pt idx="194">
                  <c:v>3.453670000000045E-13</c:v>
                </c:pt>
                <c:pt idx="195">
                  <c:v>3.4714800000000424E-13</c:v>
                </c:pt>
                <c:pt idx="196">
                  <c:v>3.4892800000000496E-13</c:v>
                </c:pt>
                <c:pt idx="197">
                  <c:v>3.5070800000000534E-13</c:v>
                </c:pt>
                <c:pt idx="198">
                  <c:v>3.5248800000000515E-13</c:v>
                </c:pt>
                <c:pt idx="199">
                  <c:v>3.5426900000000479E-13</c:v>
                </c:pt>
                <c:pt idx="200">
                  <c:v>3.5604900000000531E-13</c:v>
                </c:pt>
                <c:pt idx="201">
                  <c:v>3.5782900000000508E-13</c:v>
                </c:pt>
                <c:pt idx="202">
                  <c:v>3.5960900000000464E-13</c:v>
                </c:pt>
                <c:pt idx="203">
                  <c:v>3.6139000000000539E-13</c:v>
                </c:pt>
                <c:pt idx="204">
                  <c:v>3.6317000000000511E-13</c:v>
                </c:pt>
                <c:pt idx="205">
                  <c:v>3.6495000000000568E-13</c:v>
                </c:pt>
                <c:pt idx="206">
                  <c:v>3.667300000000061E-13</c:v>
                </c:pt>
                <c:pt idx="207">
                  <c:v>3.6851100000000574E-13</c:v>
                </c:pt>
                <c:pt idx="208">
                  <c:v>3.7029100000000551E-13</c:v>
                </c:pt>
                <c:pt idx="209">
                  <c:v>3.7207100000000608E-13</c:v>
                </c:pt>
                <c:pt idx="210">
                  <c:v>3.7385100000000564E-13</c:v>
                </c:pt>
                <c:pt idx="211">
                  <c:v>3.7563100000000541E-13</c:v>
                </c:pt>
                <c:pt idx="212">
                  <c:v>3.7741200000000606E-13</c:v>
                </c:pt>
                <c:pt idx="213">
                  <c:v>3.7919200000000582E-13</c:v>
                </c:pt>
                <c:pt idx="214">
                  <c:v>3.8097200000000534E-13</c:v>
                </c:pt>
                <c:pt idx="215">
                  <c:v>3.8275200000000601E-13</c:v>
                </c:pt>
                <c:pt idx="216">
                  <c:v>3.8453300000000565E-13</c:v>
                </c:pt>
                <c:pt idx="217">
                  <c:v>3.8631300000000632E-13</c:v>
                </c:pt>
                <c:pt idx="218">
                  <c:v>3.8809300000000579E-13</c:v>
                </c:pt>
                <c:pt idx="219">
                  <c:v>3.8987300000000575E-13</c:v>
                </c:pt>
                <c:pt idx="220">
                  <c:v>3.9165400000000458E-13</c:v>
                </c:pt>
                <c:pt idx="221">
                  <c:v>3.9343400000000511E-13</c:v>
                </c:pt>
                <c:pt idx="222">
                  <c:v>3.9521400000000472E-13</c:v>
                </c:pt>
                <c:pt idx="223">
                  <c:v>3.969940000000054E-13</c:v>
                </c:pt>
                <c:pt idx="224">
                  <c:v>3.9877500000000579E-13</c:v>
                </c:pt>
                <c:pt idx="225">
                  <c:v>4.005550000000047E-13</c:v>
                </c:pt>
                <c:pt idx="226">
                  <c:v>4.0233500000000532E-13</c:v>
                </c:pt>
                <c:pt idx="227">
                  <c:v>4.041150000000057E-13</c:v>
                </c:pt>
                <c:pt idx="228">
                  <c:v>4.0589600000000543E-13</c:v>
                </c:pt>
                <c:pt idx="229">
                  <c:v>4.0767600000000787E-13</c:v>
                </c:pt>
                <c:pt idx="230">
                  <c:v>4.0945600000000471E-13</c:v>
                </c:pt>
                <c:pt idx="231">
                  <c:v>4.1123600000000534E-13</c:v>
                </c:pt>
                <c:pt idx="232">
                  <c:v>4.1301700000000533E-13</c:v>
                </c:pt>
                <c:pt idx="233">
                  <c:v>4.1479700000000403E-13</c:v>
                </c:pt>
                <c:pt idx="234">
                  <c:v>4.1657700000000441E-13</c:v>
                </c:pt>
                <c:pt idx="235">
                  <c:v>4.1835700000000498E-13</c:v>
                </c:pt>
                <c:pt idx="236">
                  <c:v>4.2013800000000648E-13</c:v>
                </c:pt>
                <c:pt idx="237">
                  <c:v>4.2191800000000549E-13</c:v>
                </c:pt>
                <c:pt idx="238">
                  <c:v>4.2369800000000592E-13</c:v>
                </c:pt>
                <c:pt idx="239">
                  <c:v>4.2547800000000467E-13</c:v>
                </c:pt>
                <c:pt idx="240">
                  <c:v>4.2725900000000608E-13</c:v>
                </c:pt>
                <c:pt idx="241">
                  <c:v>4.2903900000000655E-13</c:v>
                </c:pt>
                <c:pt idx="242">
                  <c:v>4.3081900000000551E-13</c:v>
                </c:pt>
                <c:pt idx="243">
                  <c:v>4.3259900000000421E-13</c:v>
                </c:pt>
                <c:pt idx="244">
                  <c:v>4.3438000000000592E-13</c:v>
                </c:pt>
                <c:pt idx="245">
                  <c:v>4.3616000000000609E-13</c:v>
                </c:pt>
                <c:pt idx="246">
                  <c:v>4.3794000000000692E-13</c:v>
                </c:pt>
                <c:pt idx="247">
                  <c:v>4.3972000000000582E-13</c:v>
                </c:pt>
                <c:pt idx="248">
                  <c:v>4.4150100000000541E-13</c:v>
                </c:pt>
                <c:pt idx="249">
                  <c:v>4.4328100000000609E-13</c:v>
                </c:pt>
                <c:pt idx="250">
                  <c:v>4.4506100000000666E-13</c:v>
                </c:pt>
                <c:pt idx="251">
                  <c:v>4.4684100000000532E-13</c:v>
                </c:pt>
                <c:pt idx="252">
                  <c:v>4.486210000000075E-13</c:v>
                </c:pt>
                <c:pt idx="253">
                  <c:v>4.5040200000000563E-13</c:v>
                </c:pt>
                <c:pt idx="254">
                  <c:v>4.521820000000062E-13</c:v>
                </c:pt>
                <c:pt idx="255">
                  <c:v>4.5396200000000854E-13</c:v>
                </c:pt>
                <c:pt idx="256">
                  <c:v>4.5574200000000543E-13</c:v>
                </c:pt>
                <c:pt idx="257">
                  <c:v>4.5752300000000694E-13</c:v>
                </c:pt>
                <c:pt idx="258">
                  <c:v>4.5930300000000554E-13</c:v>
                </c:pt>
                <c:pt idx="259">
                  <c:v>4.6108300000000415E-13</c:v>
                </c:pt>
                <c:pt idx="260">
                  <c:v>4.6286300000000507E-13</c:v>
                </c:pt>
                <c:pt idx="261">
                  <c:v>4.6464400000000648E-13</c:v>
                </c:pt>
                <c:pt idx="262">
                  <c:v>4.6642400000000579E-13</c:v>
                </c:pt>
                <c:pt idx="263">
                  <c:v>4.6820400000000611E-13</c:v>
                </c:pt>
                <c:pt idx="264">
                  <c:v>4.6998400000000643E-13</c:v>
                </c:pt>
                <c:pt idx="265">
                  <c:v>4.7176500000000632E-13</c:v>
                </c:pt>
                <c:pt idx="266">
                  <c:v>4.7354500000000644E-13</c:v>
                </c:pt>
                <c:pt idx="267">
                  <c:v>4.7532500000000747E-13</c:v>
                </c:pt>
                <c:pt idx="268">
                  <c:v>4.7710500000000809E-13</c:v>
                </c:pt>
                <c:pt idx="269">
                  <c:v>4.7888600000000768E-13</c:v>
                </c:pt>
                <c:pt idx="270">
                  <c:v>4.806660000000082E-13</c:v>
                </c:pt>
                <c:pt idx="271">
                  <c:v>4.824460000000056E-13</c:v>
                </c:pt>
                <c:pt idx="272">
                  <c:v>4.8422600000000743E-13</c:v>
                </c:pt>
                <c:pt idx="273">
                  <c:v>4.8600700000000601E-13</c:v>
                </c:pt>
                <c:pt idx="274">
                  <c:v>4.8778700000000613E-13</c:v>
                </c:pt>
                <c:pt idx="275">
                  <c:v>4.8956700000000655E-13</c:v>
                </c:pt>
                <c:pt idx="276">
                  <c:v>4.9134700000000738E-13</c:v>
                </c:pt>
                <c:pt idx="277">
                  <c:v>4.9312800000000868E-13</c:v>
                </c:pt>
                <c:pt idx="278">
                  <c:v>4.9490800000000759E-13</c:v>
                </c:pt>
                <c:pt idx="279">
                  <c:v>4.966880000000066E-13</c:v>
                </c:pt>
                <c:pt idx="280">
                  <c:v>4.9846800000000702E-13</c:v>
                </c:pt>
                <c:pt idx="281">
                  <c:v>5.0024900000000701E-13</c:v>
                </c:pt>
                <c:pt idx="282">
                  <c:v>5.0202900000000723E-13</c:v>
                </c:pt>
                <c:pt idx="283">
                  <c:v>5.0380900000000735E-13</c:v>
                </c:pt>
                <c:pt idx="284">
                  <c:v>5.0558900000000616E-13</c:v>
                </c:pt>
                <c:pt idx="285">
                  <c:v>5.0737000000000817E-13</c:v>
                </c:pt>
                <c:pt idx="286">
                  <c:v>5.0915000000000667E-13</c:v>
                </c:pt>
                <c:pt idx="287">
                  <c:v>5.109300000000076E-13</c:v>
                </c:pt>
                <c:pt idx="288">
                  <c:v>5.1271000000000499E-13</c:v>
                </c:pt>
                <c:pt idx="289">
                  <c:v>5.1449100000000458E-13</c:v>
                </c:pt>
                <c:pt idx="290">
                  <c:v>5.162710000000051E-13</c:v>
                </c:pt>
                <c:pt idx="291">
                  <c:v>5.1805100000000542E-13</c:v>
                </c:pt>
                <c:pt idx="292">
                  <c:v>5.1983100000000554E-13</c:v>
                </c:pt>
                <c:pt idx="293">
                  <c:v>5.2161200000000705E-13</c:v>
                </c:pt>
                <c:pt idx="294">
                  <c:v>5.2339200000000808E-13</c:v>
                </c:pt>
                <c:pt idx="295">
                  <c:v>5.251720000000087E-13</c:v>
                </c:pt>
                <c:pt idx="296">
                  <c:v>5.2695200000000741E-13</c:v>
                </c:pt>
                <c:pt idx="297">
                  <c:v>5.2873200000000773E-13</c:v>
                </c:pt>
                <c:pt idx="298">
                  <c:v>5.305130000000061E-13</c:v>
                </c:pt>
                <c:pt idx="299">
                  <c:v>5.3229300000000491E-13</c:v>
                </c:pt>
                <c:pt idx="300">
                  <c:v>5.3407300000000644E-13</c:v>
                </c:pt>
                <c:pt idx="301">
                  <c:v>5.3585300000000545E-13</c:v>
                </c:pt>
                <c:pt idx="302">
                  <c:v>5.3763400000000877E-13</c:v>
                </c:pt>
                <c:pt idx="303">
                  <c:v>5.3941400000000586E-13</c:v>
                </c:pt>
                <c:pt idx="304">
                  <c:v>5.4119400000000821E-13</c:v>
                </c:pt>
                <c:pt idx="305">
                  <c:v>5.4297400000000893E-13</c:v>
                </c:pt>
                <c:pt idx="306">
                  <c:v>5.447550000000071E-13</c:v>
                </c:pt>
                <c:pt idx="307">
                  <c:v>5.4653500000000742E-13</c:v>
                </c:pt>
                <c:pt idx="308">
                  <c:v>5.4831500000000775E-13</c:v>
                </c:pt>
                <c:pt idx="309">
                  <c:v>5.5009500000000665E-13</c:v>
                </c:pt>
                <c:pt idx="310">
                  <c:v>5.5187600000000826E-13</c:v>
                </c:pt>
                <c:pt idx="311">
                  <c:v>5.5365600000000878E-13</c:v>
                </c:pt>
                <c:pt idx="312">
                  <c:v>5.5543600000000799E-13</c:v>
                </c:pt>
                <c:pt idx="313">
                  <c:v>5.5721600000000842E-13</c:v>
                </c:pt>
                <c:pt idx="314">
                  <c:v>5.58997000000008E-13</c:v>
                </c:pt>
                <c:pt idx="315">
                  <c:v>5.6077700000000701E-13</c:v>
                </c:pt>
                <c:pt idx="316">
                  <c:v>5.6255700000000582E-13</c:v>
                </c:pt>
                <c:pt idx="317">
                  <c:v>5.6433700000000776E-13</c:v>
                </c:pt>
                <c:pt idx="318">
                  <c:v>5.6611800000000583E-13</c:v>
                </c:pt>
                <c:pt idx="319">
                  <c:v>5.6789800000000615E-13</c:v>
                </c:pt>
                <c:pt idx="320">
                  <c:v>5.6967800000000708E-13</c:v>
                </c:pt>
                <c:pt idx="321">
                  <c:v>5.7145800000000578E-13</c:v>
                </c:pt>
                <c:pt idx="322">
                  <c:v>5.7323900000000911E-13</c:v>
                </c:pt>
                <c:pt idx="323">
                  <c:v>5.7501900000000811E-13</c:v>
                </c:pt>
                <c:pt idx="324">
                  <c:v>5.7679900000000652E-13</c:v>
                </c:pt>
                <c:pt idx="325">
                  <c:v>5.7857900000000866E-13</c:v>
                </c:pt>
                <c:pt idx="326">
                  <c:v>5.8036000000000844E-13</c:v>
                </c:pt>
                <c:pt idx="327">
                  <c:v>5.8214000000000715E-13</c:v>
                </c:pt>
                <c:pt idx="328">
                  <c:v>5.8392000000000969E-13</c:v>
                </c:pt>
                <c:pt idx="329">
                  <c:v>5.8570000000000668E-13</c:v>
                </c:pt>
                <c:pt idx="330">
                  <c:v>5.8748100000000647E-13</c:v>
                </c:pt>
                <c:pt idx="331">
                  <c:v>5.892610000000071E-13</c:v>
                </c:pt>
                <c:pt idx="332">
                  <c:v>5.9104100000000812E-13</c:v>
                </c:pt>
                <c:pt idx="333">
                  <c:v>5.9282100000000814E-13</c:v>
                </c:pt>
                <c:pt idx="334">
                  <c:v>5.9460200000000955E-13</c:v>
                </c:pt>
                <c:pt idx="335">
                  <c:v>5.9638200000000845E-13</c:v>
                </c:pt>
                <c:pt idx="336">
                  <c:v>5.9816200000001069E-13</c:v>
                </c:pt>
                <c:pt idx="337">
                  <c:v>5.999420000000097E-13</c:v>
                </c:pt>
                <c:pt idx="338">
                  <c:v>6.0172200000000821E-13</c:v>
                </c:pt>
                <c:pt idx="339">
                  <c:v>6.035030000000081E-13</c:v>
                </c:pt>
                <c:pt idx="340">
                  <c:v>6.0528300000000711E-13</c:v>
                </c:pt>
                <c:pt idx="341">
                  <c:v>6.0706300000000935E-13</c:v>
                </c:pt>
                <c:pt idx="342">
                  <c:v>6.0884300000000775E-13</c:v>
                </c:pt>
                <c:pt idx="343">
                  <c:v>6.1062400000000915E-13</c:v>
                </c:pt>
                <c:pt idx="344">
                  <c:v>6.1240400000000634E-13</c:v>
                </c:pt>
                <c:pt idx="345">
                  <c:v>6.1418400000000909E-13</c:v>
                </c:pt>
                <c:pt idx="346">
                  <c:v>6.1596400000000961E-13</c:v>
                </c:pt>
                <c:pt idx="347">
                  <c:v>6.1774500000000758E-13</c:v>
                </c:pt>
                <c:pt idx="348">
                  <c:v>6.1952500000000801E-13</c:v>
                </c:pt>
                <c:pt idx="349">
                  <c:v>6.2130500000000873E-13</c:v>
                </c:pt>
                <c:pt idx="350">
                  <c:v>6.2308500000000895E-13</c:v>
                </c:pt>
                <c:pt idx="351">
                  <c:v>6.2486600000001046E-13</c:v>
                </c:pt>
                <c:pt idx="352">
                  <c:v>6.2664600000000916E-13</c:v>
                </c:pt>
                <c:pt idx="353">
                  <c:v>6.2842600000000989E-13</c:v>
                </c:pt>
                <c:pt idx="354">
                  <c:v>6.30206000000009E-13</c:v>
                </c:pt>
                <c:pt idx="355">
                  <c:v>6.3198700000000858E-13</c:v>
                </c:pt>
                <c:pt idx="356">
                  <c:v>6.3376700000000911E-13</c:v>
                </c:pt>
                <c:pt idx="357">
                  <c:v>6.3554700000000812E-13</c:v>
                </c:pt>
                <c:pt idx="358">
                  <c:v>6.3732700000001015E-13</c:v>
                </c:pt>
                <c:pt idx="359">
                  <c:v>6.3910800000000843E-13</c:v>
                </c:pt>
                <c:pt idx="360">
                  <c:v>6.4088800000000895E-13</c:v>
                </c:pt>
                <c:pt idx="361">
                  <c:v>6.4266800000000937E-13</c:v>
                </c:pt>
                <c:pt idx="362">
                  <c:v>6.4444800000000818E-13</c:v>
                </c:pt>
                <c:pt idx="363">
                  <c:v>6.4622900000000938E-13</c:v>
                </c:pt>
                <c:pt idx="364">
                  <c:v>6.4800900000001011E-13</c:v>
                </c:pt>
                <c:pt idx="365">
                  <c:v>6.4978900000000912E-13</c:v>
                </c:pt>
                <c:pt idx="366">
                  <c:v>6.5156900000000954E-13</c:v>
                </c:pt>
                <c:pt idx="367">
                  <c:v>6.5335000000000943E-13</c:v>
                </c:pt>
                <c:pt idx="368">
                  <c:v>6.5513000000000955E-13</c:v>
                </c:pt>
                <c:pt idx="369">
                  <c:v>6.5691000000000856E-13</c:v>
                </c:pt>
                <c:pt idx="370">
                  <c:v>6.5869000000000908E-13</c:v>
                </c:pt>
                <c:pt idx="371">
                  <c:v>6.6047100000000655E-13</c:v>
                </c:pt>
                <c:pt idx="372">
                  <c:v>6.6225100000000586E-13</c:v>
                </c:pt>
                <c:pt idx="373">
                  <c:v>6.640310000000082E-13</c:v>
                </c:pt>
                <c:pt idx="374">
                  <c:v>6.6581100000000731E-13</c:v>
                </c:pt>
                <c:pt idx="375">
                  <c:v>6.6759200000000861E-13</c:v>
                </c:pt>
                <c:pt idx="376">
                  <c:v>6.6937200000000944E-13</c:v>
                </c:pt>
                <c:pt idx="377">
                  <c:v>6.7115200000000926E-13</c:v>
                </c:pt>
                <c:pt idx="378">
                  <c:v>6.7293200000000988E-13</c:v>
                </c:pt>
                <c:pt idx="379">
                  <c:v>6.7471200000000919E-13</c:v>
                </c:pt>
                <c:pt idx="380">
                  <c:v>6.7649300000000716E-13</c:v>
                </c:pt>
                <c:pt idx="381">
                  <c:v>6.782730000000092E-13</c:v>
                </c:pt>
                <c:pt idx="382">
                  <c:v>6.8005300000000841E-13</c:v>
                </c:pt>
                <c:pt idx="383">
                  <c:v>6.8183300000000894E-13</c:v>
                </c:pt>
                <c:pt idx="384">
                  <c:v>6.8361400000001024E-13</c:v>
                </c:pt>
                <c:pt idx="385">
                  <c:v>6.8539400000000894E-13</c:v>
                </c:pt>
                <c:pt idx="386">
                  <c:v>6.8717400000001118E-13</c:v>
                </c:pt>
                <c:pt idx="387">
                  <c:v>6.8895400000000989E-13</c:v>
                </c:pt>
                <c:pt idx="388">
                  <c:v>6.9073500000000978E-13</c:v>
                </c:pt>
                <c:pt idx="389">
                  <c:v>6.9251500000000869E-13</c:v>
                </c:pt>
                <c:pt idx="390">
                  <c:v>6.9429500000000911E-13</c:v>
                </c:pt>
                <c:pt idx="391">
                  <c:v>6.9607500000000963E-13</c:v>
                </c:pt>
                <c:pt idx="392">
                  <c:v>6.9785600000001083E-13</c:v>
                </c:pt>
                <c:pt idx="393">
                  <c:v>6.9963600000001166E-13</c:v>
                </c:pt>
                <c:pt idx="394">
                  <c:v>7.0141600000000845E-13</c:v>
                </c:pt>
                <c:pt idx="395">
                  <c:v>7.0319600000001099E-13</c:v>
                </c:pt>
                <c:pt idx="396">
                  <c:v>7.0497700000001088E-13</c:v>
                </c:pt>
                <c:pt idx="397">
                  <c:v>7.0675700000000807E-13</c:v>
                </c:pt>
                <c:pt idx="398">
                  <c:v>7.0853700000001011E-13</c:v>
                </c:pt>
                <c:pt idx="399">
                  <c:v>7.1031700000000912E-13</c:v>
                </c:pt>
                <c:pt idx="400">
                  <c:v>7.1209800000000699E-13</c:v>
                </c:pt>
                <c:pt idx="401">
                  <c:v>7.1387800000000943E-13</c:v>
                </c:pt>
                <c:pt idx="402">
                  <c:v>7.1565800000000814E-13</c:v>
                </c:pt>
                <c:pt idx="403">
                  <c:v>7.1743800000000866E-13</c:v>
                </c:pt>
                <c:pt idx="404">
                  <c:v>7.1921900000000835E-13</c:v>
                </c:pt>
                <c:pt idx="405">
                  <c:v>7.2099900000001039E-13</c:v>
                </c:pt>
                <c:pt idx="406">
                  <c:v>7.227790000000097E-13</c:v>
                </c:pt>
                <c:pt idx="407">
                  <c:v>7.2455900000001012E-13</c:v>
                </c:pt>
                <c:pt idx="408">
                  <c:v>7.2634000000000991E-13</c:v>
                </c:pt>
                <c:pt idx="409">
                  <c:v>7.2812000000001195E-13</c:v>
                </c:pt>
                <c:pt idx="410">
                  <c:v>7.2990000000001075E-13</c:v>
                </c:pt>
                <c:pt idx="411">
                  <c:v>7.3168000000000966E-13</c:v>
                </c:pt>
                <c:pt idx="412">
                  <c:v>7.3346100000000955E-13</c:v>
                </c:pt>
                <c:pt idx="413">
                  <c:v>7.3524100000000816E-13</c:v>
                </c:pt>
                <c:pt idx="414">
                  <c:v>7.370210000000104E-13</c:v>
                </c:pt>
                <c:pt idx="415">
                  <c:v>7.388010000000092E-13</c:v>
                </c:pt>
                <c:pt idx="416">
                  <c:v>7.4058200000001091E-13</c:v>
                </c:pt>
                <c:pt idx="417">
                  <c:v>7.4236200000001143E-13</c:v>
                </c:pt>
                <c:pt idx="418">
                  <c:v>7.4414200000001196E-13</c:v>
                </c:pt>
                <c:pt idx="419">
                  <c:v>7.4592200000001248E-13</c:v>
                </c:pt>
                <c:pt idx="420">
                  <c:v>7.4770200000001119E-13</c:v>
                </c:pt>
                <c:pt idx="421">
                  <c:v>7.4948300000000906E-13</c:v>
                </c:pt>
                <c:pt idx="422">
                  <c:v>7.5126300000000988E-13</c:v>
                </c:pt>
                <c:pt idx="423">
                  <c:v>7.5304300000001061E-13</c:v>
                </c:pt>
                <c:pt idx="424">
                  <c:v>7.5482300000001083E-13</c:v>
                </c:pt>
                <c:pt idx="425">
                  <c:v>7.5660400000001082E-13</c:v>
                </c:pt>
                <c:pt idx="426">
                  <c:v>7.5838400000001134E-13</c:v>
                </c:pt>
                <c:pt idx="427">
                  <c:v>7.6016400000001166E-13</c:v>
                </c:pt>
                <c:pt idx="428">
                  <c:v>7.6194400000001067E-13</c:v>
                </c:pt>
                <c:pt idx="429">
                  <c:v>7.6372500000001026E-13</c:v>
                </c:pt>
                <c:pt idx="430">
                  <c:v>7.6550500000000927E-13</c:v>
                </c:pt>
                <c:pt idx="431">
                  <c:v>7.6728500000000979E-13</c:v>
                </c:pt>
                <c:pt idx="432">
                  <c:v>7.6906500000001011E-13</c:v>
                </c:pt>
                <c:pt idx="433">
                  <c:v>7.7084600000001152E-13</c:v>
                </c:pt>
                <c:pt idx="434">
                  <c:v>7.7262600000001234E-13</c:v>
                </c:pt>
                <c:pt idx="435">
                  <c:v>7.7440600000001075E-13</c:v>
                </c:pt>
                <c:pt idx="436">
                  <c:v>7.7618600000001157E-13</c:v>
                </c:pt>
                <c:pt idx="437">
                  <c:v>7.7796700000001328E-13</c:v>
                </c:pt>
                <c:pt idx="438">
                  <c:v>7.7974700000001027E-13</c:v>
                </c:pt>
                <c:pt idx="439">
                  <c:v>7.8152700000001089E-13</c:v>
                </c:pt>
                <c:pt idx="440">
                  <c:v>7.8330700000001132E-13</c:v>
                </c:pt>
                <c:pt idx="441">
                  <c:v>7.8508800000000939E-13</c:v>
                </c:pt>
                <c:pt idx="442">
                  <c:v>7.8686800000000991E-13</c:v>
                </c:pt>
                <c:pt idx="443">
                  <c:v>7.8864800000001023E-13</c:v>
                </c:pt>
                <c:pt idx="444">
                  <c:v>7.9042800000001086E-13</c:v>
                </c:pt>
                <c:pt idx="445">
                  <c:v>7.9220900000001064E-13</c:v>
                </c:pt>
                <c:pt idx="446">
                  <c:v>7.9398900000001309E-13</c:v>
                </c:pt>
                <c:pt idx="447">
                  <c:v>7.9576900000001179E-13</c:v>
                </c:pt>
                <c:pt idx="448">
                  <c:v>7.9754900000001232E-13</c:v>
                </c:pt>
                <c:pt idx="449">
                  <c:v>7.9933000000001231E-13</c:v>
                </c:pt>
                <c:pt idx="450">
                  <c:v>8.0111000000000849E-13</c:v>
                </c:pt>
                <c:pt idx="451">
                  <c:v>8.028900000000075E-13</c:v>
                </c:pt>
                <c:pt idx="452">
                  <c:v>8.0467000000000994E-13</c:v>
                </c:pt>
                <c:pt idx="453">
                  <c:v>8.0645100000001185E-13</c:v>
                </c:pt>
                <c:pt idx="454">
                  <c:v>8.0823100000001045E-13</c:v>
                </c:pt>
                <c:pt idx="455">
                  <c:v>8.1001100000000906E-13</c:v>
                </c:pt>
                <c:pt idx="456">
                  <c:v>8.1179100000000827E-13</c:v>
                </c:pt>
                <c:pt idx="457">
                  <c:v>8.1357200000000957E-13</c:v>
                </c:pt>
                <c:pt idx="458">
                  <c:v>8.1535200000001201E-13</c:v>
                </c:pt>
                <c:pt idx="459">
                  <c:v>8.1713200000000658E-13</c:v>
                </c:pt>
                <c:pt idx="460">
                  <c:v>8.1891200000000882E-13</c:v>
                </c:pt>
                <c:pt idx="461">
                  <c:v>8.2069300000001103E-13</c:v>
                </c:pt>
                <c:pt idx="462">
                  <c:v>8.2247300000000994E-13</c:v>
                </c:pt>
                <c:pt idx="463">
                  <c:v>8.2425300000001178E-13</c:v>
                </c:pt>
                <c:pt idx="464">
                  <c:v>8.2603300000001068E-13</c:v>
                </c:pt>
                <c:pt idx="465">
                  <c:v>8.2781300000000899E-13</c:v>
                </c:pt>
                <c:pt idx="466">
                  <c:v>8.295940000000112E-13</c:v>
                </c:pt>
                <c:pt idx="467">
                  <c:v>8.3137400000001313E-13</c:v>
                </c:pt>
                <c:pt idx="468">
                  <c:v>8.3315400000001204E-13</c:v>
                </c:pt>
                <c:pt idx="469">
                  <c:v>8.3493400000001105E-13</c:v>
                </c:pt>
                <c:pt idx="470">
                  <c:v>8.3671500000001256E-13</c:v>
                </c:pt>
                <c:pt idx="471">
                  <c:v>8.3849500000001156E-13</c:v>
                </c:pt>
                <c:pt idx="472">
                  <c:v>8.402750000000135E-13</c:v>
                </c:pt>
                <c:pt idx="473">
                  <c:v>8.4205500000001271E-13</c:v>
                </c:pt>
                <c:pt idx="474">
                  <c:v>8.4383600000000745E-13</c:v>
                </c:pt>
                <c:pt idx="475">
                  <c:v>8.4561600000001292E-13</c:v>
                </c:pt>
                <c:pt idx="476">
                  <c:v>8.4739600000001183E-13</c:v>
                </c:pt>
                <c:pt idx="477">
                  <c:v>8.4917600000001013E-13</c:v>
                </c:pt>
                <c:pt idx="478">
                  <c:v>8.5095700000001194E-13</c:v>
                </c:pt>
                <c:pt idx="479">
                  <c:v>8.5273700000000691E-13</c:v>
                </c:pt>
                <c:pt idx="480">
                  <c:v>8.5451700000000905E-13</c:v>
                </c:pt>
                <c:pt idx="481">
                  <c:v>8.562970000000118E-13</c:v>
                </c:pt>
                <c:pt idx="482">
                  <c:v>8.580780000000128E-13</c:v>
                </c:pt>
                <c:pt idx="483">
                  <c:v>8.5985800000001221E-13</c:v>
                </c:pt>
                <c:pt idx="484">
                  <c:v>8.6163800000001101E-13</c:v>
                </c:pt>
                <c:pt idx="485">
                  <c:v>8.6341800000000952E-13</c:v>
                </c:pt>
                <c:pt idx="486">
                  <c:v>8.6519900000001163E-13</c:v>
                </c:pt>
                <c:pt idx="487">
                  <c:v>8.6697900000001316E-13</c:v>
                </c:pt>
                <c:pt idx="488">
                  <c:v>8.6875900000001187E-13</c:v>
                </c:pt>
                <c:pt idx="489">
                  <c:v>8.7053900000001108E-13</c:v>
                </c:pt>
                <c:pt idx="490">
                  <c:v>8.7232000000000905E-13</c:v>
                </c:pt>
                <c:pt idx="491">
                  <c:v>8.7410000000000786E-13</c:v>
                </c:pt>
                <c:pt idx="492">
                  <c:v>8.7588000000000979E-13</c:v>
                </c:pt>
                <c:pt idx="493">
                  <c:v>8.7766000000001254E-13</c:v>
                </c:pt>
                <c:pt idx="494">
                  <c:v>8.7944100000001101E-13</c:v>
                </c:pt>
                <c:pt idx="495">
                  <c:v>8.8122100000001255E-13</c:v>
                </c:pt>
                <c:pt idx="496">
                  <c:v>8.8300100000001166E-13</c:v>
                </c:pt>
                <c:pt idx="497">
                  <c:v>8.8478100000001067E-13</c:v>
                </c:pt>
                <c:pt idx="498">
                  <c:v>8.865620000000147E-13</c:v>
                </c:pt>
                <c:pt idx="499">
                  <c:v>8.883420000000137E-13</c:v>
                </c:pt>
                <c:pt idx="500">
                  <c:v>8.9012200000000938E-13</c:v>
                </c:pt>
                <c:pt idx="501">
                  <c:v>8.9190200000001203E-13</c:v>
                </c:pt>
                <c:pt idx="502">
                  <c:v>8.9368300000001313E-13</c:v>
                </c:pt>
                <c:pt idx="503">
                  <c:v>8.9546300000001516E-13</c:v>
                </c:pt>
                <c:pt idx="504">
                  <c:v>8.972430000000169E-13</c:v>
                </c:pt>
                <c:pt idx="505">
                  <c:v>8.9902300000001308E-13</c:v>
                </c:pt>
                <c:pt idx="506">
                  <c:v>9.0080300000001239E-13</c:v>
                </c:pt>
                <c:pt idx="507">
                  <c:v>9.0258400000001329E-13</c:v>
                </c:pt>
                <c:pt idx="508">
                  <c:v>9.043640000000125E-13</c:v>
                </c:pt>
                <c:pt idx="509">
                  <c:v>9.0614400000001394E-13</c:v>
                </c:pt>
                <c:pt idx="510">
                  <c:v>9.0792400000001315E-13</c:v>
                </c:pt>
                <c:pt idx="511">
                  <c:v>9.0970500000001142E-13</c:v>
                </c:pt>
                <c:pt idx="512">
                  <c:v>9.1148500000001023E-13</c:v>
                </c:pt>
                <c:pt idx="513">
                  <c:v>9.1326500000001226E-13</c:v>
                </c:pt>
                <c:pt idx="514">
                  <c:v>9.1504500000001451E-13</c:v>
                </c:pt>
                <c:pt idx="515">
                  <c:v>9.1682600000000904E-13</c:v>
                </c:pt>
                <c:pt idx="516">
                  <c:v>9.1860600000001108E-13</c:v>
                </c:pt>
                <c:pt idx="517">
                  <c:v>9.2038600000000969E-13</c:v>
                </c:pt>
                <c:pt idx="518">
                  <c:v>9.2216600000000789E-13</c:v>
                </c:pt>
                <c:pt idx="519">
                  <c:v>9.2394700000000909E-13</c:v>
                </c:pt>
                <c:pt idx="520">
                  <c:v>9.257270000000087E-13</c:v>
                </c:pt>
                <c:pt idx="521">
                  <c:v>9.2750700000001175E-13</c:v>
                </c:pt>
                <c:pt idx="522">
                  <c:v>9.2928700000001056E-13</c:v>
                </c:pt>
                <c:pt idx="523">
                  <c:v>9.310680000000154E-13</c:v>
                </c:pt>
                <c:pt idx="524">
                  <c:v>9.328480000000142E-13</c:v>
                </c:pt>
                <c:pt idx="525">
                  <c:v>9.3462800000001341E-13</c:v>
                </c:pt>
                <c:pt idx="526">
                  <c:v>9.3640800000001485E-13</c:v>
                </c:pt>
                <c:pt idx="527">
                  <c:v>9.3818900000001342E-13</c:v>
                </c:pt>
                <c:pt idx="528">
                  <c:v>9.3996900000001546E-13</c:v>
                </c:pt>
                <c:pt idx="529">
                  <c:v>9.4174900000001386E-13</c:v>
                </c:pt>
                <c:pt idx="530">
                  <c:v>9.4352900000001307E-13</c:v>
                </c:pt>
                <c:pt idx="531">
                  <c:v>9.4531000000001387E-13</c:v>
                </c:pt>
                <c:pt idx="532">
                  <c:v>9.4709000000001308E-13</c:v>
                </c:pt>
                <c:pt idx="533">
                  <c:v>9.4887000000001229E-13</c:v>
                </c:pt>
                <c:pt idx="534">
                  <c:v>9.5065000000001433E-13</c:v>
                </c:pt>
                <c:pt idx="535">
                  <c:v>9.5243100000000947E-13</c:v>
                </c:pt>
                <c:pt idx="536">
                  <c:v>9.5421100000001131E-13</c:v>
                </c:pt>
                <c:pt idx="537">
                  <c:v>9.5599100000001315E-13</c:v>
                </c:pt>
                <c:pt idx="538">
                  <c:v>9.5777100000001256E-13</c:v>
                </c:pt>
                <c:pt idx="539">
                  <c:v>9.5955200000001356E-13</c:v>
                </c:pt>
                <c:pt idx="540">
                  <c:v>9.6133200000000934E-13</c:v>
                </c:pt>
                <c:pt idx="541">
                  <c:v>9.6311200000000835E-13</c:v>
                </c:pt>
                <c:pt idx="542">
                  <c:v>9.6489200000000776E-13</c:v>
                </c:pt>
                <c:pt idx="543">
                  <c:v>9.6667300000001542E-13</c:v>
                </c:pt>
                <c:pt idx="544">
                  <c:v>9.6845300000001423E-13</c:v>
                </c:pt>
                <c:pt idx="545">
                  <c:v>9.7023300000001304E-13</c:v>
                </c:pt>
                <c:pt idx="546">
                  <c:v>9.7201300000001164E-13</c:v>
                </c:pt>
                <c:pt idx="547">
                  <c:v>9.7379300000001045E-13</c:v>
                </c:pt>
                <c:pt idx="548">
                  <c:v>9.7557400000001549E-13</c:v>
                </c:pt>
                <c:pt idx="549">
                  <c:v>9.7735400000001349E-13</c:v>
                </c:pt>
                <c:pt idx="550">
                  <c:v>9.7913400000000967E-13</c:v>
                </c:pt>
                <c:pt idx="551">
                  <c:v>9.8091400000001575E-13</c:v>
                </c:pt>
                <c:pt idx="552">
                  <c:v>9.8269500000001311E-13</c:v>
                </c:pt>
                <c:pt idx="553">
                  <c:v>9.8447500000001212E-13</c:v>
                </c:pt>
                <c:pt idx="554">
                  <c:v>9.862550000000184E-13</c:v>
                </c:pt>
                <c:pt idx="555">
                  <c:v>9.8803500000001337E-13</c:v>
                </c:pt>
                <c:pt idx="556">
                  <c:v>9.8981600000001134E-13</c:v>
                </c:pt>
                <c:pt idx="557">
                  <c:v>9.9159600000001338E-13</c:v>
                </c:pt>
                <c:pt idx="558">
                  <c:v>9.9337600000001259E-13</c:v>
                </c:pt>
                <c:pt idx="559">
                  <c:v>9.9515600000001503E-13</c:v>
                </c:pt>
                <c:pt idx="560">
                  <c:v>9.969370000000132E-13</c:v>
                </c:pt>
                <c:pt idx="561">
                  <c:v>9.9871700000001201E-13</c:v>
                </c:pt>
                <c:pt idx="562">
                  <c:v>1.0005000000000119E-12</c:v>
                </c:pt>
                <c:pt idx="563">
                  <c:v>1.0022800000000142E-12</c:v>
                </c:pt>
                <c:pt idx="564">
                  <c:v>1.0040600000000124E-12</c:v>
                </c:pt>
                <c:pt idx="565">
                  <c:v>1.0058400000000104E-12</c:v>
                </c:pt>
                <c:pt idx="566">
                  <c:v>1.007620000000008E-12</c:v>
                </c:pt>
                <c:pt idx="567">
                  <c:v>1.0094000000000104E-12</c:v>
                </c:pt>
                <c:pt idx="568">
                  <c:v>1.0111800000000133E-12</c:v>
                </c:pt>
                <c:pt idx="569">
                  <c:v>1.0129600000000119E-12</c:v>
                </c:pt>
                <c:pt idx="570">
                  <c:v>1.0147400000000133E-12</c:v>
                </c:pt>
                <c:pt idx="571">
                  <c:v>1.0165200000000115E-12</c:v>
                </c:pt>
                <c:pt idx="572">
                  <c:v>1.0183000000000129E-12</c:v>
                </c:pt>
                <c:pt idx="573">
                  <c:v>1.0200800000000146E-12</c:v>
                </c:pt>
                <c:pt idx="574">
                  <c:v>1.0218600000000085E-12</c:v>
                </c:pt>
                <c:pt idx="575">
                  <c:v>1.0236400000000106E-12</c:v>
                </c:pt>
                <c:pt idx="576">
                  <c:v>1.025420000000009E-12</c:v>
                </c:pt>
                <c:pt idx="577">
                  <c:v>1.0272000000000112E-12</c:v>
                </c:pt>
                <c:pt idx="578">
                  <c:v>1.0289800000000139E-12</c:v>
                </c:pt>
                <c:pt idx="579">
                  <c:v>1.0307600000000127E-12</c:v>
                </c:pt>
                <c:pt idx="580">
                  <c:v>1.0325400000000141E-12</c:v>
                </c:pt>
                <c:pt idx="581">
                  <c:v>1.0343200000000125E-12</c:v>
                </c:pt>
                <c:pt idx="582">
                  <c:v>1.0361000000000141E-12</c:v>
                </c:pt>
                <c:pt idx="583">
                  <c:v>1.0378800000000119E-12</c:v>
                </c:pt>
                <c:pt idx="584">
                  <c:v>1.0396600000000093E-12</c:v>
                </c:pt>
                <c:pt idx="585">
                  <c:v>1.0414400000000122E-12</c:v>
                </c:pt>
                <c:pt idx="586">
                  <c:v>1.0432200000000096E-12</c:v>
                </c:pt>
                <c:pt idx="587">
                  <c:v>1.045000000000013E-12</c:v>
                </c:pt>
                <c:pt idx="588">
                  <c:v>1.0467800000000147E-12</c:v>
                </c:pt>
                <c:pt idx="589">
                  <c:v>1.0485600000000133E-12</c:v>
                </c:pt>
                <c:pt idx="590">
                  <c:v>1.0503400000000151E-12</c:v>
                </c:pt>
                <c:pt idx="591">
                  <c:v>1.0521200000000133E-12</c:v>
                </c:pt>
                <c:pt idx="592">
                  <c:v>1.0539000000000115E-12</c:v>
                </c:pt>
                <c:pt idx="593">
                  <c:v>1.0556800000000133E-12</c:v>
                </c:pt>
                <c:pt idx="594">
                  <c:v>1.0574600000000109E-12</c:v>
                </c:pt>
                <c:pt idx="595">
                  <c:v>1.0592500000000151E-12</c:v>
                </c:pt>
                <c:pt idx="596">
                  <c:v>1.0610300000000133E-12</c:v>
                </c:pt>
                <c:pt idx="597">
                  <c:v>1.0628100000000147E-12</c:v>
                </c:pt>
                <c:pt idx="598">
                  <c:v>1.0645900000000125E-12</c:v>
                </c:pt>
                <c:pt idx="599">
                  <c:v>1.0663700000000146E-12</c:v>
                </c:pt>
                <c:pt idx="600">
                  <c:v>1.0681500000000168E-12</c:v>
                </c:pt>
                <c:pt idx="601">
                  <c:v>1.0699300000000104E-12</c:v>
                </c:pt>
                <c:pt idx="602">
                  <c:v>1.0717100000000136E-12</c:v>
                </c:pt>
                <c:pt idx="603">
                  <c:v>1.073490000000011E-12</c:v>
                </c:pt>
                <c:pt idx="604">
                  <c:v>1.0752700000000132E-12</c:v>
                </c:pt>
                <c:pt idx="605">
                  <c:v>1.0770500000000155E-12</c:v>
                </c:pt>
                <c:pt idx="606">
                  <c:v>1.0788300000000141E-12</c:v>
                </c:pt>
                <c:pt idx="607">
                  <c:v>1.0806100000000157E-12</c:v>
                </c:pt>
                <c:pt idx="608">
                  <c:v>1.0823900000000133E-12</c:v>
                </c:pt>
                <c:pt idx="609">
                  <c:v>1.0841700000000154E-12</c:v>
                </c:pt>
                <c:pt idx="610">
                  <c:v>1.0859500000000136E-12</c:v>
                </c:pt>
                <c:pt idx="611">
                  <c:v>1.0877300000000112E-12</c:v>
                </c:pt>
                <c:pt idx="612">
                  <c:v>1.0895100000000138E-12</c:v>
                </c:pt>
                <c:pt idx="613">
                  <c:v>1.0912900000000124E-12</c:v>
                </c:pt>
                <c:pt idx="614">
                  <c:v>1.0930700000000144E-12</c:v>
                </c:pt>
                <c:pt idx="615">
                  <c:v>1.0948500000000167E-12</c:v>
                </c:pt>
                <c:pt idx="616">
                  <c:v>1.0966300000000147E-12</c:v>
                </c:pt>
                <c:pt idx="617">
                  <c:v>1.0984100000000171E-12</c:v>
                </c:pt>
                <c:pt idx="618">
                  <c:v>1.1001900000000147E-12</c:v>
                </c:pt>
                <c:pt idx="619">
                  <c:v>1.1019700000000125E-12</c:v>
                </c:pt>
                <c:pt idx="620">
                  <c:v>1.1037500000000142E-12</c:v>
                </c:pt>
                <c:pt idx="621">
                  <c:v>1.1055300000000124E-12</c:v>
                </c:pt>
                <c:pt idx="622">
                  <c:v>1.1073100000000146E-12</c:v>
                </c:pt>
                <c:pt idx="623">
                  <c:v>1.109090000000013E-12</c:v>
                </c:pt>
                <c:pt idx="624">
                  <c:v>1.1108700000000152E-12</c:v>
                </c:pt>
                <c:pt idx="625">
                  <c:v>1.1126500000000175E-12</c:v>
                </c:pt>
                <c:pt idx="626">
                  <c:v>1.1144300000000155E-12</c:v>
                </c:pt>
                <c:pt idx="627">
                  <c:v>1.1162100000000181E-12</c:v>
                </c:pt>
                <c:pt idx="628">
                  <c:v>1.1179900000000123E-12</c:v>
                </c:pt>
                <c:pt idx="629">
                  <c:v>1.1197700000000133E-12</c:v>
                </c:pt>
                <c:pt idx="630">
                  <c:v>1.1215500000000151E-12</c:v>
                </c:pt>
                <c:pt idx="631">
                  <c:v>1.1233300000000133E-12</c:v>
                </c:pt>
                <c:pt idx="632">
                  <c:v>1.1251100000000156E-12</c:v>
                </c:pt>
                <c:pt idx="633">
                  <c:v>1.1268900000000132E-12</c:v>
                </c:pt>
                <c:pt idx="634">
                  <c:v>1.1286700000000164E-12</c:v>
                </c:pt>
                <c:pt idx="635">
                  <c:v>1.1304500000000189E-12</c:v>
                </c:pt>
                <c:pt idx="636">
                  <c:v>1.1322400000000178E-12</c:v>
                </c:pt>
                <c:pt idx="637">
                  <c:v>1.1340200000000154E-12</c:v>
                </c:pt>
                <c:pt idx="638">
                  <c:v>1.1358000000000134E-12</c:v>
                </c:pt>
                <c:pt idx="639">
                  <c:v>1.1375800000000156E-12</c:v>
                </c:pt>
                <c:pt idx="640">
                  <c:v>1.1393600000000138E-12</c:v>
                </c:pt>
                <c:pt idx="641">
                  <c:v>1.1411400000000159E-12</c:v>
                </c:pt>
                <c:pt idx="642">
                  <c:v>1.1429200000000147E-12</c:v>
                </c:pt>
                <c:pt idx="643">
                  <c:v>1.1447000000000167E-12</c:v>
                </c:pt>
                <c:pt idx="644">
                  <c:v>1.1464800000000182E-12</c:v>
                </c:pt>
                <c:pt idx="645">
                  <c:v>1.1482600000000157E-12</c:v>
                </c:pt>
                <c:pt idx="646">
                  <c:v>1.150040000000019E-12</c:v>
                </c:pt>
                <c:pt idx="647">
                  <c:v>1.1518200000000119E-12</c:v>
                </c:pt>
                <c:pt idx="648">
                  <c:v>1.1536000000000142E-12</c:v>
                </c:pt>
                <c:pt idx="649">
                  <c:v>1.155380000000017E-12</c:v>
                </c:pt>
                <c:pt idx="650">
                  <c:v>1.1571600000000146E-12</c:v>
                </c:pt>
                <c:pt idx="651">
                  <c:v>1.1589400000000173E-12</c:v>
                </c:pt>
                <c:pt idx="652">
                  <c:v>1.1607200000000149E-12</c:v>
                </c:pt>
                <c:pt idx="653">
                  <c:v>1.1625000000000169E-12</c:v>
                </c:pt>
                <c:pt idx="654">
                  <c:v>1.1642800000000198E-12</c:v>
                </c:pt>
                <c:pt idx="655">
                  <c:v>1.1660600000000173E-12</c:v>
                </c:pt>
                <c:pt idx="656">
                  <c:v>1.1678400000000147E-12</c:v>
                </c:pt>
                <c:pt idx="657">
                  <c:v>1.1696200000000127E-12</c:v>
                </c:pt>
                <c:pt idx="658">
                  <c:v>1.1714000000000148E-12</c:v>
                </c:pt>
                <c:pt idx="659">
                  <c:v>1.1731800000000178E-12</c:v>
                </c:pt>
                <c:pt idx="660">
                  <c:v>1.1749600000000156E-12</c:v>
                </c:pt>
                <c:pt idx="661">
                  <c:v>1.1767400000000179E-12</c:v>
                </c:pt>
                <c:pt idx="662">
                  <c:v>1.1785200000000159E-12</c:v>
                </c:pt>
                <c:pt idx="663">
                  <c:v>1.1803000000000187E-12</c:v>
                </c:pt>
                <c:pt idx="664">
                  <c:v>1.1820800000000199E-12</c:v>
                </c:pt>
                <c:pt idx="665">
                  <c:v>1.1838600000000141E-12</c:v>
                </c:pt>
                <c:pt idx="666">
                  <c:v>1.1856400000000163E-12</c:v>
                </c:pt>
                <c:pt idx="667">
                  <c:v>1.1874200000000139E-12</c:v>
                </c:pt>
                <c:pt idx="668">
                  <c:v>1.1892000000000158E-12</c:v>
                </c:pt>
                <c:pt idx="669">
                  <c:v>1.190980000000019E-12</c:v>
                </c:pt>
                <c:pt idx="670">
                  <c:v>1.1927600000000168E-12</c:v>
                </c:pt>
                <c:pt idx="671">
                  <c:v>1.1945400000000189E-12</c:v>
                </c:pt>
                <c:pt idx="672">
                  <c:v>1.1963200000000173E-12</c:v>
                </c:pt>
                <c:pt idx="673">
                  <c:v>1.1981000000000189E-12</c:v>
                </c:pt>
                <c:pt idx="674">
                  <c:v>1.1998800000000169E-12</c:v>
                </c:pt>
                <c:pt idx="675">
                  <c:v>1.2016600000000119E-12</c:v>
                </c:pt>
                <c:pt idx="676">
                  <c:v>1.2034400000000133E-12</c:v>
                </c:pt>
                <c:pt idx="677">
                  <c:v>1.205230000000012E-12</c:v>
                </c:pt>
                <c:pt idx="678">
                  <c:v>1.2070100000000145E-12</c:v>
                </c:pt>
                <c:pt idx="679">
                  <c:v>1.2087900000000133E-12</c:v>
                </c:pt>
                <c:pt idx="680">
                  <c:v>1.2105700000000151E-12</c:v>
                </c:pt>
                <c:pt idx="681">
                  <c:v>1.2123500000000167E-12</c:v>
                </c:pt>
                <c:pt idx="682">
                  <c:v>1.2141300000000141E-12</c:v>
                </c:pt>
                <c:pt idx="683">
                  <c:v>1.2159100000000125E-12</c:v>
                </c:pt>
                <c:pt idx="684">
                  <c:v>1.2176900000000099E-12</c:v>
                </c:pt>
                <c:pt idx="685">
                  <c:v>1.2194700000000128E-12</c:v>
                </c:pt>
                <c:pt idx="686">
                  <c:v>1.221250000000015E-12</c:v>
                </c:pt>
                <c:pt idx="687">
                  <c:v>1.2230300000000132E-12</c:v>
                </c:pt>
                <c:pt idx="688">
                  <c:v>1.2248100000000151E-12</c:v>
                </c:pt>
                <c:pt idx="689">
                  <c:v>1.2265900000000141E-12</c:v>
                </c:pt>
                <c:pt idx="690">
                  <c:v>1.2283700000000161E-12</c:v>
                </c:pt>
                <c:pt idx="691">
                  <c:v>1.2301500000000177E-12</c:v>
                </c:pt>
                <c:pt idx="692">
                  <c:v>1.2319300000000119E-12</c:v>
                </c:pt>
                <c:pt idx="693">
                  <c:v>1.2337100000000133E-12</c:v>
                </c:pt>
                <c:pt idx="694">
                  <c:v>1.2354900000000115E-12</c:v>
                </c:pt>
                <c:pt idx="695">
                  <c:v>1.2372700000000136E-12</c:v>
                </c:pt>
                <c:pt idx="696">
                  <c:v>1.2390500000000166E-12</c:v>
                </c:pt>
                <c:pt idx="697">
                  <c:v>1.2408300000000134E-12</c:v>
                </c:pt>
                <c:pt idx="698">
                  <c:v>1.242610000000016E-12</c:v>
                </c:pt>
                <c:pt idx="699">
                  <c:v>1.2443900000000145E-12</c:v>
                </c:pt>
                <c:pt idx="700">
                  <c:v>1.2461700000000167E-12</c:v>
                </c:pt>
                <c:pt idx="701">
                  <c:v>1.2479500000000147E-12</c:v>
                </c:pt>
                <c:pt idx="702">
                  <c:v>1.2497300000000133E-12</c:v>
                </c:pt>
                <c:pt idx="703">
                  <c:v>1.2515100000000147E-12</c:v>
                </c:pt>
                <c:pt idx="704">
                  <c:v>1.2532900000000125E-12</c:v>
                </c:pt>
                <c:pt idx="705">
                  <c:v>1.2550700000000144E-12</c:v>
                </c:pt>
                <c:pt idx="706">
                  <c:v>1.2568500000000168E-12</c:v>
                </c:pt>
                <c:pt idx="707">
                  <c:v>1.2586300000000146E-12</c:v>
                </c:pt>
                <c:pt idx="708">
                  <c:v>1.2604100000000176E-12</c:v>
                </c:pt>
                <c:pt idx="709">
                  <c:v>1.2621900000000152E-12</c:v>
                </c:pt>
                <c:pt idx="710">
                  <c:v>1.2639700000000132E-12</c:v>
                </c:pt>
                <c:pt idx="711">
                  <c:v>1.2657500000000155E-12</c:v>
                </c:pt>
                <c:pt idx="712">
                  <c:v>1.2675300000000141E-12</c:v>
                </c:pt>
                <c:pt idx="713">
                  <c:v>1.2693100000000157E-12</c:v>
                </c:pt>
                <c:pt idx="714">
                  <c:v>1.2710900000000133E-12</c:v>
                </c:pt>
                <c:pt idx="715">
                  <c:v>1.2728700000000152E-12</c:v>
                </c:pt>
                <c:pt idx="716">
                  <c:v>1.274650000000018E-12</c:v>
                </c:pt>
                <c:pt idx="717">
                  <c:v>1.2764300000000156E-12</c:v>
                </c:pt>
                <c:pt idx="718">
                  <c:v>1.2782200000000151E-12</c:v>
                </c:pt>
                <c:pt idx="719">
                  <c:v>1.2800000000000174E-12</c:v>
                </c:pt>
                <c:pt idx="720">
                  <c:v>1.281780000000015E-12</c:v>
                </c:pt>
                <c:pt idx="721">
                  <c:v>1.2835600000000128E-12</c:v>
                </c:pt>
                <c:pt idx="722">
                  <c:v>1.2853400000000152E-12</c:v>
                </c:pt>
                <c:pt idx="723">
                  <c:v>1.2871200000000134E-12</c:v>
                </c:pt>
                <c:pt idx="724">
                  <c:v>1.2889000000000156E-12</c:v>
                </c:pt>
                <c:pt idx="725">
                  <c:v>1.2906800000000179E-12</c:v>
                </c:pt>
                <c:pt idx="726">
                  <c:v>1.2924600000000163E-12</c:v>
                </c:pt>
                <c:pt idx="727">
                  <c:v>1.2942400000000185E-12</c:v>
                </c:pt>
                <c:pt idx="728">
                  <c:v>1.2960200000000163E-12</c:v>
                </c:pt>
                <c:pt idx="729">
                  <c:v>1.2978000000000141E-12</c:v>
                </c:pt>
                <c:pt idx="730">
                  <c:v>1.2995800000000158E-12</c:v>
                </c:pt>
                <c:pt idx="731">
                  <c:v>1.3013600000000133E-12</c:v>
                </c:pt>
                <c:pt idx="732">
                  <c:v>1.3031400000000164E-12</c:v>
                </c:pt>
                <c:pt idx="733">
                  <c:v>1.3049200000000142E-12</c:v>
                </c:pt>
                <c:pt idx="734">
                  <c:v>1.3067000000000166E-12</c:v>
                </c:pt>
                <c:pt idx="735">
                  <c:v>1.3084800000000189E-12</c:v>
                </c:pt>
                <c:pt idx="736">
                  <c:v>1.3102600000000173E-12</c:v>
                </c:pt>
                <c:pt idx="737">
                  <c:v>1.3120400000000189E-12</c:v>
                </c:pt>
                <c:pt idx="738">
                  <c:v>1.3138200000000133E-12</c:v>
                </c:pt>
                <c:pt idx="739">
                  <c:v>1.3156000000000151E-12</c:v>
                </c:pt>
                <c:pt idx="740">
                  <c:v>1.3173800000000172E-12</c:v>
                </c:pt>
                <c:pt idx="741">
                  <c:v>1.3191600000000147E-12</c:v>
                </c:pt>
                <c:pt idx="742">
                  <c:v>1.3209400000000176E-12</c:v>
                </c:pt>
                <c:pt idx="743">
                  <c:v>1.322720000000015E-12</c:v>
                </c:pt>
                <c:pt idx="744">
                  <c:v>1.3245000000000178E-12</c:v>
                </c:pt>
                <c:pt idx="745">
                  <c:v>1.3262800000000201E-12</c:v>
                </c:pt>
                <c:pt idx="746">
                  <c:v>1.3280600000000179E-12</c:v>
                </c:pt>
                <c:pt idx="747">
                  <c:v>1.3298400000000159E-12</c:v>
                </c:pt>
                <c:pt idx="748">
                  <c:v>1.3316200000000141E-12</c:v>
                </c:pt>
                <c:pt idx="749">
                  <c:v>1.3334000000000167E-12</c:v>
                </c:pt>
                <c:pt idx="750">
                  <c:v>1.3351800000000181E-12</c:v>
                </c:pt>
                <c:pt idx="751">
                  <c:v>1.3369600000000157E-12</c:v>
                </c:pt>
                <c:pt idx="752">
                  <c:v>1.3387400000000188E-12</c:v>
                </c:pt>
                <c:pt idx="753">
                  <c:v>1.3405200000000158E-12</c:v>
                </c:pt>
                <c:pt idx="754">
                  <c:v>1.342300000000019E-12</c:v>
                </c:pt>
                <c:pt idx="755">
                  <c:v>1.3440800000000207E-12</c:v>
                </c:pt>
                <c:pt idx="756">
                  <c:v>1.3458600000000144E-12</c:v>
                </c:pt>
                <c:pt idx="757">
                  <c:v>1.3476400000000169E-12</c:v>
                </c:pt>
                <c:pt idx="758">
                  <c:v>1.3494200000000149E-12</c:v>
                </c:pt>
                <c:pt idx="759">
                  <c:v>1.3512100000000182E-12</c:v>
                </c:pt>
                <c:pt idx="760">
                  <c:v>1.3529900000000158E-12</c:v>
                </c:pt>
                <c:pt idx="761">
                  <c:v>1.3547700000000189E-12</c:v>
                </c:pt>
                <c:pt idx="762">
                  <c:v>1.3565500000000211E-12</c:v>
                </c:pt>
                <c:pt idx="763">
                  <c:v>1.3583300000000189E-12</c:v>
                </c:pt>
                <c:pt idx="764">
                  <c:v>1.3601100000000201E-12</c:v>
                </c:pt>
                <c:pt idx="765">
                  <c:v>1.3618900000000147E-12</c:v>
                </c:pt>
                <c:pt idx="766">
                  <c:v>1.3636700000000167E-12</c:v>
                </c:pt>
                <c:pt idx="767">
                  <c:v>1.365450000000019E-12</c:v>
                </c:pt>
                <c:pt idx="768">
                  <c:v>1.3672300000000168E-12</c:v>
                </c:pt>
                <c:pt idx="769">
                  <c:v>1.369010000000019E-12</c:v>
                </c:pt>
                <c:pt idx="770">
                  <c:v>1.3707900000000168E-12</c:v>
                </c:pt>
                <c:pt idx="771">
                  <c:v>1.3725700000000201E-12</c:v>
                </c:pt>
                <c:pt idx="772">
                  <c:v>1.3743500000000211E-12</c:v>
                </c:pt>
                <c:pt idx="773">
                  <c:v>1.3761300000000199E-12</c:v>
                </c:pt>
                <c:pt idx="774">
                  <c:v>1.3779100000000175E-12</c:v>
                </c:pt>
                <c:pt idx="775">
                  <c:v>1.3796900000000157E-12</c:v>
                </c:pt>
                <c:pt idx="776">
                  <c:v>1.3814700000000177E-12</c:v>
                </c:pt>
                <c:pt idx="777">
                  <c:v>1.3832500000000204E-12</c:v>
                </c:pt>
                <c:pt idx="778">
                  <c:v>1.385030000000018E-12</c:v>
                </c:pt>
                <c:pt idx="779">
                  <c:v>1.3868100000000194E-12</c:v>
                </c:pt>
                <c:pt idx="780">
                  <c:v>1.3885900000000184E-12</c:v>
                </c:pt>
                <c:pt idx="781">
                  <c:v>1.3903700000000199E-12</c:v>
                </c:pt>
                <c:pt idx="782">
                  <c:v>1.3921500000000225E-12</c:v>
                </c:pt>
                <c:pt idx="783">
                  <c:v>1.3939300000000167E-12</c:v>
                </c:pt>
                <c:pt idx="784">
                  <c:v>1.3957100000000189E-12</c:v>
                </c:pt>
                <c:pt idx="785">
                  <c:v>1.3974900000000171E-12</c:v>
                </c:pt>
                <c:pt idx="786">
                  <c:v>1.3992700000000187E-12</c:v>
                </c:pt>
                <c:pt idx="787">
                  <c:v>1.4010500000000167E-12</c:v>
                </c:pt>
                <c:pt idx="788">
                  <c:v>1.4028300000000141E-12</c:v>
                </c:pt>
                <c:pt idx="789">
                  <c:v>1.4046100000000168E-12</c:v>
                </c:pt>
                <c:pt idx="790">
                  <c:v>1.4063900000000146E-12</c:v>
                </c:pt>
                <c:pt idx="791">
                  <c:v>1.4081700000000168E-12</c:v>
                </c:pt>
                <c:pt idx="792">
                  <c:v>1.4099500000000146E-12</c:v>
                </c:pt>
                <c:pt idx="793">
                  <c:v>1.411730000000013E-12</c:v>
                </c:pt>
                <c:pt idx="794">
                  <c:v>1.413510000000015E-12</c:v>
                </c:pt>
                <c:pt idx="795">
                  <c:v>1.4152900000000141E-12</c:v>
                </c:pt>
                <c:pt idx="796">
                  <c:v>1.4170700000000155E-12</c:v>
                </c:pt>
                <c:pt idx="797">
                  <c:v>1.4188500000000177E-12</c:v>
                </c:pt>
                <c:pt idx="798">
                  <c:v>1.4206300000000151E-12</c:v>
                </c:pt>
                <c:pt idx="799">
                  <c:v>1.4224100000000178E-12</c:v>
                </c:pt>
                <c:pt idx="800">
                  <c:v>1.4242000000000169E-12</c:v>
                </c:pt>
                <c:pt idx="801">
                  <c:v>1.4259800000000151E-12</c:v>
                </c:pt>
                <c:pt idx="802">
                  <c:v>1.4277600000000133E-12</c:v>
                </c:pt>
                <c:pt idx="803">
                  <c:v>1.4295400000000151E-12</c:v>
                </c:pt>
                <c:pt idx="804">
                  <c:v>1.4313200000000133E-12</c:v>
                </c:pt>
                <c:pt idx="805">
                  <c:v>1.4331000000000152E-12</c:v>
                </c:pt>
                <c:pt idx="806">
                  <c:v>1.4348800000000176E-12</c:v>
                </c:pt>
                <c:pt idx="807">
                  <c:v>1.4366600000000152E-12</c:v>
                </c:pt>
                <c:pt idx="808">
                  <c:v>1.4384400000000179E-12</c:v>
                </c:pt>
                <c:pt idx="809">
                  <c:v>1.4402200000000156E-12</c:v>
                </c:pt>
                <c:pt idx="810">
                  <c:v>1.4420000000000177E-12</c:v>
                </c:pt>
                <c:pt idx="811">
                  <c:v>1.4437800000000159E-12</c:v>
                </c:pt>
                <c:pt idx="812">
                  <c:v>1.4455600000000141E-12</c:v>
                </c:pt>
                <c:pt idx="813">
                  <c:v>1.4473400000000163E-12</c:v>
                </c:pt>
                <c:pt idx="814">
                  <c:v>1.4491200000000141E-12</c:v>
                </c:pt>
                <c:pt idx="815">
                  <c:v>1.450900000000016E-12</c:v>
                </c:pt>
                <c:pt idx="816">
                  <c:v>1.452680000000019E-12</c:v>
                </c:pt>
                <c:pt idx="817">
                  <c:v>1.4544600000000164E-12</c:v>
                </c:pt>
                <c:pt idx="818">
                  <c:v>1.4562400000000188E-12</c:v>
                </c:pt>
                <c:pt idx="819">
                  <c:v>1.458020000000017E-12</c:v>
                </c:pt>
                <c:pt idx="820">
                  <c:v>1.4598000000000146E-12</c:v>
                </c:pt>
                <c:pt idx="821">
                  <c:v>1.4615800000000173E-12</c:v>
                </c:pt>
                <c:pt idx="822">
                  <c:v>1.4633600000000151E-12</c:v>
                </c:pt>
                <c:pt idx="823">
                  <c:v>1.4651400000000175E-12</c:v>
                </c:pt>
                <c:pt idx="824">
                  <c:v>1.4669200000000151E-12</c:v>
                </c:pt>
                <c:pt idx="825">
                  <c:v>1.4687000000000172E-12</c:v>
                </c:pt>
                <c:pt idx="826">
                  <c:v>1.4704800000000194E-12</c:v>
                </c:pt>
                <c:pt idx="827">
                  <c:v>1.4722600000000176E-12</c:v>
                </c:pt>
                <c:pt idx="828">
                  <c:v>1.4740400000000198E-12</c:v>
                </c:pt>
                <c:pt idx="829">
                  <c:v>1.4758200000000134E-12</c:v>
                </c:pt>
                <c:pt idx="830">
                  <c:v>1.4776000000000154E-12</c:v>
                </c:pt>
                <c:pt idx="831">
                  <c:v>1.4793800000000179E-12</c:v>
                </c:pt>
                <c:pt idx="832">
                  <c:v>1.4811600000000163E-12</c:v>
                </c:pt>
                <c:pt idx="833">
                  <c:v>1.4829400000000185E-12</c:v>
                </c:pt>
                <c:pt idx="834">
                  <c:v>1.4847200000000163E-12</c:v>
                </c:pt>
                <c:pt idx="835">
                  <c:v>1.4865000000000182E-12</c:v>
                </c:pt>
                <c:pt idx="836">
                  <c:v>1.4882800000000204E-12</c:v>
                </c:pt>
                <c:pt idx="837">
                  <c:v>1.490060000000019E-12</c:v>
                </c:pt>
                <c:pt idx="838">
                  <c:v>1.4918400000000162E-12</c:v>
                </c:pt>
                <c:pt idx="839">
                  <c:v>1.4936200000000142E-12</c:v>
                </c:pt>
                <c:pt idx="840">
                  <c:v>1.4954000000000166E-12</c:v>
                </c:pt>
                <c:pt idx="841">
                  <c:v>1.4971900000000152E-12</c:v>
                </c:pt>
                <c:pt idx="842">
                  <c:v>1.498970000000018E-12</c:v>
                </c:pt>
                <c:pt idx="843">
                  <c:v>1.5007500000000196E-12</c:v>
                </c:pt>
                <c:pt idx="844">
                  <c:v>1.5025300000000188E-12</c:v>
                </c:pt>
                <c:pt idx="845">
                  <c:v>1.5043100000000201E-12</c:v>
                </c:pt>
                <c:pt idx="846">
                  <c:v>1.5060900000000189E-12</c:v>
                </c:pt>
                <c:pt idx="847">
                  <c:v>1.5078700000000163E-12</c:v>
                </c:pt>
                <c:pt idx="848">
                  <c:v>1.5096500000000189E-12</c:v>
                </c:pt>
                <c:pt idx="849">
                  <c:v>1.5114300000000171E-12</c:v>
                </c:pt>
                <c:pt idx="850">
                  <c:v>1.5132100000000188E-12</c:v>
                </c:pt>
                <c:pt idx="851">
                  <c:v>1.5149900000000168E-12</c:v>
                </c:pt>
                <c:pt idx="852">
                  <c:v>1.516770000000019E-12</c:v>
                </c:pt>
                <c:pt idx="853">
                  <c:v>1.5185500000000212E-12</c:v>
                </c:pt>
                <c:pt idx="854">
                  <c:v>1.5203300000000198E-12</c:v>
                </c:pt>
                <c:pt idx="855">
                  <c:v>1.5221100000000217E-12</c:v>
                </c:pt>
                <c:pt idx="856">
                  <c:v>1.5238900000000154E-12</c:v>
                </c:pt>
                <c:pt idx="857">
                  <c:v>1.5256700000000177E-12</c:v>
                </c:pt>
                <c:pt idx="858">
                  <c:v>1.5274500000000199E-12</c:v>
                </c:pt>
                <c:pt idx="859">
                  <c:v>1.5292300000000177E-12</c:v>
                </c:pt>
                <c:pt idx="860">
                  <c:v>1.5310100000000199E-12</c:v>
                </c:pt>
                <c:pt idx="861">
                  <c:v>1.5327900000000177E-12</c:v>
                </c:pt>
                <c:pt idx="862">
                  <c:v>1.5345700000000204E-12</c:v>
                </c:pt>
                <c:pt idx="863">
                  <c:v>1.5363500000000222E-12</c:v>
                </c:pt>
                <c:pt idx="864">
                  <c:v>1.5381300000000196E-12</c:v>
                </c:pt>
                <c:pt idx="865">
                  <c:v>1.5399100000000178E-12</c:v>
                </c:pt>
                <c:pt idx="866">
                  <c:v>1.5416900000000154E-12</c:v>
                </c:pt>
                <c:pt idx="867">
                  <c:v>1.5434700000000189E-12</c:v>
                </c:pt>
                <c:pt idx="868">
                  <c:v>1.5452500000000201E-12</c:v>
                </c:pt>
                <c:pt idx="869">
                  <c:v>1.5470300000000189E-12</c:v>
                </c:pt>
                <c:pt idx="870">
                  <c:v>1.5488100000000201E-12</c:v>
                </c:pt>
                <c:pt idx="871">
                  <c:v>1.5505900000000187E-12</c:v>
                </c:pt>
                <c:pt idx="872">
                  <c:v>1.5523700000000206E-12</c:v>
                </c:pt>
                <c:pt idx="873">
                  <c:v>1.5541500000000232E-12</c:v>
                </c:pt>
                <c:pt idx="874">
                  <c:v>1.5559300000000168E-12</c:v>
                </c:pt>
                <c:pt idx="875">
                  <c:v>1.557710000000019E-12</c:v>
                </c:pt>
                <c:pt idx="876">
                  <c:v>1.5594900000000168E-12</c:v>
                </c:pt>
                <c:pt idx="877">
                  <c:v>1.5612700000000201E-12</c:v>
                </c:pt>
                <c:pt idx="878">
                  <c:v>1.5630500000000209E-12</c:v>
                </c:pt>
                <c:pt idx="879">
                  <c:v>1.5648300000000199E-12</c:v>
                </c:pt>
                <c:pt idx="880">
                  <c:v>1.5666100000000211E-12</c:v>
                </c:pt>
                <c:pt idx="881">
                  <c:v>1.5684000000000207E-12</c:v>
                </c:pt>
                <c:pt idx="882">
                  <c:v>1.5701800000000225E-12</c:v>
                </c:pt>
                <c:pt idx="883">
                  <c:v>1.5719600000000173E-12</c:v>
                </c:pt>
                <c:pt idx="884">
                  <c:v>1.5737400000000189E-12</c:v>
                </c:pt>
                <c:pt idx="885">
                  <c:v>1.5755200000000177E-12</c:v>
                </c:pt>
                <c:pt idx="886">
                  <c:v>1.5773000000000199E-12</c:v>
                </c:pt>
                <c:pt idx="887">
                  <c:v>1.5790800000000216E-12</c:v>
                </c:pt>
                <c:pt idx="888">
                  <c:v>1.5808600000000192E-12</c:v>
                </c:pt>
                <c:pt idx="889">
                  <c:v>1.582640000000021E-12</c:v>
                </c:pt>
                <c:pt idx="890">
                  <c:v>1.5844200000000196E-12</c:v>
                </c:pt>
                <c:pt idx="891">
                  <c:v>1.5862000000000215E-12</c:v>
                </c:pt>
                <c:pt idx="892">
                  <c:v>1.5879800000000201E-12</c:v>
                </c:pt>
                <c:pt idx="893">
                  <c:v>1.5897600000000179E-12</c:v>
                </c:pt>
                <c:pt idx="894">
                  <c:v>1.5915400000000201E-12</c:v>
                </c:pt>
                <c:pt idx="895">
                  <c:v>1.5933200000000187E-12</c:v>
                </c:pt>
                <c:pt idx="896">
                  <c:v>1.5951000000000199E-12</c:v>
                </c:pt>
                <c:pt idx="897">
                  <c:v>1.5968800000000224E-12</c:v>
                </c:pt>
                <c:pt idx="898">
                  <c:v>1.5986600000000202E-12</c:v>
                </c:pt>
                <c:pt idx="899">
                  <c:v>1.6004400000000222E-12</c:v>
                </c:pt>
                <c:pt idx="900">
                  <c:v>1.6022200000000206E-12</c:v>
                </c:pt>
                <c:pt idx="901">
                  <c:v>1.6040000000000226E-12</c:v>
                </c:pt>
                <c:pt idx="902">
                  <c:v>1.6057800000000198E-12</c:v>
                </c:pt>
                <c:pt idx="903">
                  <c:v>1.6075600000000189E-12</c:v>
                </c:pt>
                <c:pt idx="904">
                  <c:v>1.6093400000000209E-12</c:v>
                </c:pt>
                <c:pt idx="905">
                  <c:v>1.6111200000000197E-12</c:v>
                </c:pt>
                <c:pt idx="906">
                  <c:v>1.6129000000000211E-12</c:v>
                </c:pt>
                <c:pt idx="907">
                  <c:v>1.614680000000023E-12</c:v>
                </c:pt>
                <c:pt idx="908">
                  <c:v>1.6164600000000214E-12</c:v>
                </c:pt>
                <c:pt idx="909">
                  <c:v>1.6182400000000238E-12</c:v>
                </c:pt>
                <c:pt idx="910">
                  <c:v>1.620020000000021E-12</c:v>
                </c:pt>
                <c:pt idx="911">
                  <c:v>1.6218000000000194E-12</c:v>
                </c:pt>
                <c:pt idx="912">
                  <c:v>1.6235800000000214E-12</c:v>
                </c:pt>
                <c:pt idx="913">
                  <c:v>1.6253600000000198E-12</c:v>
                </c:pt>
                <c:pt idx="914">
                  <c:v>1.6271400000000217E-12</c:v>
                </c:pt>
                <c:pt idx="915">
                  <c:v>1.6289200000000201E-12</c:v>
                </c:pt>
                <c:pt idx="916">
                  <c:v>1.6307000000000217E-12</c:v>
                </c:pt>
                <c:pt idx="917">
                  <c:v>1.6324800000000234E-12</c:v>
                </c:pt>
                <c:pt idx="918">
                  <c:v>1.6342600000000222E-12</c:v>
                </c:pt>
                <c:pt idx="919">
                  <c:v>1.6360400000000246E-12</c:v>
                </c:pt>
                <c:pt idx="920">
                  <c:v>1.6378200000000182E-12</c:v>
                </c:pt>
                <c:pt idx="921">
                  <c:v>1.6396000000000204E-12</c:v>
                </c:pt>
                <c:pt idx="922">
                  <c:v>1.6413900000000199E-12</c:v>
                </c:pt>
                <c:pt idx="923">
                  <c:v>1.6431700000000212E-12</c:v>
                </c:pt>
                <c:pt idx="924">
                  <c:v>1.6449500000000238E-12</c:v>
                </c:pt>
                <c:pt idx="925">
                  <c:v>1.646730000000022E-12</c:v>
                </c:pt>
                <c:pt idx="926">
                  <c:v>1.6485100000000246E-12</c:v>
                </c:pt>
                <c:pt idx="927">
                  <c:v>1.6502900000000218E-12</c:v>
                </c:pt>
                <c:pt idx="928">
                  <c:v>1.6520700000000245E-12</c:v>
                </c:pt>
                <c:pt idx="929">
                  <c:v>1.6538500000000223E-12</c:v>
                </c:pt>
                <c:pt idx="930">
                  <c:v>1.6556300000000201E-12</c:v>
                </c:pt>
                <c:pt idx="931">
                  <c:v>1.6574100000000217E-12</c:v>
                </c:pt>
                <c:pt idx="932">
                  <c:v>1.6591900000000201E-12</c:v>
                </c:pt>
                <c:pt idx="933">
                  <c:v>1.660970000000022E-12</c:v>
                </c:pt>
                <c:pt idx="934">
                  <c:v>1.6627500000000252E-12</c:v>
                </c:pt>
                <c:pt idx="935">
                  <c:v>1.6645300000000228E-12</c:v>
                </c:pt>
                <c:pt idx="936">
                  <c:v>1.6663100000000252E-12</c:v>
                </c:pt>
                <c:pt idx="937">
                  <c:v>1.6680900000000226E-12</c:v>
                </c:pt>
                <c:pt idx="938">
                  <c:v>1.6698700000000212E-12</c:v>
                </c:pt>
                <c:pt idx="939">
                  <c:v>1.6716500000000235E-12</c:v>
                </c:pt>
                <c:pt idx="940">
                  <c:v>1.6734300000000217E-12</c:v>
                </c:pt>
                <c:pt idx="941">
                  <c:v>1.6752100000000233E-12</c:v>
                </c:pt>
                <c:pt idx="942">
                  <c:v>1.6769900000000211E-12</c:v>
                </c:pt>
                <c:pt idx="943">
                  <c:v>1.6787700000000234E-12</c:v>
                </c:pt>
                <c:pt idx="944">
                  <c:v>1.680550000000026E-12</c:v>
                </c:pt>
                <c:pt idx="945">
                  <c:v>1.6823300000000244E-12</c:v>
                </c:pt>
                <c:pt idx="946">
                  <c:v>1.6841100000000264E-12</c:v>
                </c:pt>
                <c:pt idx="947">
                  <c:v>1.6858900000000204E-12</c:v>
                </c:pt>
                <c:pt idx="948">
                  <c:v>1.6876700000000216E-12</c:v>
                </c:pt>
                <c:pt idx="949">
                  <c:v>1.6894500000000245E-12</c:v>
                </c:pt>
                <c:pt idx="950">
                  <c:v>1.6912300000000223E-12</c:v>
                </c:pt>
                <c:pt idx="951">
                  <c:v>1.6930100000000245E-12</c:v>
                </c:pt>
                <c:pt idx="952">
                  <c:v>1.6947900000000225E-12</c:v>
                </c:pt>
                <c:pt idx="953">
                  <c:v>1.6965700000000241E-12</c:v>
                </c:pt>
                <c:pt idx="954">
                  <c:v>1.698350000000027E-12</c:v>
                </c:pt>
                <c:pt idx="955">
                  <c:v>1.7001300000000201E-12</c:v>
                </c:pt>
                <c:pt idx="956">
                  <c:v>1.7019100000000187E-12</c:v>
                </c:pt>
                <c:pt idx="957">
                  <c:v>1.7036900000000167E-12</c:v>
                </c:pt>
                <c:pt idx="958">
                  <c:v>1.705470000000019E-12</c:v>
                </c:pt>
                <c:pt idx="959">
                  <c:v>1.7072500000000212E-12</c:v>
                </c:pt>
                <c:pt idx="960">
                  <c:v>1.709030000000019E-12</c:v>
                </c:pt>
                <c:pt idx="961">
                  <c:v>1.7108100000000215E-12</c:v>
                </c:pt>
                <c:pt idx="962">
                  <c:v>1.7125900000000201E-12</c:v>
                </c:pt>
                <c:pt idx="963">
                  <c:v>1.7143800000000224E-12</c:v>
                </c:pt>
                <c:pt idx="964">
                  <c:v>1.7161600000000208E-12</c:v>
                </c:pt>
                <c:pt idx="965">
                  <c:v>1.7179400000000188E-12</c:v>
                </c:pt>
                <c:pt idx="966">
                  <c:v>1.7197200000000166E-12</c:v>
                </c:pt>
                <c:pt idx="967">
                  <c:v>1.7215000000000189E-12</c:v>
                </c:pt>
                <c:pt idx="968">
                  <c:v>1.7232800000000211E-12</c:v>
                </c:pt>
                <c:pt idx="969">
                  <c:v>1.7250600000000199E-12</c:v>
                </c:pt>
                <c:pt idx="970">
                  <c:v>1.7268400000000211E-12</c:v>
                </c:pt>
                <c:pt idx="971">
                  <c:v>1.7286200000000197E-12</c:v>
                </c:pt>
                <c:pt idx="972">
                  <c:v>1.7304000000000218E-12</c:v>
                </c:pt>
                <c:pt idx="973">
                  <c:v>1.7321800000000232E-12</c:v>
                </c:pt>
                <c:pt idx="974">
                  <c:v>1.7339600000000174E-12</c:v>
                </c:pt>
                <c:pt idx="975">
                  <c:v>1.7357400000000196E-12</c:v>
                </c:pt>
                <c:pt idx="976">
                  <c:v>1.7375200000000178E-12</c:v>
                </c:pt>
                <c:pt idx="977">
                  <c:v>1.7393000000000201E-12</c:v>
                </c:pt>
                <c:pt idx="978">
                  <c:v>1.7410800000000217E-12</c:v>
                </c:pt>
                <c:pt idx="979">
                  <c:v>1.7428600000000201E-12</c:v>
                </c:pt>
                <c:pt idx="980">
                  <c:v>1.7446400000000219E-12</c:v>
                </c:pt>
                <c:pt idx="981">
                  <c:v>1.7464200000000199E-12</c:v>
                </c:pt>
                <c:pt idx="982">
                  <c:v>1.7482000000000224E-12</c:v>
                </c:pt>
                <c:pt idx="983">
                  <c:v>1.7499800000000202E-12</c:v>
                </c:pt>
                <c:pt idx="984">
                  <c:v>1.7517600000000182E-12</c:v>
                </c:pt>
                <c:pt idx="985">
                  <c:v>1.7535400000000206E-12</c:v>
                </c:pt>
                <c:pt idx="986">
                  <c:v>1.755320000000019E-12</c:v>
                </c:pt>
                <c:pt idx="987">
                  <c:v>1.7571000000000207E-12</c:v>
                </c:pt>
                <c:pt idx="988">
                  <c:v>1.7588800000000225E-12</c:v>
                </c:pt>
                <c:pt idx="989">
                  <c:v>1.7606600000000211E-12</c:v>
                </c:pt>
                <c:pt idx="990">
                  <c:v>1.7624400000000225E-12</c:v>
                </c:pt>
                <c:pt idx="991">
                  <c:v>1.7642200000000211E-12</c:v>
                </c:pt>
                <c:pt idx="992">
                  <c:v>1.766000000000023E-12</c:v>
                </c:pt>
                <c:pt idx="993">
                  <c:v>1.7677800000000216E-12</c:v>
                </c:pt>
                <c:pt idx="994">
                  <c:v>1.769560000000019E-12</c:v>
                </c:pt>
                <c:pt idx="995">
                  <c:v>1.771340000000021E-12</c:v>
                </c:pt>
                <c:pt idx="996">
                  <c:v>1.7731200000000194E-12</c:v>
                </c:pt>
                <c:pt idx="997">
                  <c:v>1.7749000000000214E-12</c:v>
                </c:pt>
                <c:pt idx="998">
                  <c:v>1.7766800000000237E-12</c:v>
                </c:pt>
                <c:pt idx="999">
                  <c:v>1.7784600000000217E-12</c:v>
                </c:pt>
                <c:pt idx="1000">
                  <c:v>1.7802400000000239E-12</c:v>
                </c:pt>
                <c:pt idx="1001">
                  <c:v>1.7820200000000217E-12</c:v>
                </c:pt>
                <c:pt idx="1002">
                  <c:v>1.7838000000000199E-12</c:v>
                </c:pt>
                <c:pt idx="1003">
                  <c:v>1.7855800000000224E-12</c:v>
                </c:pt>
                <c:pt idx="1004">
                  <c:v>1.7873700000000209E-12</c:v>
                </c:pt>
                <c:pt idx="1005">
                  <c:v>1.7891500000000231E-12</c:v>
                </c:pt>
                <c:pt idx="1006">
                  <c:v>1.7909300000000211E-12</c:v>
                </c:pt>
                <c:pt idx="1007">
                  <c:v>1.7927100000000236E-12</c:v>
                </c:pt>
                <c:pt idx="1008">
                  <c:v>1.7944900000000214E-12</c:v>
                </c:pt>
                <c:pt idx="1009">
                  <c:v>1.7962700000000238E-12</c:v>
                </c:pt>
                <c:pt idx="1010">
                  <c:v>1.7980500000000265E-12</c:v>
                </c:pt>
                <c:pt idx="1011">
                  <c:v>1.7998300000000194E-12</c:v>
                </c:pt>
                <c:pt idx="1012">
                  <c:v>1.801610000000022E-12</c:v>
                </c:pt>
                <c:pt idx="1013">
                  <c:v>1.8033900000000198E-12</c:v>
                </c:pt>
                <c:pt idx="1014">
                  <c:v>1.8051700000000223E-12</c:v>
                </c:pt>
                <c:pt idx="1015">
                  <c:v>1.8069500000000243E-12</c:v>
                </c:pt>
                <c:pt idx="1016">
                  <c:v>1.8087300000000225E-12</c:v>
                </c:pt>
                <c:pt idx="1017">
                  <c:v>1.810510000000025E-12</c:v>
                </c:pt>
                <c:pt idx="1018">
                  <c:v>1.8122900000000232E-12</c:v>
                </c:pt>
                <c:pt idx="1019">
                  <c:v>1.8140700000000252E-12</c:v>
                </c:pt>
                <c:pt idx="1020">
                  <c:v>1.8158500000000232E-12</c:v>
                </c:pt>
                <c:pt idx="1021">
                  <c:v>1.817630000000021E-12</c:v>
                </c:pt>
                <c:pt idx="1022">
                  <c:v>1.8194100000000228E-12</c:v>
                </c:pt>
                <c:pt idx="1023">
                  <c:v>1.8211900000000221E-12</c:v>
                </c:pt>
              </c:numCache>
            </c:numRef>
          </c:xVal>
          <c:yVal>
            <c:numRef>
              <c:f>duration_1450_input30fs!$B$1:$B$1024</c:f>
              <c:numCache>
                <c:formatCode>0.00</c:formatCode>
                <c:ptCount val="1024"/>
                <c:pt idx="0">
                  <c:v>2.4968300000000135E-7</c:v>
                </c:pt>
                <c:pt idx="1">
                  <c:v>2.4578800000000157E-7</c:v>
                </c:pt>
                <c:pt idx="2">
                  <c:v>2.09823000000002E-7</c:v>
                </c:pt>
                <c:pt idx="3">
                  <c:v>1.5133700000000101E-7</c:v>
                </c:pt>
                <c:pt idx="4">
                  <c:v>8.6000800000000774E-8</c:v>
                </c:pt>
                <c:pt idx="5">
                  <c:v>3.1445500000000339E-8</c:v>
                </c:pt>
                <c:pt idx="6">
                  <c:v>2.5399700000000226E-9</c:v>
                </c:pt>
                <c:pt idx="7">
                  <c:v>7.376380000000075E-9</c:v>
                </c:pt>
                <c:pt idx="8">
                  <c:v>4.5044100000000134E-8</c:v>
                </c:pt>
                <c:pt idx="9">
                  <c:v>1.0580600000000086E-7</c:v>
                </c:pt>
                <c:pt idx="10">
                  <c:v>1.7364800000000148E-7</c:v>
                </c:pt>
                <c:pt idx="11">
                  <c:v>2.3052900000000163E-7</c:v>
                </c:pt>
                <c:pt idx="12">
                  <c:v>2.612190000000021E-7</c:v>
                </c:pt>
                <c:pt idx="13">
                  <c:v>2.5740600000000172E-7</c:v>
                </c:pt>
                <c:pt idx="14">
                  <c:v>2.1998400000000052E-7</c:v>
                </c:pt>
                <c:pt idx="15">
                  <c:v>1.5888600000000118E-7</c:v>
                </c:pt>
                <c:pt idx="16">
                  <c:v>9.0483900000000066E-8</c:v>
                </c:pt>
                <c:pt idx="17">
                  <c:v>3.3239300000000358E-8</c:v>
                </c:pt>
                <c:pt idx="18">
                  <c:v>2.760940000000032E-9</c:v>
                </c:pt>
                <c:pt idx="19">
                  <c:v>7.5883400000000867E-9</c:v>
                </c:pt>
                <c:pt idx="20">
                  <c:v>4.6842700000000346E-8</c:v>
                </c:pt>
                <c:pt idx="21">
                  <c:v>1.1038900000000051E-7</c:v>
                </c:pt>
                <c:pt idx="22">
                  <c:v>1.8148500000000152E-7</c:v>
                </c:pt>
                <c:pt idx="23">
                  <c:v>2.4123000000000111E-7</c:v>
                </c:pt>
                <c:pt idx="24">
                  <c:v>2.7362700000000182E-7</c:v>
                </c:pt>
                <c:pt idx="25">
                  <c:v>2.6989900000000262E-7</c:v>
                </c:pt>
                <c:pt idx="26">
                  <c:v>2.309080000000015E-7</c:v>
                </c:pt>
                <c:pt idx="27">
                  <c:v>1.6700100000000167E-7</c:v>
                </c:pt>
                <c:pt idx="28">
                  <c:v>9.5301700000000489E-8</c:v>
                </c:pt>
                <c:pt idx="29">
                  <c:v>3.5166600000000223E-8</c:v>
                </c:pt>
                <c:pt idx="30">
                  <c:v>2.9999000000000264E-9</c:v>
                </c:pt>
                <c:pt idx="31">
                  <c:v>7.822530000000052E-9</c:v>
                </c:pt>
                <c:pt idx="32">
                  <c:v>4.8788700000000422E-8</c:v>
                </c:pt>
                <c:pt idx="33">
                  <c:v>1.1533400000000098E-7</c:v>
                </c:pt>
                <c:pt idx="34">
                  <c:v>1.8993600000000142E-7</c:v>
                </c:pt>
                <c:pt idx="35">
                  <c:v>2.5276500000000183E-7</c:v>
                </c:pt>
                <c:pt idx="36">
                  <c:v>2.8699700000000216E-7</c:v>
                </c:pt>
                <c:pt idx="37">
                  <c:v>2.8335800000000224E-7</c:v>
                </c:pt>
                <c:pt idx="38">
                  <c:v>2.4267500000000156E-7</c:v>
                </c:pt>
                <c:pt idx="39">
                  <c:v>1.7573900000000102E-7</c:v>
                </c:pt>
                <c:pt idx="40">
                  <c:v>1.0048800000000084E-7</c:v>
                </c:pt>
                <c:pt idx="41">
                  <c:v>3.7240500000000372E-8</c:v>
                </c:pt>
                <c:pt idx="42">
                  <c:v>3.2587000000000367E-9</c:v>
                </c:pt>
                <c:pt idx="43">
                  <c:v>8.0816400000000829E-9</c:v>
                </c:pt>
                <c:pt idx="44">
                  <c:v>5.0899000000000468E-8</c:v>
                </c:pt>
                <c:pt idx="45">
                  <c:v>1.2068300000000063E-7</c:v>
                </c:pt>
                <c:pt idx="46">
                  <c:v>1.9906700000000179E-7</c:v>
                </c:pt>
                <c:pt idx="47">
                  <c:v>2.652220000000019E-7</c:v>
                </c:pt>
                <c:pt idx="48">
                  <c:v>3.0143200000000256E-7</c:v>
                </c:pt>
                <c:pt idx="49">
                  <c:v>2.9788400000000145E-7</c:v>
                </c:pt>
                <c:pt idx="50">
                  <c:v>2.5537100000000224E-7</c:v>
                </c:pt>
                <c:pt idx="51">
                  <c:v>1.8516400000000138E-7</c:v>
                </c:pt>
                <c:pt idx="52">
                  <c:v>1.0607900000000072E-7</c:v>
                </c:pt>
                <c:pt idx="53">
                  <c:v>3.9475200000000416E-8</c:v>
                </c:pt>
                <c:pt idx="54">
                  <c:v>3.5389900000000368E-9</c:v>
                </c:pt>
                <c:pt idx="55">
                  <c:v>8.3692900000000994E-9</c:v>
                </c:pt>
                <c:pt idx="56">
                  <c:v>5.3193000000000468E-8</c:v>
                </c:pt>
                <c:pt idx="57">
                  <c:v>1.2648100000000099E-7</c:v>
                </c:pt>
                <c:pt idx="58">
                  <c:v>2.0895500000000178E-7</c:v>
                </c:pt>
                <c:pt idx="59">
                  <c:v>2.7870300000000334E-7</c:v>
                </c:pt>
                <c:pt idx="60">
                  <c:v>3.1704800000000259E-7</c:v>
                </c:pt>
                <c:pt idx="61">
                  <c:v>3.1359500000000203E-7</c:v>
                </c:pt>
                <c:pt idx="62">
                  <c:v>2.6909700000000224E-7</c:v>
                </c:pt>
                <c:pt idx="63">
                  <c:v>1.9535200000000142E-7</c:v>
                </c:pt>
                <c:pt idx="64">
                  <c:v>1.1212000000000086E-7</c:v>
                </c:pt>
                <c:pt idx="65">
                  <c:v>4.1887500000000335E-8</c:v>
                </c:pt>
                <c:pt idx="66">
                  <c:v>3.8429900000000358E-9</c:v>
                </c:pt>
                <c:pt idx="67">
                  <c:v>8.6891600000000734E-9</c:v>
                </c:pt>
                <c:pt idx="68">
                  <c:v>5.5692600000000628E-8</c:v>
                </c:pt>
                <c:pt idx="69">
                  <c:v>1.3278000000000077E-7</c:v>
                </c:pt>
                <c:pt idx="70">
                  <c:v>2.1968400000000002E-7</c:v>
                </c:pt>
                <c:pt idx="71">
                  <c:v>2.9332200000000215E-7</c:v>
                </c:pt>
                <c:pt idx="72">
                  <c:v>3.339750000000018E-7</c:v>
                </c:pt>
                <c:pt idx="73">
                  <c:v>3.3062000000000167E-7</c:v>
                </c:pt>
                <c:pt idx="74">
                  <c:v>2.839680000000015E-7</c:v>
                </c:pt>
                <c:pt idx="75">
                  <c:v>2.0638200000000209E-7</c:v>
                </c:pt>
                <c:pt idx="76">
                  <c:v>1.1865600000000097E-7</c:v>
                </c:pt>
                <c:pt idx="77">
                  <c:v>4.4494800000000468E-8</c:v>
                </c:pt>
                <c:pt idx="78">
                  <c:v>4.1725600000000371E-9</c:v>
                </c:pt>
                <c:pt idx="79">
                  <c:v>9.0465200000000719E-9</c:v>
                </c:pt>
                <c:pt idx="80">
                  <c:v>5.8424300000000408E-8</c:v>
                </c:pt>
                <c:pt idx="81">
                  <c:v>1.3964100000000146E-7</c:v>
                </c:pt>
                <c:pt idx="82">
                  <c:v>2.3135800000000183E-7</c:v>
                </c:pt>
                <c:pt idx="83">
                  <c:v>3.0921800000000223E-7</c:v>
                </c:pt>
                <c:pt idx="84">
                  <c:v>3.5237000000000325E-7</c:v>
                </c:pt>
                <c:pt idx="85">
                  <c:v>3.4911100000000266E-7</c:v>
                </c:pt>
                <c:pt idx="86">
                  <c:v>3.0011200000000292E-7</c:v>
                </c:pt>
                <c:pt idx="87">
                  <c:v>2.1835200000000272E-7</c:v>
                </c:pt>
                <c:pt idx="88">
                  <c:v>1.257430000000006E-7</c:v>
                </c:pt>
                <c:pt idx="89">
                  <c:v>4.7318600000000589E-8</c:v>
                </c:pt>
                <c:pt idx="90">
                  <c:v>4.5305500000000404E-9</c:v>
                </c:pt>
                <c:pt idx="91">
                  <c:v>9.446720000000073E-9</c:v>
                </c:pt>
                <c:pt idx="92">
                  <c:v>6.1418100000000496E-8</c:v>
                </c:pt>
                <c:pt idx="93">
                  <c:v>1.4713500000000106E-7</c:v>
                </c:pt>
                <c:pt idx="94">
                  <c:v>2.4408800000000176E-7</c:v>
                </c:pt>
                <c:pt idx="95">
                  <c:v>3.2653800000000334E-7</c:v>
                </c:pt>
                <c:pt idx="96">
                  <c:v>3.7240500000000302E-7</c:v>
                </c:pt>
                <c:pt idx="97">
                  <c:v>3.6924300000000261E-7</c:v>
                </c:pt>
                <c:pt idx="98">
                  <c:v>3.1767900000000259E-7</c:v>
                </c:pt>
                <c:pt idx="99">
                  <c:v>2.3136800000000118E-7</c:v>
                </c:pt>
                <c:pt idx="100">
                  <c:v>1.3344300000000107E-7</c:v>
                </c:pt>
                <c:pt idx="101">
                  <c:v>5.0381300000000393E-8</c:v>
                </c:pt>
                <c:pt idx="102">
                  <c:v>4.9194100000000489E-9</c:v>
                </c:pt>
                <c:pt idx="103">
                  <c:v>9.8967900000001109E-9</c:v>
                </c:pt>
                <c:pt idx="104">
                  <c:v>6.4709000000000543E-8</c:v>
                </c:pt>
                <c:pt idx="105">
                  <c:v>1.5534200000000084E-7</c:v>
                </c:pt>
                <c:pt idx="106">
                  <c:v>2.5801000000000256E-7</c:v>
                </c:pt>
                <c:pt idx="107">
                  <c:v>3.4546300000000233E-7</c:v>
                </c:pt>
                <c:pt idx="108">
                  <c:v>3.9428100000000247E-7</c:v>
                </c:pt>
                <c:pt idx="109">
                  <c:v>3.9121300000000286E-7</c:v>
                </c:pt>
                <c:pt idx="110">
                  <c:v>3.3684000000000243E-7</c:v>
                </c:pt>
                <c:pt idx="111">
                  <c:v>2.4555500000000117E-7</c:v>
                </c:pt>
                <c:pt idx="112">
                  <c:v>1.4182600000000084E-7</c:v>
                </c:pt>
                <c:pt idx="113">
                  <c:v>5.3709800000000356E-8</c:v>
                </c:pt>
                <c:pt idx="114">
                  <c:v>5.3424200000000478E-9</c:v>
                </c:pt>
                <c:pt idx="115">
                  <c:v>1.0404700000000101E-8</c:v>
                </c:pt>
                <c:pt idx="116">
                  <c:v>6.8338800000000546E-8</c:v>
                </c:pt>
                <c:pt idx="117">
                  <c:v>1.6435600000000116E-7</c:v>
                </c:pt>
                <c:pt idx="118">
                  <c:v>2.7327600000000187E-7</c:v>
                </c:pt>
                <c:pt idx="119">
                  <c:v>3.6619500000000297E-7</c:v>
                </c:pt>
                <c:pt idx="120">
                  <c:v>4.182290000000031E-7</c:v>
                </c:pt>
                <c:pt idx="121">
                  <c:v>4.1524899999999999E-7</c:v>
                </c:pt>
                <c:pt idx="122">
                  <c:v>3.5779000000000289E-7</c:v>
                </c:pt>
                <c:pt idx="123">
                  <c:v>2.6105600000000199E-7</c:v>
                </c:pt>
                <c:pt idx="124">
                  <c:v>1.5097500000000102E-7</c:v>
                </c:pt>
                <c:pt idx="125">
                  <c:v>5.7334200000000589E-8</c:v>
                </c:pt>
                <c:pt idx="126">
                  <c:v>5.8029500000000394E-9</c:v>
                </c:pt>
                <c:pt idx="127">
                  <c:v>1.0980600000000117E-8</c:v>
                </c:pt>
                <c:pt idx="128">
                  <c:v>7.2356100000000657E-8</c:v>
                </c:pt>
                <c:pt idx="129">
                  <c:v>1.742900000000012E-7</c:v>
                </c:pt>
                <c:pt idx="130">
                  <c:v>2.900690000000022E-7</c:v>
                </c:pt>
                <c:pt idx="131">
                  <c:v>3.8897700000000297E-7</c:v>
                </c:pt>
                <c:pt idx="132">
                  <c:v>4.4452600000000568E-7</c:v>
                </c:pt>
                <c:pt idx="133">
                  <c:v>4.416250000000047E-7</c:v>
                </c:pt>
                <c:pt idx="134">
                  <c:v>3.8076300000000313E-7</c:v>
                </c:pt>
                <c:pt idx="135">
                  <c:v>2.7803600000000293E-7</c:v>
                </c:pt>
                <c:pt idx="136">
                  <c:v>1.6098200000000088E-7</c:v>
                </c:pt>
                <c:pt idx="137">
                  <c:v>6.1288600000000468E-8</c:v>
                </c:pt>
                <c:pt idx="138">
                  <c:v>6.3049300000000389E-9</c:v>
                </c:pt>
                <c:pt idx="139">
                  <c:v>1.1636500000000125E-8</c:v>
                </c:pt>
                <c:pt idx="140">
                  <c:v>7.681930000000054E-8</c:v>
                </c:pt>
                <c:pt idx="141">
                  <c:v>1.852740000000015E-7</c:v>
                </c:pt>
                <c:pt idx="142">
                  <c:v>3.0859900000000283E-7</c:v>
                </c:pt>
                <c:pt idx="143">
                  <c:v>4.1408700000000201E-7</c:v>
                </c:pt>
                <c:pt idx="144">
                  <c:v>4.7348500000000303E-7</c:v>
                </c:pt>
                <c:pt idx="145">
                  <c:v>4.7064900000000468E-7</c:v>
                </c:pt>
                <c:pt idx="146">
                  <c:v>4.06020000000003E-7</c:v>
                </c:pt>
                <c:pt idx="147">
                  <c:v>2.9668600000000152E-7</c:v>
                </c:pt>
                <c:pt idx="148">
                  <c:v>1.7195700000000104E-7</c:v>
                </c:pt>
                <c:pt idx="149">
                  <c:v>6.5612500000000588E-8</c:v>
                </c:pt>
                <c:pt idx="150">
                  <c:v>6.8527700000000576E-9</c:v>
                </c:pt>
                <c:pt idx="151">
                  <c:v>1.2387300000000096E-8</c:v>
                </c:pt>
                <c:pt idx="152">
                  <c:v>8.1798100000000722E-8</c:v>
                </c:pt>
                <c:pt idx="153">
                  <c:v>1.9746500000000193E-7</c:v>
                </c:pt>
                <c:pt idx="154">
                  <c:v>3.2912000000000246E-7</c:v>
                </c:pt>
                <c:pt idx="155">
                  <c:v>4.4185600000000366E-7</c:v>
                </c:pt>
                <c:pt idx="156">
                  <c:v>5.0548000000000132E-7</c:v>
                </c:pt>
                <c:pt idx="157">
                  <c:v>5.0268800000000133E-7</c:v>
                </c:pt>
                <c:pt idx="158">
                  <c:v>4.3387700000000401E-7</c:v>
                </c:pt>
                <c:pt idx="159">
                  <c:v>3.1723100000000245E-7</c:v>
                </c:pt>
                <c:pt idx="160">
                  <c:v>1.8402400000000157E-7</c:v>
                </c:pt>
                <c:pt idx="161">
                  <c:v>7.0350600000000699E-8</c:v>
                </c:pt>
                <c:pt idx="162">
                  <c:v>7.4515400000000861E-9</c:v>
                </c:pt>
                <c:pt idx="163">
                  <c:v>1.3251000000000116E-8</c:v>
                </c:pt>
                <c:pt idx="164">
                  <c:v>8.7376000000000517E-8</c:v>
                </c:pt>
                <c:pt idx="165">
                  <c:v>2.1104700000000148E-7</c:v>
                </c:pt>
                <c:pt idx="166">
                  <c:v>3.519270000000023E-7</c:v>
                </c:pt>
                <c:pt idx="167">
                  <c:v>4.7267600000000468E-7</c:v>
                </c:pt>
                <c:pt idx="168">
                  <c:v>5.4095100000000435E-7</c:v>
                </c:pt>
                <c:pt idx="169">
                  <c:v>5.3817400000000541E-7</c:v>
                </c:pt>
                <c:pt idx="170">
                  <c:v>4.6469800000000124E-7</c:v>
                </c:pt>
                <c:pt idx="171">
                  <c:v>3.3993100000000236E-7</c:v>
                </c:pt>
                <c:pt idx="172">
                  <c:v>1.9733100000000168E-7</c:v>
                </c:pt>
                <c:pt idx="173">
                  <c:v>7.5554900000000594E-8</c:v>
                </c:pt>
                <c:pt idx="174">
                  <c:v>8.1067500000000802E-9</c:v>
                </c:pt>
                <c:pt idx="175">
                  <c:v>1.4251100000000104E-8</c:v>
                </c:pt>
                <c:pt idx="176">
                  <c:v>9.3654400000001318E-8</c:v>
                </c:pt>
                <c:pt idx="177">
                  <c:v>2.2624300000000225E-7</c:v>
                </c:pt>
                <c:pt idx="178">
                  <c:v>3.7737900000000369E-7</c:v>
                </c:pt>
                <c:pt idx="179">
                  <c:v>5.0701500000000346E-7</c:v>
                </c:pt>
                <c:pt idx="180">
                  <c:v>5.8042400000000446E-7</c:v>
                </c:pt>
                <c:pt idx="181">
                  <c:v>5.7762100000000554E-7</c:v>
                </c:pt>
                <c:pt idx="182">
                  <c:v>4.9891900000000518E-7</c:v>
                </c:pt>
                <c:pt idx="183">
                  <c:v>3.6509900000000316E-7</c:v>
                </c:pt>
                <c:pt idx="184">
                  <c:v>2.1205000000000243E-7</c:v>
                </c:pt>
                <c:pt idx="185">
                  <c:v>8.1286500000000402E-8</c:v>
                </c:pt>
                <c:pt idx="186">
                  <c:v>8.8256300000001177E-9</c:v>
                </c:pt>
                <c:pt idx="187">
                  <c:v>1.5415500000000126E-8</c:v>
                </c:pt>
                <c:pt idx="188">
                  <c:v>1.0075600000000046E-7</c:v>
                </c:pt>
                <c:pt idx="189">
                  <c:v>2.4332200000000168E-7</c:v>
                </c:pt>
                <c:pt idx="190">
                  <c:v>4.0590000000000339E-7</c:v>
                </c:pt>
                <c:pt idx="191">
                  <c:v>5.4542600000000495E-7</c:v>
                </c:pt>
                <c:pt idx="192">
                  <c:v>6.2452000000000554E-7</c:v>
                </c:pt>
                <c:pt idx="193">
                  <c:v>6.2163300000000515E-7</c:v>
                </c:pt>
                <c:pt idx="194">
                  <c:v>5.3705100000000311E-7</c:v>
                </c:pt>
                <c:pt idx="195">
                  <c:v>3.9309500000000255E-7</c:v>
                </c:pt>
                <c:pt idx="196">
                  <c:v>2.2838100000000261E-7</c:v>
                </c:pt>
                <c:pt idx="197">
                  <c:v>8.7614100000000687E-8</c:v>
                </c:pt>
                <c:pt idx="198">
                  <c:v>9.6153600000000771E-9</c:v>
                </c:pt>
                <c:pt idx="199">
                  <c:v>1.6781100000000191E-8</c:v>
                </c:pt>
                <c:pt idx="200">
                  <c:v>1.0883500000000117E-7</c:v>
                </c:pt>
                <c:pt idx="201">
                  <c:v>2.6261300000000256E-7</c:v>
                </c:pt>
                <c:pt idx="202">
                  <c:v>4.3801200000000248E-7</c:v>
                </c:pt>
                <c:pt idx="203">
                  <c:v>5.8858800000000291E-7</c:v>
                </c:pt>
                <c:pt idx="204">
                  <c:v>6.7399700000000587E-7</c:v>
                </c:pt>
                <c:pt idx="205">
                  <c:v>6.7094900000000612E-7</c:v>
                </c:pt>
                <c:pt idx="206">
                  <c:v>5.7971500000000299E-7</c:v>
                </c:pt>
                <c:pt idx="207">
                  <c:v>4.2436000000000468E-7</c:v>
                </c:pt>
                <c:pt idx="208">
                  <c:v>2.465650000000012E-7</c:v>
                </c:pt>
                <c:pt idx="209">
                  <c:v>9.4619600000000689E-8</c:v>
                </c:pt>
                <c:pt idx="210">
                  <c:v>1.0485500000000119E-8</c:v>
                </c:pt>
                <c:pt idx="211">
                  <c:v>1.8394500000000182E-8</c:v>
                </c:pt>
                <c:pt idx="212">
                  <c:v>1.1807900000000096E-7</c:v>
                </c:pt>
                <c:pt idx="213">
                  <c:v>2.8451700000000226E-7</c:v>
                </c:pt>
                <c:pt idx="214">
                  <c:v>4.7434600000000514E-7</c:v>
                </c:pt>
                <c:pt idx="215">
                  <c:v>6.373190000000051E-7</c:v>
                </c:pt>
                <c:pt idx="216">
                  <c:v>7.2976400000000619E-7</c:v>
                </c:pt>
                <c:pt idx="217">
                  <c:v>7.2645000000000365E-7</c:v>
                </c:pt>
                <c:pt idx="218">
                  <c:v>6.2765100000000494E-7</c:v>
                </c:pt>
                <c:pt idx="219">
                  <c:v>4.5941200000000133E-7</c:v>
                </c:pt>
                <c:pt idx="220">
                  <c:v>2.6688400000000193E-7</c:v>
                </c:pt>
                <c:pt idx="221">
                  <c:v>1.0239800000000061E-7</c:v>
                </c:pt>
                <c:pt idx="222">
                  <c:v>1.1446500000000127E-8</c:v>
                </c:pt>
                <c:pt idx="223">
                  <c:v>2.0316200000000098E-8</c:v>
                </c:pt>
                <c:pt idx="224">
                  <c:v>1.2872500000000107E-7</c:v>
                </c:pt>
                <c:pt idx="225">
                  <c:v>3.0953200000000259E-7</c:v>
                </c:pt>
                <c:pt idx="226">
                  <c:v>5.1568100000000201E-7</c:v>
                </c:pt>
                <c:pt idx="227">
                  <c:v>6.9262600000000712E-7</c:v>
                </c:pt>
                <c:pt idx="228">
                  <c:v>7.9293700000000712E-7</c:v>
                </c:pt>
                <c:pt idx="229">
                  <c:v>7.8921600000000521E-7</c:v>
                </c:pt>
                <c:pt idx="230">
                  <c:v>6.8175900000000361E-7</c:v>
                </c:pt>
                <c:pt idx="231">
                  <c:v>4.9888300000000398E-7</c:v>
                </c:pt>
                <c:pt idx="232">
                  <c:v>2.8967900000000165E-7</c:v>
                </c:pt>
                <c:pt idx="233">
                  <c:v>1.1106100000000105E-7</c:v>
                </c:pt>
                <c:pt idx="234">
                  <c:v>1.2512600000000077E-8</c:v>
                </c:pt>
                <c:pt idx="235">
                  <c:v>2.2625000000000247E-8</c:v>
                </c:pt>
                <c:pt idx="236">
                  <c:v>1.4107300000000075E-7</c:v>
                </c:pt>
                <c:pt idx="237">
                  <c:v>3.3828300000000224E-7</c:v>
                </c:pt>
                <c:pt idx="238">
                  <c:v>5.6298600000000401E-7</c:v>
                </c:pt>
                <c:pt idx="239">
                  <c:v>7.5574900000000508E-7</c:v>
                </c:pt>
                <c:pt idx="240">
                  <c:v>8.6489200000000017E-7</c:v>
                </c:pt>
                <c:pt idx="241">
                  <c:v>8.605690000000079E-7</c:v>
                </c:pt>
                <c:pt idx="242">
                  <c:v>7.4314200000000754E-7</c:v>
                </c:pt>
                <c:pt idx="243">
                  <c:v>5.4353800000000493E-7</c:v>
                </c:pt>
                <c:pt idx="244">
                  <c:v>3.1536100000000256E-7</c:v>
                </c:pt>
                <c:pt idx="245">
                  <c:v>1.2074200000000001E-7</c:v>
                </c:pt>
                <c:pt idx="246">
                  <c:v>1.3700500000000163E-8</c:v>
                </c:pt>
                <c:pt idx="247">
                  <c:v>2.5425700000000211E-8</c:v>
                </c:pt>
                <c:pt idx="248">
                  <c:v>1.5550500000000134E-7</c:v>
                </c:pt>
                <c:pt idx="249">
                  <c:v>3.7155200000000325E-7</c:v>
                </c:pt>
                <c:pt idx="250">
                  <c:v>6.1747000000000395E-7</c:v>
                </c:pt>
                <c:pt idx="251">
                  <c:v>8.2823600000000265E-7</c:v>
                </c:pt>
                <c:pt idx="252">
                  <c:v>9.473290000000077E-7</c:v>
                </c:pt>
                <c:pt idx="253">
                  <c:v>9.4214000000000772E-7</c:v>
                </c:pt>
                <c:pt idx="254">
                  <c:v>8.1314900000000527E-7</c:v>
                </c:pt>
                <c:pt idx="255">
                  <c:v>5.9431400000000554E-7</c:v>
                </c:pt>
                <c:pt idx="256">
                  <c:v>3.4442200000000276E-7</c:v>
                </c:pt>
                <c:pt idx="257">
                  <c:v>1.3159600000000064E-7</c:v>
                </c:pt>
                <c:pt idx="258">
                  <c:v>1.5031900000000119E-8</c:v>
                </c:pt>
                <c:pt idx="259">
                  <c:v>2.8859400000000211E-8</c:v>
                </c:pt>
                <c:pt idx="260">
                  <c:v>1.7251700000000115E-7</c:v>
                </c:pt>
                <c:pt idx="261">
                  <c:v>4.1034800000000123E-7</c:v>
                </c:pt>
                <c:pt idx="262">
                  <c:v>6.8067300000000518E-7</c:v>
                </c:pt>
                <c:pt idx="263">
                  <c:v>9.1204100000000655E-7</c:v>
                </c:pt>
                <c:pt idx="264">
                  <c:v>1.0423900000000058E-6</c:v>
                </c:pt>
                <c:pt idx="265">
                  <c:v>1.0359800000000051E-6</c:v>
                </c:pt>
                <c:pt idx="266">
                  <c:v>8.9347100000000492E-7</c:v>
                </c:pt>
                <c:pt idx="267">
                  <c:v>6.5236700000000522E-7</c:v>
                </c:pt>
                <c:pt idx="268">
                  <c:v>3.774690000000031E-7</c:v>
                </c:pt>
                <c:pt idx="269">
                  <c:v>1.4381100000000115E-7</c:v>
                </c:pt>
                <c:pt idx="270">
                  <c:v>1.6535900000000127E-8</c:v>
                </c:pt>
                <c:pt idx="271">
                  <c:v>3.3118200000000209E-8</c:v>
                </c:pt>
                <c:pt idx="272">
                  <c:v>1.9276100000000152E-7</c:v>
                </c:pt>
                <c:pt idx="273">
                  <c:v>4.5596600000000516E-7</c:v>
                </c:pt>
                <c:pt idx="274">
                  <c:v>7.5456300000000559E-7</c:v>
                </c:pt>
                <c:pt idx="275">
                  <c:v>1.0096600000000021E-6</c:v>
                </c:pt>
                <c:pt idx="276">
                  <c:v>1.1528000000000085E-6</c:v>
                </c:pt>
                <c:pt idx="277">
                  <c:v>1.1446600000000072E-6</c:v>
                </c:pt>
                <c:pt idx="278">
                  <c:v>9.8622000000000985E-7</c:v>
                </c:pt>
                <c:pt idx="279">
                  <c:v>7.1914200000000521E-7</c:v>
                </c:pt>
                <c:pt idx="280">
                  <c:v>4.1525000000000012E-7</c:v>
                </c:pt>
                <c:pt idx="281">
                  <c:v>1.5761300000000132E-7</c:v>
                </c:pt>
                <c:pt idx="282">
                  <c:v>1.825360000000013E-8</c:v>
                </c:pt>
                <c:pt idx="283">
                  <c:v>3.846740000000025E-8</c:v>
                </c:pt>
                <c:pt idx="284">
                  <c:v>2.1710000000000117E-7</c:v>
                </c:pt>
                <c:pt idx="285">
                  <c:v>5.1010300000000315E-7</c:v>
                </c:pt>
                <c:pt idx="286">
                  <c:v>8.416910000000055E-7</c:v>
                </c:pt>
                <c:pt idx="287">
                  <c:v>1.124290000000008E-6</c:v>
                </c:pt>
                <c:pt idx="288">
                  <c:v>1.2820300000000086E-6</c:v>
                </c:pt>
                <c:pt idx="289">
                  <c:v>1.2714900000000046E-6</c:v>
                </c:pt>
                <c:pt idx="290">
                  <c:v>1.0940800000000105E-6</c:v>
                </c:pt>
                <c:pt idx="291">
                  <c:v>7.9644900000000539E-7</c:v>
                </c:pt>
                <c:pt idx="292">
                  <c:v>4.5868700000000393E-7</c:v>
                </c:pt>
                <c:pt idx="293">
                  <c:v>1.7327300000000116E-7</c:v>
                </c:pt>
                <c:pt idx="294">
                  <c:v>2.0242800000000219E-8</c:v>
                </c:pt>
                <c:pt idx="295">
                  <c:v>4.5282700000000383E-8</c:v>
                </c:pt>
                <c:pt idx="296">
                  <c:v>2.4670600000000218E-7</c:v>
                </c:pt>
                <c:pt idx="297">
                  <c:v>5.750210000000045E-7</c:v>
                </c:pt>
                <c:pt idx="298">
                  <c:v>9.4543100000000613E-7</c:v>
                </c:pt>
                <c:pt idx="299">
                  <c:v>1.2601400000000092E-6</c:v>
                </c:pt>
                <c:pt idx="300">
                  <c:v>1.4346100000000085E-6</c:v>
                </c:pt>
                <c:pt idx="301">
                  <c:v>1.4207200000000001E-6</c:v>
                </c:pt>
                <c:pt idx="302">
                  <c:v>1.2205000000000068E-6</c:v>
                </c:pt>
                <c:pt idx="303">
                  <c:v>8.8659800000001107E-7</c:v>
                </c:pt>
                <c:pt idx="304">
                  <c:v>5.0893800000000424E-7</c:v>
                </c:pt>
                <c:pt idx="305">
                  <c:v>1.9112200000000139E-7</c:v>
                </c:pt>
                <c:pt idx="306">
                  <c:v>2.2592200000000201E-8</c:v>
                </c:pt>
                <c:pt idx="307">
                  <c:v>5.4103100000000447E-8</c:v>
                </c:pt>
                <c:pt idx="308">
                  <c:v>2.8319000000000157E-7</c:v>
                </c:pt>
                <c:pt idx="309">
                  <c:v>6.5377100000000438E-7</c:v>
                </c:pt>
                <c:pt idx="310">
                  <c:v>1.0702800000000096E-6</c:v>
                </c:pt>
                <c:pt idx="311">
                  <c:v>1.4227900000000052E-6</c:v>
                </c:pt>
                <c:pt idx="312">
                  <c:v>1.6165300000000111E-6</c:v>
                </c:pt>
                <c:pt idx="313">
                  <c:v>1.597930000000007E-6</c:v>
                </c:pt>
                <c:pt idx="314">
                  <c:v>1.3699700000000077E-6</c:v>
                </c:pt>
                <c:pt idx="315">
                  <c:v>9.925610000000087E-7</c:v>
                </c:pt>
                <c:pt idx="316">
                  <c:v>5.6746900000000409E-7</c:v>
                </c:pt>
                <c:pt idx="317">
                  <c:v>2.1156800000000104E-7</c:v>
                </c:pt>
                <c:pt idx="318">
                  <c:v>2.5438100000000253E-8</c:v>
                </c:pt>
                <c:pt idx="319">
                  <c:v>6.5722000000000607E-8</c:v>
                </c:pt>
                <c:pt idx="320">
                  <c:v>3.2881500000000325E-7</c:v>
                </c:pt>
                <c:pt idx="321">
                  <c:v>7.5056200000000621E-7</c:v>
                </c:pt>
                <c:pt idx="322">
                  <c:v>1.2223800000000085E-6</c:v>
                </c:pt>
                <c:pt idx="323">
                  <c:v>1.6197700000000097E-6</c:v>
                </c:pt>
                <c:pt idx="324">
                  <c:v>1.8358100000000109E-6</c:v>
                </c:pt>
                <c:pt idx="325">
                  <c:v>1.8105600000000115E-6</c:v>
                </c:pt>
                <c:pt idx="326">
                  <c:v>1.5484000000000102E-6</c:v>
                </c:pt>
                <c:pt idx="327">
                  <c:v>1.1182200000000073E-6</c:v>
                </c:pt>
                <c:pt idx="328">
                  <c:v>6.3615800000000312E-7</c:v>
                </c:pt>
                <c:pt idx="329">
                  <c:v>2.3512200000000104E-7</c:v>
                </c:pt>
                <c:pt idx="330">
                  <c:v>2.9007400000000246E-8</c:v>
                </c:pt>
                <c:pt idx="331">
                  <c:v>8.1332000000000268E-8</c:v>
                </c:pt>
                <c:pt idx="332">
                  <c:v>3.8682600000000273E-7</c:v>
                </c:pt>
                <c:pt idx="333">
                  <c:v>8.7129700000000068E-7</c:v>
                </c:pt>
                <c:pt idx="334">
                  <c:v>1.4102100000000084E-6</c:v>
                </c:pt>
                <c:pt idx="335">
                  <c:v>1.8614200000000097E-6</c:v>
                </c:pt>
                <c:pt idx="336">
                  <c:v>2.1033700000000234E-6</c:v>
                </c:pt>
                <c:pt idx="337">
                  <c:v>2.0686700000000125E-6</c:v>
                </c:pt>
                <c:pt idx="338">
                  <c:v>1.763720000000006E-6</c:v>
                </c:pt>
                <c:pt idx="339">
                  <c:v>1.2686800000000092E-6</c:v>
                </c:pt>
                <c:pt idx="340">
                  <c:v>7.1742900000000525E-7</c:v>
                </c:pt>
                <c:pt idx="341">
                  <c:v>2.6243100000000278E-7</c:v>
                </c:pt>
                <c:pt idx="342">
                  <c:v>3.3681200000000357E-8</c:v>
                </c:pt>
                <c:pt idx="343">
                  <c:v>1.027770000000005E-7</c:v>
                </c:pt>
                <c:pt idx="344">
                  <c:v>4.6200200000000189E-7</c:v>
                </c:pt>
                <c:pt idx="345">
                  <c:v>1.024480000000007E-6</c:v>
                </c:pt>
                <c:pt idx="346">
                  <c:v>1.6458900000000084E-6</c:v>
                </c:pt>
                <c:pt idx="347">
                  <c:v>2.1623200000000205E-6</c:v>
                </c:pt>
                <c:pt idx="348">
                  <c:v>2.4344599999999999E-6</c:v>
                </c:pt>
                <c:pt idx="349">
                  <c:v>2.3861600000000117E-6</c:v>
                </c:pt>
                <c:pt idx="350">
                  <c:v>2.0268000000000002E-6</c:v>
                </c:pt>
                <c:pt idx="351">
                  <c:v>1.4508700000000067E-6</c:v>
                </c:pt>
                <c:pt idx="352">
                  <c:v>8.1448700000000027E-7</c:v>
                </c:pt>
                <c:pt idx="353">
                  <c:v>2.9434800000000252E-7</c:v>
                </c:pt>
                <c:pt idx="354">
                  <c:v>4.014160000000022E-8</c:v>
                </c:pt>
                <c:pt idx="355">
                  <c:v>1.3300100000000134E-7</c:v>
                </c:pt>
                <c:pt idx="356">
                  <c:v>5.615790000000036E-7</c:v>
                </c:pt>
                <c:pt idx="357">
                  <c:v>1.2226800000000083E-6</c:v>
                </c:pt>
                <c:pt idx="358">
                  <c:v>1.9469800000000161E-6</c:v>
                </c:pt>
                <c:pt idx="359">
                  <c:v>2.5434200000000222E-6</c:v>
                </c:pt>
                <c:pt idx="360">
                  <c:v>2.8508300000000134E-6</c:v>
                </c:pt>
                <c:pt idx="361">
                  <c:v>2.7826600000000163E-6</c:v>
                </c:pt>
                <c:pt idx="362">
                  <c:v>2.35275E-6</c:v>
                </c:pt>
                <c:pt idx="363">
                  <c:v>1.6742700000000136E-6</c:v>
                </c:pt>
                <c:pt idx="364">
                  <c:v>9.3162500000000726E-7</c:v>
                </c:pt>
                <c:pt idx="365">
                  <c:v>3.3204900000000253E-7</c:v>
                </c:pt>
                <c:pt idx="366">
                  <c:v>4.9644900000000384E-8</c:v>
                </c:pt>
                <c:pt idx="367">
                  <c:v>1.7686100000000152E-7</c:v>
                </c:pt>
                <c:pt idx="368">
                  <c:v>6.9687600000000596E-7</c:v>
                </c:pt>
                <c:pt idx="369">
                  <c:v>1.4850500000000094E-6</c:v>
                </c:pt>
                <c:pt idx="370">
                  <c:v>2.33986E-6</c:v>
                </c:pt>
                <c:pt idx="371">
                  <c:v>3.0357900000000211E-6</c:v>
                </c:pt>
                <c:pt idx="372">
                  <c:v>3.3843200000000272E-6</c:v>
                </c:pt>
                <c:pt idx="373">
                  <c:v>3.2865900000000294E-6</c:v>
                </c:pt>
                <c:pt idx="374">
                  <c:v>2.7632100000000266E-6</c:v>
                </c:pt>
                <c:pt idx="375">
                  <c:v>1.9521800000000165E-6</c:v>
                </c:pt>
                <c:pt idx="376">
                  <c:v>1.0747400000000073E-6</c:v>
                </c:pt>
                <c:pt idx="377">
                  <c:v>3.7727000000000269E-7</c:v>
                </c:pt>
                <c:pt idx="378">
                  <c:v>6.462950000000048E-8</c:v>
                </c:pt>
                <c:pt idx="379">
                  <c:v>2.4270900000000218E-7</c:v>
                </c:pt>
                <c:pt idx="380">
                  <c:v>8.8629600000000867E-7</c:v>
                </c:pt>
                <c:pt idx="381">
                  <c:v>1.8418400000000107E-6</c:v>
                </c:pt>
                <c:pt idx="382">
                  <c:v>2.8654600000000115E-6</c:v>
                </c:pt>
                <c:pt idx="383">
                  <c:v>3.6869500000000245E-6</c:v>
                </c:pt>
                <c:pt idx="384">
                  <c:v>4.0830700000000275E-6</c:v>
                </c:pt>
                <c:pt idx="385">
                  <c:v>3.9403800000000304E-6</c:v>
                </c:pt>
                <c:pt idx="386">
                  <c:v>3.2899600000000267E-6</c:v>
                </c:pt>
                <c:pt idx="387">
                  <c:v>2.3037900000000199E-6</c:v>
                </c:pt>
                <c:pt idx="388">
                  <c:v>1.2521600000000078E-6</c:v>
                </c:pt>
                <c:pt idx="389">
                  <c:v>4.3282300000000208E-7</c:v>
                </c:pt>
                <c:pt idx="390">
                  <c:v>9.0028000000000864E-8</c:v>
                </c:pt>
                <c:pt idx="391">
                  <c:v>3.4559000000000224E-7</c:v>
                </c:pt>
                <c:pt idx="392">
                  <c:v>1.1611000000000082E-6</c:v>
                </c:pt>
                <c:pt idx="393">
                  <c:v>2.3428799999999999E-6</c:v>
                </c:pt>
                <c:pt idx="394">
                  <c:v>3.5898200000000246E-6</c:v>
                </c:pt>
                <c:pt idx="395">
                  <c:v>4.5724300000000221E-6</c:v>
                </c:pt>
                <c:pt idx="396">
                  <c:v>5.0225800000000003E-6</c:v>
                </c:pt>
                <c:pt idx="397">
                  <c:v>4.8095800000000194E-6</c:v>
                </c:pt>
                <c:pt idx="398">
                  <c:v>3.9813200000000322E-6</c:v>
                </c:pt>
                <c:pt idx="399">
                  <c:v>2.7576700000000211E-6</c:v>
                </c:pt>
                <c:pt idx="400">
                  <c:v>1.4762900000000071E-6</c:v>
                </c:pt>
                <c:pt idx="401">
                  <c:v>5.0395400000000483E-7</c:v>
                </c:pt>
                <c:pt idx="402">
                  <c:v>1.364470000000013E-7</c:v>
                </c:pt>
                <c:pt idx="403">
                  <c:v>5.1415700000000325E-7</c:v>
                </c:pt>
                <c:pt idx="404">
                  <c:v>1.5772900000000079E-6</c:v>
                </c:pt>
                <c:pt idx="405">
                  <c:v>3.0745300000000245E-6</c:v>
                </c:pt>
                <c:pt idx="406">
                  <c:v>4.6249099999999986E-6</c:v>
                </c:pt>
                <c:pt idx="407">
                  <c:v>5.8180600000000373E-6</c:v>
                </c:pt>
                <c:pt idx="408">
                  <c:v>6.3265500000000208E-6</c:v>
                </c:pt>
                <c:pt idx="409">
                  <c:v>5.9999400000000476E-6</c:v>
                </c:pt>
                <c:pt idx="410">
                  <c:v>4.9138200000000373E-6</c:v>
                </c:pt>
                <c:pt idx="411">
                  <c:v>3.3583300000000246E-6</c:v>
                </c:pt>
                <c:pt idx="412">
                  <c:v>1.7668500000000126E-6</c:v>
                </c:pt>
                <c:pt idx="413">
                  <c:v>6.0188800000000328E-7</c:v>
                </c:pt>
                <c:pt idx="414">
                  <c:v>2.2810000000000218E-7</c:v>
                </c:pt>
                <c:pt idx="415">
                  <c:v>8.0674900000000828E-7</c:v>
                </c:pt>
                <c:pt idx="416">
                  <c:v>2.2419900000000233E-6</c:v>
                </c:pt>
                <c:pt idx="417">
                  <c:v>4.1960600000000289E-6</c:v>
                </c:pt>
                <c:pt idx="418">
                  <c:v>6.1723300000000311E-6</c:v>
                </c:pt>
                <c:pt idx="419">
                  <c:v>7.6463000000000508E-6</c:v>
                </c:pt>
                <c:pt idx="420">
                  <c:v>8.2103500000000204E-6</c:v>
                </c:pt>
                <c:pt idx="421">
                  <c:v>7.6928500000000343E-6</c:v>
                </c:pt>
                <c:pt idx="422">
                  <c:v>6.2171900000000293E-6</c:v>
                </c:pt>
                <c:pt idx="423">
                  <c:v>4.1815100000000004E-6</c:v>
                </c:pt>
                <c:pt idx="424">
                  <c:v>2.1609800000000225E-6</c:v>
                </c:pt>
                <c:pt idx="425">
                  <c:v>7.5584800000000443E-7</c:v>
                </c:pt>
                <c:pt idx="426">
                  <c:v>4.2495000000000355E-7</c:v>
                </c:pt>
                <c:pt idx="427">
                  <c:v>1.3503700000000104E-6</c:v>
                </c:pt>
                <c:pt idx="428">
                  <c:v>3.3724300000000149E-6</c:v>
                </c:pt>
                <c:pt idx="429">
                  <c:v>6.016950000000028E-6</c:v>
                </c:pt>
                <c:pt idx="430">
                  <c:v>8.6118200000000008E-6</c:v>
                </c:pt>
                <c:pt idx="431">
                  <c:v>1.0465300000000052E-5</c:v>
                </c:pt>
                <c:pt idx="432">
                  <c:v>1.105940000000005E-5</c:v>
                </c:pt>
                <c:pt idx="433">
                  <c:v>1.0204900000000001E-5</c:v>
                </c:pt>
                <c:pt idx="434">
                  <c:v>8.1133000000000007E-6</c:v>
                </c:pt>
                <c:pt idx="435">
                  <c:v>5.3591500000000247E-6</c:v>
                </c:pt>
                <c:pt idx="436">
                  <c:v>2.7392300000000199E-6</c:v>
                </c:pt>
                <c:pt idx="437">
                  <c:v>1.0602700000000083E-6</c:v>
                </c:pt>
                <c:pt idx="438">
                  <c:v>9.1170200000000068E-7</c:v>
                </c:pt>
                <c:pt idx="439">
                  <c:v>2.4859700000000174E-6</c:v>
                </c:pt>
                <c:pt idx="440">
                  <c:v>5.5001600000000373E-6</c:v>
                </c:pt>
                <c:pt idx="441">
                  <c:v>9.2472100000000026E-6</c:v>
                </c:pt>
                <c:pt idx="442">
                  <c:v>1.2770500000000077E-5</c:v>
                </c:pt>
                <c:pt idx="443">
                  <c:v>1.512050000000011E-5</c:v>
                </c:pt>
                <c:pt idx="444">
                  <c:v>1.5626300000000081E-5</c:v>
                </c:pt>
                <c:pt idx="445">
                  <c:v>1.4106300000000041E-5</c:v>
                </c:pt>
                <c:pt idx="446">
                  <c:v>1.0953700000000054E-5</c:v>
                </c:pt>
                <c:pt idx="447">
                  <c:v>7.0646300000000293E-6</c:v>
                </c:pt>
                <c:pt idx="448">
                  <c:v>3.6172900000000265E-6</c:v>
                </c:pt>
                <c:pt idx="449">
                  <c:v>1.7540300000000115E-6</c:v>
                </c:pt>
                <c:pt idx="450">
                  <c:v>2.2500900000000195E-6</c:v>
                </c:pt>
                <c:pt idx="451">
                  <c:v>5.2618500000000308E-6</c:v>
                </c:pt>
                <c:pt idx="452">
                  <c:v>1.0233000000000003E-5</c:v>
                </c:pt>
                <c:pt idx="453">
                  <c:v>1.5998300000000063E-5</c:v>
                </c:pt>
                <c:pt idx="454">
                  <c:v>2.1071900000000248E-5</c:v>
                </c:pt>
                <c:pt idx="455">
                  <c:v>2.4054699999999999E-5</c:v>
                </c:pt>
                <c:pt idx="456">
                  <c:v>2.4055100000000159E-5</c:v>
                </c:pt>
                <c:pt idx="457">
                  <c:v>2.1004500000000093E-5</c:v>
                </c:pt>
                <c:pt idx="458">
                  <c:v>1.5769300000000083E-5</c:v>
                </c:pt>
                <c:pt idx="459">
                  <c:v>1.0006700000000049E-5</c:v>
                </c:pt>
                <c:pt idx="460">
                  <c:v>5.7806800000000431E-6</c:v>
                </c:pt>
                <c:pt idx="461">
                  <c:v>5.0197200000000408E-6</c:v>
                </c:pt>
                <c:pt idx="462">
                  <c:v>8.9500600000000744E-6</c:v>
                </c:pt>
                <c:pt idx="463">
                  <c:v>1.7657200000000001E-5</c:v>
                </c:pt>
                <c:pt idx="464">
                  <c:v>2.9906699999999999E-5</c:v>
                </c:pt>
                <c:pt idx="465">
                  <c:v>4.3300200000000274E-5</c:v>
                </c:pt>
                <c:pt idx="466">
                  <c:v>5.4758700000000394E-5</c:v>
                </c:pt>
                <c:pt idx="467">
                  <c:v>6.1249300000000003E-5</c:v>
                </c:pt>
                <c:pt idx="468">
                  <c:v>6.0600900000000282E-5</c:v>
                </c:pt>
                <c:pt idx="469">
                  <c:v>5.2237200000000307E-5</c:v>
                </c:pt>
                <c:pt idx="470">
                  <c:v>3.7671500000000285E-5</c:v>
                </c:pt>
                <c:pt idx="471">
                  <c:v>2.0672900000000196E-5</c:v>
                </c:pt>
                <c:pt idx="472">
                  <c:v>7.0987200000000492E-6</c:v>
                </c:pt>
                <c:pt idx="473">
                  <c:v>4.4677700000000206E-6</c:v>
                </c:pt>
                <c:pt idx="474">
                  <c:v>2.1405700000000184E-5</c:v>
                </c:pt>
                <c:pt idx="475">
                  <c:v>6.7095600000000483E-5</c:v>
                </c:pt>
                <c:pt idx="476">
                  <c:v>1.5082300000000064E-4</c:v>
                </c:pt>
                <c:pt idx="477">
                  <c:v>2.8162899999999998E-4</c:v>
                </c:pt>
                <c:pt idx="478">
                  <c:v>4.6799700000000179E-4</c:v>
                </c:pt>
                <c:pt idx="479">
                  <c:v>7.1749900000000013E-4</c:v>
                </c:pt>
                <c:pt idx="480">
                  <c:v>1.0363500000000053E-3</c:v>
                </c:pt>
                <c:pt idx="481">
                  <c:v>1.4290399999999999E-3</c:v>
                </c:pt>
                <c:pt idx="482">
                  <c:v>1.8984500000000105E-3</c:v>
                </c:pt>
                <c:pt idx="483">
                  <c:v>2.4473400000000088E-3</c:v>
                </c:pt>
                <c:pt idx="484">
                  <c:v>3.0820900000000052E-3</c:v>
                </c:pt>
                <c:pt idx="485">
                  <c:v>3.8202400000000012E-3</c:v>
                </c:pt>
                <c:pt idx="486">
                  <c:v>4.7028500000000023E-3</c:v>
                </c:pt>
                <c:pt idx="487">
                  <c:v>5.8123799999999998E-3</c:v>
                </c:pt>
                <c:pt idx="488">
                  <c:v>7.296050000000027E-3</c:v>
                </c:pt>
                <c:pt idx="489">
                  <c:v>9.3932700000000004E-3</c:v>
                </c:pt>
                <c:pt idx="490">
                  <c:v>1.2464299999999998E-2</c:v>
                </c:pt>
                <c:pt idx="491">
                  <c:v>1.7015700000000002E-2</c:v>
                </c:pt>
                <c:pt idx="492">
                  <c:v>2.3717800000000001E-2</c:v>
                </c:pt>
                <c:pt idx="493">
                  <c:v>3.34068E-2</c:v>
                </c:pt>
                <c:pt idx="494">
                  <c:v>4.7067400000000252E-2</c:v>
                </c:pt>
                <c:pt idx="495">
                  <c:v>6.5790000000000265E-2</c:v>
                </c:pt>
                <c:pt idx="496">
                  <c:v>9.0702200000000024E-2</c:v>
                </c:pt>
                <c:pt idx="497">
                  <c:v>0.12287300000000002</c:v>
                </c:pt>
                <c:pt idx="498">
                  <c:v>0.16320100000000001</c:v>
                </c:pt>
                <c:pt idx="499">
                  <c:v>0.21228300000000044</c:v>
                </c:pt>
                <c:pt idx="500">
                  <c:v>0.27029499999999995</c:v>
                </c:pt>
                <c:pt idx="501">
                  <c:v>0.3368780000000024</c:v>
                </c:pt>
                <c:pt idx="502">
                  <c:v>0.41106300000000001</c:v>
                </c:pt>
                <c:pt idx="503">
                  <c:v>0.491234</c:v>
                </c:pt>
                <c:pt idx="504">
                  <c:v>0.57514799999999999</c:v>
                </c:pt>
                <c:pt idx="505">
                  <c:v>0.66001900000000246</c:v>
                </c:pt>
                <c:pt idx="506">
                  <c:v>0.74265200000000064</c:v>
                </c:pt>
                <c:pt idx="507">
                  <c:v>0.81963100000000211</c:v>
                </c:pt>
                <c:pt idx="508">
                  <c:v>0.887548</c:v>
                </c:pt>
                <c:pt idx="509">
                  <c:v>0.94323800000000002</c:v>
                </c:pt>
                <c:pt idx="510">
                  <c:v>0.98401400000000006</c:v>
                </c:pt>
                <c:pt idx="511">
                  <c:v>1.0078799999999954</c:v>
                </c:pt>
                <c:pt idx="512">
                  <c:v>1.0136599999999998</c:v>
                </c:pt>
                <c:pt idx="513">
                  <c:v>1.0011199999999998</c:v>
                </c:pt>
                <c:pt idx="514">
                  <c:v>0.97097500000000281</c:v>
                </c:pt>
                <c:pt idx="515">
                  <c:v>0.92480200000000001</c:v>
                </c:pt>
                <c:pt idx="516">
                  <c:v>0.86493900000000234</c:v>
                </c:pt>
                <c:pt idx="517">
                  <c:v>0.79429099999999997</c:v>
                </c:pt>
                <c:pt idx="518">
                  <c:v>0.71610499999999999</c:v>
                </c:pt>
                <c:pt idx="519">
                  <c:v>0.63374299999999995</c:v>
                </c:pt>
                <c:pt idx="520">
                  <c:v>0.55045100000000002</c:v>
                </c:pt>
                <c:pt idx="521">
                  <c:v>0.46916200000000002</c:v>
                </c:pt>
                <c:pt idx="522">
                  <c:v>0.39234400000000158</c:v>
                </c:pt>
                <c:pt idx="523">
                  <c:v>0.32189700000000032</c:v>
                </c:pt>
                <c:pt idx="524">
                  <c:v>0.25911100000000004</c:v>
                </c:pt>
                <c:pt idx="525">
                  <c:v>0.204675</c:v>
                </c:pt>
                <c:pt idx="526">
                  <c:v>0.15873400000000074</c:v>
                </c:pt>
                <c:pt idx="527">
                  <c:v>0.12097500000000012</c:v>
                </c:pt>
                <c:pt idx="528">
                  <c:v>9.0743400000000002E-2</c:v>
                </c:pt>
                <c:pt idx="529">
                  <c:v>6.7150699999999994E-2</c:v>
                </c:pt>
                <c:pt idx="530">
                  <c:v>4.9192400000000358E-2</c:v>
                </c:pt>
                <c:pt idx="531">
                  <c:v>3.5841000000000151E-2</c:v>
                </c:pt>
                <c:pt idx="532">
                  <c:v>2.6122599999999968E-2</c:v>
                </c:pt>
                <c:pt idx="533">
                  <c:v>1.9168500000000074E-2</c:v>
                </c:pt>
                <c:pt idx="534">
                  <c:v>1.4245499999999999E-2</c:v>
                </c:pt>
                <c:pt idx="535">
                  <c:v>1.0765100000000001E-2</c:v>
                </c:pt>
                <c:pt idx="536">
                  <c:v>8.2780000000000006E-3</c:v>
                </c:pt>
                <c:pt idx="537">
                  <c:v>6.4581700000000113E-3</c:v>
                </c:pt>
                <c:pt idx="538">
                  <c:v>5.0809100000000001E-3</c:v>
                </c:pt>
                <c:pt idx="539">
                  <c:v>3.9996900000000002E-3</c:v>
                </c:pt>
                <c:pt idx="540">
                  <c:v>3.124230000000016E-3</c:v>
                </c:pt>
                <c:pt idx="541">
                  <c:v>2.4019900000000088E-3</c:v>
                </c:pt>
                <c:pt idx="542">
                  <c:v>1.8035799999999999E-3</c:v>
                </c:pt>
                <c:pt idx="543">
                  <c:v>1.3124100000000067E-3</c:v>
                </c:pt>
                <c:pt idx="544">
                  <c:v>9.1780700000000041E-4</c:v>
                </c:pt>
                <c:pt idx="545">
                  <c:v>6.1086600000000363E-4</c:v>
                </c:pt>
                <c:pt idx="546">
                  <c:v>3.8239500000000168E-4</c:v>
                </c:pt>
                <c:pt idx="547">
                  <c:v>2.220880000000015E-4</c:v>
                </c:pt>
                <c:pt idx="548">
                  <c:v>1.1852100000000081E-4</c:v>
                </c:pt>
                <c:pt idx="549">
                  <c:v>5.9588200000000372E-5</c:v>
                </c:pt>
                <c:pt idx="550">
                  <c:v>3.3166100000000001E-5</c:v>
                </c:pt>
                <c:pt idx="551">
                  <c:v>2.7865400000000182E-5</c:v>
                </c:pt>
                <c:pt idx="552">
                  <c:v>3.375330000000017E-5</c:v>
                </c:pt>
                <c:pt idx="553">
                  <c:v>4.2948100000000003E-5</c:v>
                </c:pt>
                <c:pt idx="554">
                  <c:v>4.9991800000000255E-5</c:v>
                </c:pt>
                <c:pt idx="555">
                  <c:v>5.1935700000000032E-5</c:v>
                </c:pt>
                <c:pt idx="556">
                  <c:v>4.8114600000000307E-5</c:v>
                </c:pt>
                <c:pt idx="557">
                  <c:v>3.9641300000000267E-5</c:v>
                </c:pt>
                <c:pt idx="558">
                  <c:v>2.8711000000000115E-5</c:v>
                </c:pt>
                <c:pt idx="559">
                  <c:v>1.7844200000000086E-5</c:v>
                </c:pt>
                <c:pt idx="560">
                  <c:v>9.2061800000000529E-6</c:v>
                </c:pt>
                <c:pt idx="561">
                  <c:v>4.1263500000000024E-6</c:v>
                </c:pt>
                <c:pt idx="562">
                  <c:v>2.888640000000011E-6</c:v>
                </c:pt>
                <c:pt idx="563">
                  <c:v>4.8045100000000002E-6</c:v>
                </c:pt>
                <c:pt idx="564">
                  <c:v>8.5152600000000425E-6</c:v>
                </c:pt>
                <c:pt idx="565">
                  <c:v>1.2424100000000075E-5</c:v>
                </c:pt>
                <c:pt idx="566">
                  <c:v>1.5137100000000064E-5</c:v>
                </c:pt>
                <c:pt idx="567">
                  <c:v>1.5802000000000111E-5</c:v>
                </c:pt>
                <c:pt idx="568">
                  <c:v>1.427010000000006E-5</c:v>
                </c:pt>
                <c:pt idx="569">
                  <c:v>1.1056800000000063E-5</c:v>
                </c:pt>
                <c:pt idx="570">
                  <c:v>7.1305500000000354E-6</c:v>
                </c:pt>
                <c:pt idx="571">
                  <c:v>3.6006400000000213E-6</c:v>
                </c:pt>
                <c:pt idx="572">
                  <c:v>1.3956800000000101E-6</c:v>
                </c:pt>
                <c:pt idx="573">
                  <c:v>1.017450000000006E-6</c:v>
                </c:pt>
                <c:pt idx="574">
                  <c:v>2.4304800000000103E-6</c:v>
                </c:pt>
                <c:pt idx="575">
                  <c:v>5.1058700000000196E-6</c:v>
                </c:pt>
                <c:pt idx="576">
                  <c:v>8.1966000000000462E-6</c:v>
                </c:pt>
                <c:pt idx="577">
                  <c:v>1.0787700000000063E-5</c:v>
                </c:pt>
                <c:pt idx="578">
                  <c:v>1.2149600000000001E-5</c:v>
                </c:pt>
                <c:pt idx="579">
                  <c:v>1.192550000000011E-5</c:v>
                </c:pt>
                <c:pt idx="580">
                  <c:v>1.0207900000000001E-5</c:v>
                </c:pt>
                <c:pt idx="581">
                  <c:v>7.4887900000000613E-6</c:v>
                </c:pt>
                <c:pt idx="582">
                  <c:v>4.5059500000000123E-6</c:v>
                </c:pt>
                <c:pt idx="583">
                  <c:v>2.031130000000016E-6</c:v>
                </c:pt>
                <c:pt idx="584">
                  <c:v>6.6087700000000455E-7</c:v>
                </c:pt>
                <c:pt idx="585">
                  <c:v>6.6555200000000336E-7</c:v>
                </c:pt>
                <c:pt idx="586">
                  <c:v>1.9336600000000114E-6</c:v>
                </c:pt>
                <c:pt idx="587">
                  <c:v>4.0213600000000329E-6</c:v>
                </c:pt>
                <c:pt idx="588">
                  <c:v>6.2883100000000418E-6</c:v>
                </c:pt>
                <c:pt idx="589">
                  <c:v>8.0791000000000545E-6</c:v>
                </c:pt>
                <c:pt idx="590">
                  <c:v>8.8997000000000785E-6</c:v>
                </c:pt>
                <c:pt idx="591">
                  <c:v>8.5417800000000377E-6</c:v>
                </c:pt>
                <c:pt idx="592">
                  <c:v>7.1248000000000033E-6</c:v>
                </c:pt>
                <c:pt idx="593">
                  <c:v>5.048300000000036E-6</c:v>
                </c:pt>
                <c:pt idx="594">
                  <c:v>2.8716800000000096E-6</c:v>
                </c:pt>
                <c:pt idx="595">
                  <c:v>1.1569900000000072E-6</c:v>
                </c:pt>
                <c:pt idx="596">
                  <c:v>3.1833500000000317E-7</c:v>
                </c:pt>
                <c:pt idx="597">
                  <c:v>5.176460000000049E-7</c:v>
                </c:pt>
                <c:pt idx="598">
                  <c:v>1.6325400000000128E-6</c:v>
                </c:pt>
                <c:pt idx="599">
                  <c:v>3.3015000000000204E-6</c:v>
                </c:pt>
                <c:pt idx="600">
                  <c:v>5.0308700000000373E-6</c:v>
                </c:pt>
                <c:pt idx="601">
                  <c:v>6.3323500000000403E-6</c:v>
                </c:pt>
                <c:pt idx="602">
                  <c:v>6.8532400000000527E-6</c:v>
                </c:pt>
                <c:pt idx="603">
                  <c:v>6.4648600000000393E-6</c:v>
                </c:pt>
                <c:pt idx="604">
                  <c:v>5.2875800000000113E-6</c:v>
                </c:pt>
                <c:pt idx="605">
                  <c:v>3.6484100000000279E-6</c:v>
                </c:pt>
                <c:pt idx="606">
                  <c:v>1.9852700000000156E-6</c:v>
                </c:pt>
                <c:pt idx="607">
                  <c:v>7.2565800000000455E-7</c:v>
                </c:pt>
                <c:pt idx="608">
                  <c:v>1.7299900000000074E-7</c:v>
                </c:pt>
                <c:pt idx="609">
                  <c:v>4.306010000000021E-7</c:v>
                </c:pt>
                <c:pt idx="610">
                  <c:v>1.3819400000000084E-6</c:v>
                </c:pt>
                <c:pt idx="611">
                  <c:v>2.730220000000021E-6</c:v>
                </c:pt>
                <c:pt idx="612">
                  <c:v>4.0844500000000114E-6</c:v>
                </c:pt>
                <c:pt idx="613">
                  <c:v>5.0672100000000104E-6</c:v>
                </c:pt>
                <c:pt idx="614">
                  <c:v>5.4147300000000224E-6</c:v>
                </c:pt>
                <c:pt idx="615">
                  <c:v>5.0429000000000123E-6</c:v>
                </c:pt>
                <c:pt idx="616">
                  <c:v>4.063040000000023E-6</c:v>
                </c:pt>
                <c:pt idx="617">
                  <c:v>2.7450500000000187E-6</c:v>
                </c:pt>
                <c:pt idx="618">
                  <c:v>1.4396700000000053E-6</c:v>
                </c:pt>
                <c:pt idx="619">
                  <c:v>4.821770000000033E-7</c:v>
                </c:pt>
                <c:pt idx="620">
                  <c:v>1.0359200000000003E-7</c:v>
                </c:pt>
                <c:pt idx="621">
                  <c:v>3.7282100000000339E-7</c:v>
                </c:pt>
                <c:pt idx="622">
                  <c:v>1.1839800000000084E-6</c:v>
                </c:pt>
                <c:pt idx="623">
                  <c:v>2.2906800000000163E-6</c:v>
                </c:pt>
                <c:pt idx="624">
                  <c:v>3.3764300000000148E-6</c:v>
                </c:pt>
                <c:pt idx="625">
                  <c:v>4.1413300000000229E-6</c:v>
                </c:pt>
                <c:pt idx="626">
                  <c:v>4.3813400000000442E-6</c:v>
                </c:pt>
                <c:pt idx="627">
                  <c:v>4.0393400000000447E-6</c:v>
                </c:pt>
                <c:pt idx="628">
                  <c:v>3.2154800000000197E-6</c:v>
                </c:pt>
                <c:pt idx="629">
                  <c:v>2.1352700000000052E-6</c:v>
                </c:pt>
                <c:pt idx="630">
                  <c:v>1.0854900000000044E-6</c:v>
                </c:pt>
                <c:pt idx="631">
                  <c:v>3.3578000000000202E-7</c:v>
                </c:pt>
                <c:pt idx="632">
                  <c:v>6.7506800000000516E-8</c:v>
                </c:pt>
                <c:pt idx="633">
                  <c:v>3.282530000000033E-7</c:v>
                </c:pt>
                <c:pt idx="634">
                  <c:v>1.0234100000000054E-6</c:v>
                </c:pt>
                <c:pt idx="635">
                  <c:v>1.9458000000000119E-6</c:v>
                </c:pt>
                <c:pt idx="636">
                  <c:v>2.8343700000000152E-6</c:v>
                </c:pt>
                <c:pt idx="637">
                  <c:v>3.4452400000000173E-6</c:v>
                </c:pt>
                <c:pt idx="638">
                  <c:v>3.6161100000000227E-6</c:v>
                </c:pt>
                <c:pt idx="639">
                  <c:v>3.3069400000000134E-6</c:v>
                </c:pt>
                <c:pt idx="640">
                  <c:v>2.6068900000000175E-6</c:v>
                </c:pt>
                <c:pt idx="641">
                  <c:v>1.7067200000000076E-6</c:v>
                </c:pt>
                <c:pt idx="642">
                  <c:v>8.4500500000000804E-7</c:v>
                </c:pt>
                <c:pt idx="643">
                  <c:v>2.4325600000000012E-7</c:v>
                </c:pt>
                <c:pt idx="644">
                  <c:v>4.7478700000000392E-8</c:v>
                </c:pt>
                <c:pt idx="645">
                  <c:v>2.9153500000000174E-7</c:v>
                </c:pt>
                <c:pt idx="646">
                  <c:v>8.9137200000000585E-7</c:v>
                </c:pt>
                <c:pt idx="647">
                  <c:v>1.6707700000000129E-6</c:v>
                </c:pt>
                <c:pt idx="648">
                  <c:v>2.4108200000000097E-6</c:v>
                </c:pt>
                <c:pt idx="649">
                  <c:v>2.9093800000000219E-6</c:v>
                </c:pt>
                <c:pt idx="650">
                  <c:v>3.0343400000000179E-6</c:v>
                </c:pt>
                <c:pt idx="651">
                  <c:v>2.756820000000015E-6</c:v>
                </c:pt>
                <c:pt idx="652">
                  <c:v>2.1559800000000157E-6</c:v>
                </c:pt>
                <c:pt idx="653">
                  <c:v>1.3950000000000095E-6</c:v>
                </c:pt>
                <c:pt idx="654">
                  <c:v>6.7534700000000534E-7</c:v>
                </c:pt>
                <c:pt idx="655">
                  <c:v>1.8221000000000152E-7</c:v>
                </c:pt>
                <c:pt idx="656">
                  <c:v>3.5635600000000384E-8</c:v>
                </c:pt>
                <c:pt idx="657">
                  <c:v>2.603670000000024E-7</c:v>
                </c:pt>
                <c:pt idx="658">
                  <c:v>7.8178800000000356E-7</c:v>
                </c:pt>
                <c:pt idx="659">
                  <c:v>1.4483900000000065E-6</c:v>
                </c:pt>
                <c:pt idx="660">
                  <c:v>2.0740599999999999E-6</c:v>
                </c:pt>
                <c:pt idx="661">
                  <c:v>2.4885200000000226E-6</c:v>
                </c:pt>
                <c:pt idx="662">
                  <c:v>2.5821300000000222E-6</c:v>
                </c:pt>
                <c:pt idx="663">
                  <c:v>2.3335300000000197E-6</c:v>
                </c:pt>
                <c:pt idx="664">
                  <c:v>1.8130500000000129E-6</c:v>
                </c:pt>
                <c:pt idx="665">
                  <c:v>1.1616800000000082E-6</c:v>
                </c:pt>
                <c:pt idx="666">
                  <c:v>5.5176300000000327E-7</c:v>
                </c:pt>
                <c:pt idx="667">
                  <c:v>1.4043900000000069E-7</c:v>
                </c:pt>
                <c:pt idx="668">
                  <c:v>2.818410000000021E-8</c:v>
                </c:pt>
                <c:pt idx="669">
                  <c:v>2.3351400000000094E-7</c:v>
                </c:pt>
                <c:pt idx="670">
                  <c:v>6.9007100000000552E-7</c:v>
                </c:pt>
                <c:pt idx="671">
                  <c:v>1.2663500000000105E-6</c:v>
                </c:pt>
                <c:pt idx="672">
                  <c:v>1.8022200000000112E-6</c:v>
                </c:pt>
                <c:pt idx="673">
                  <c:v>2.1522300000000117E-6</c:v>
                </c:pt>
                <c:pt idx="674">
                  <c:v>2.2239100000000257E-6</c:v>
                </c:pt>
                <c:pt idx="675">
                  <c:v>2.0010900000000131E-6</c:v>
                </c:pt>
                <c:pt idx="676">
                  <c:v>1.5464000000000105E-6</c:v>
                </c:pt>
                <c:pt idx="677">
                  <c:v>9.8276000000000793E-7</c:v>
                </c:pt>
                <c:pt idx="678">
                  <c:v>4.5926400000000413E-7</c:v>
                </c:pt>
                <c:pt idx="679">
                  <c:v>1.1095200000000061E-7</c:v>
                </c:pt>
                <c:pt idx="680">
                  <c:v>2.3203400000000203E-8</c:v>
                </c:pt>
                <c:pt idx="681">
                  <c:v>2.1018700000000159E-7</c:v>
                </c:pt>
                <c:pt idx="682">
                  <c:v>6.1271700000000023E-7</c:v>
                </c:pt>
                <c:pt idx="683">
                  <c:v>1.1156600000000056E-6</c:v>
                </c:pt>
                <c:pt idx="684">
                  <c:v>1.5798200000000057E-6</c:v>
                </c:pt>
                <c:pt idx="685">
                  <c:v>1.8794500000000136E-6</c:v>
                </c:pt>
                <c:pt idx="686">
                  <c:v>1.9354700000000144E-6</c:v>
                </c:pt>
                <c:pt idx="687">
                  <c:v>1.7353700000000093E-6</c:v>
                </c:pt>
                <c:pt idx="688">
                  <c:v>1.3351000000000078E-6</c:v>
                </c:pt>
                <c:pt idx="689">
                  <c:v>8.4269500000000579E-7</c:v>
                </c:pt>
                <c:pt idx="690">
                  <c:v>3.8840700000000269E-7</c:v>
                </c:pt>
                <c:pt idx="691">
                  <c:v>8.9567100000000956E-8</c:v>
                </c:pt>
                <c:pt idx="692">
                  <c:v>1.9678600000000184E-8</c:v>
                </c:pt>
                <c:pt idx="693">
                  <c:v>1.8981300000000165E-7</c:v>
                </c:pt>
                <c:pt idx="694">
                  <c:v>5.4699800000000314E-7</c:v>
                </c:pt>
                <c:pt idx="695">
                  <c:v>9.8966200000000787E-7</c:v>
                </c:pt>
                <c:pt idx="696">
                  <c:v>1.3956800000000101E-6</c:v>
                </c:pt>
                <c:pt idx="697">
                  <c:v>1.6552500000000129E-6</c:v>
                </c:pt>
                <c:pt idx="698">
                  <c:v>1.6998800000000126E-6</c:v>
                </c:pt>
                <c:pt idx="699">
                  <c:v>1.5196900000000055E-6</c:v>
                </c:pt>
                <c:pt idx="700">
                  <c:v>1.1648800000000105E-6</c:v>
                </c:pt>
                <c:pt idx="701">
                  <c:v>7.3107400000000572E-7</c:v>
                </c:pt>
                <c:pt idx="702">
                  <c:v>3.3303000000000223E-7</c:v>
                </c:pt>
                <c:pt idx="703">
                  <c:v>7.3689000000000509E-8</c:v>
                </c:pt>
                <c:pt idx="704">
                  <c:v>1.7052500000000126E-8</c:v>
                </c:pt>
                <c:pt idx="705">
                  <c:v>1.7194800000000116E-7</c:v>
                </c:pt>
                <c:pt idx="706">
                  <c:v>4.9078600000000409E-7</c:v>
                </c:pt>
                <c:pt idx="707">
                  <c:v>8.8334200000000717E-7</c:v>
                </c:pt>
                <c:pt idx="708">
                  <c:v>1.2415900000000041E-6</c:v>
                </c:pt>
                <c:pt idx="709">
                  <c:v>1.4688000000000079E-6</c:v>
                </c:pt>
                <c:pt idx="710">
                  <c:v>1.5050100000000089E-6</c:v>
                </c:pt>
                <c:pt idx="711">
                  <c:v>1.3422800000000116E-6</c:v>
                </c:pt>
                <c:pt idx="712">
                  <c:v>1.0257700000000021E-6</c:v>
                </c:pt>
                <c:pt idx="713">
                  <c:v>6.4072200000000586E-7</c:v>
                </c:pt>
                <c:pt idx="714">
                  <c:v>2.8898600000000158E-7</c:v>
                </c:pt>
                <c:pt idx="715">
                  <c:v>6.165270000000049E-8</c:v>
                </c:pt>
                <c:pt idx="716">
                  <c:v>1.5005100000000126E-8</c:v>
                </c:pt>
                <c:pt idx="717">
                  <c:v>1.5622100000000152E-7</c:v>
                </c:pt>
                <c:pt idx="718">
                  <c:v>4.4239000000000226E-7</c:v>
                </c:pt>
                <c:pt idx="719">
                  <c:v>7.9286600000000739E-7</c:v>
                </c:pt>
                <c:pt idx="720">
                  <c:v>1.1114200000000046E-6</c:v>
                </c:pt>
                <c:pt idx="721">
                  <c:v>1.3121300000000088E-6</c:v>
                </c:pt>
                <c:pt idx="722">
                  <c:v>1.3420400000000115E-6</c:v>
                </c:pt>
                <c:pt idx="723">
                  <c:v>1.1946200000000081E-6</c:v>
                </c:pt>
                <c:pt idx="724">
                  <c:v>9.1066300000000789E-7</c:v>
                </c:pt>
                <c:pt idx="725">
                  <c:v>5.6658400000000285E-7</c:v>
                </c:pt>
                <c:pt idx="726">
                  <c:v>2.5341600000000206E-7</c:v>
                </c:pt>
                <c:pt idx="727">
                  <c:v>5.2360700000000554E-8</c:v>
                </c:pt>
                <c:pt idx="728">
                  <c:v>1.3349200000000096E-8</c:v>
                </c:pt>
                <c:pt idx="729">
                  <c:v>1.4233100000000083E-7</c:v>
                </c:pt>
                <c:pt idx="730">
                  <c:v>4.0047400000000274E-7</c:v>
                </c:pt>
                <c:pt idx="731">
                  <c:v>7.1528800000000312E-7</c:v>
                </c:pt>
                <c:pt idx="732">
                  <c:v>1.0005000000000053E-6</c:v>
                </c:pt>
                <c:pt idx="733">
                  <c:v>1.1792600000000081E-6</c:v>
                </c:pt>
                <c:pt idx="734">
                  <c:v>1.2043800000000084E-6</c:v>
                </c:pt>
                <c:pt idx="735">
                  <c:v>1.0704100000000087E-6</c:v>
                </c:pt>
                <c:pt idx="736">
                  <c:v>8.1433200000000002E-7</c:v>
                </c:pt>
                <c:pt idx="737">
                  <c:v>5.050070000000034E-7</c:v>
                </c:pt>
                <c:pt idx="738">
                  <c:v>2.242960000000021E-7</c:v>
                </c:pt>
                <c:pt idx="739">
                  <c:v>4.5068600000000479E-8</c:v>
                </c:pt>
                <c:pt idx="740">
                  <c:v>1.1969300000000122E-8</c:v>
                </c:pt>
                <c:pt idx="741">
                  <c:v>1.300220000000009E-7</c:v>
                </c:pt>
                <c:pt idx="742">
                  <c:v>3.6396300000000266E-7</c:v>
                </c:pt>
                <c:pt idx="743">
                  <c:v>6.4830300000000548E-7</c:v>
                </c:pt>
                <c:pt idx="744">
                  <c:v>9.0525000000001062E-7</c:v>
                </c:pt>
                <c:pt idx="745">
                  <c:v>1.0656100000000056E-6</c:v>
                </c:pt>
                <c:pt idx="746">
                  <c:v>1.0870600000000056E-6</c:v>
                </c:pt>
                <c:pt idx="747">
                  <c:v>9.6494400000000743E-7</c:v>
                </c:pt>
                <c:pt idx="748">
                  <c:v>7.3290900000000534E-7</c:v>
                </c:pt>
                <c:pt idx="749">
                  <c:v>4.5331300000000318E-7</c:v>
                </c:pt>
                <c:pt idx="750">
                  <c:v>2.001670000000014E-7</c:v>
                </c:pt>
                <c:pt idx="751">
                  <c:v>3.9261600000000327E-8</c:v>
                </c:pt>
                <c:pt idx="752">
                  <c:v>1.0792400000000096E-8</c:v>
                </c:pt>
                <c:pt idx="753">
                  <c:v>1.1907900000000098E-7</c:v>
                </c:pt>
                <c:pt idx="754">
                  <c:v>3.3199400000000154E-7</c:v>
                </c:pt>
                <c:pt idx="755">
                  <c:v>5.9009300000000422E-7</c:v>
                </c:pt>
                <c:pt idx="756">
                  <c:v>8.2286500000000241E-7</c:v>
                </c:pt>
                <c:pt idx="757">
                  <c:v>9.6766800000000935E-7</c:v>
                </c:pt>
                <c:pt idx="758">
                  <c:v>9.8626900000001162E-7</c:v>
                </c:pt>
                <c:pt idx="759">
                  <c:v>8.7463600000000042E-7</c:v>
                </c:pt>
                <c:pt idx="760">
                  <c:v>6.6346900000000495E-7</c:v>
                </c:pt>
                <c:pt idx="761">
                  <c:v>4.0949100000000002E-7</c:v>
                </c:pt>
                <c:pt idx="762">
                  <c:v>1.7995400000000129E-7</c:v>
                </c:pt>
                <c:pt idx="763">
                  <c:v>3.4575600000000301E-8</c:v>
                </c:pt>
                <c:pt idx="764">
                  <c:v>9.7714200000000763E-9</c:v>
                </c:pt>
                <c:pt idx="765">
                  <c:v>1.0932200000000063E-7</c:v>
                </c:pt>
                <c:pt idx="766">
                  <c:v>3.0386400000000162E-7</c:v>
                </c:pt>
                <c:pt idx="767">
                  <c:v>5.3921100000000111E-7</c:v>
                </c:pt>
                <c:pt idx="768">
                  <c:v>7.511510000000049E-7</c:v>
                </c:pt>
                <c:pt idx="769">
                  <c:v>8.8267500000000771E-7</c:v>
                </c:pt>
                <c:pt idx="770">
                  <c:v>8.9904900000000939E-7</c:v>
                </c:pt>
                <c:pt idx="771">
                  <c:v>7.9671300000000442E-7</c:v>
                </c:pt>
                <c:pt idx="772">
                  <c:v>6.0376900000000533E-7</c:v>
                </c:pt>
                <c:pt idx="773">
                  <c:v>3.7202300000000365E-7</c:v>
                </c:pt>
                <c:pt idx="774">
                  <c:v>1.6285800000000152E-7</c:v>
                </c:pt>
                <c:pt idx="775">
                  <c:v>3.0748900000000272E-8</c:v>
                </c:pt>
                <c:pt idx="776">
                  <c:v>8.8736500000001041E-9</c:v>
                </c:pt>
                <c:pt idx="777">
                  <c:v>1.0059300000000003E-7</c:v>
                </c:pt>
                <c:pt idx="778">
                  <c:v>2.7899400000000243E-7</c:v>
                </c:pt>
                <c:pt idx="779">
                  <c:v>4.9449200000000305E-7</c:v>
                </c:pt>
                <c:pt idx="780">
                  <c:v>6.8835200000000518E-7</c:v>
                </c:pt>
                <c:pt idx="781">
                  <c:v>8.0845500000000614E-7</c:v>
                </c:pt>
                <c:pt idx="782">
                  <c:v>8.2307100000000048E-7</c:v>
                </c:pt>
                <c:pt idx="783">
                  <c:v>7.2901000000000528E-7</c:v>
                </c:pt>
                <c:pt idx="784">
                  <c:v>5.5206500000000356E-7</c:v>
                </c:pt>
                <c:pt idx="785">
                  <c:v>3.3973400000000243E-7</c:v>
                </c:pt>
                <c:pt idx="786">
                  <c:v>1.482710000000011E-7</c:v>
                </c:pt>
                <c:pt idx="787">
                  <c:v>2.7590600000000219E-8</c:v>
                </c:pt>
                <c:pt idx="788">
                  <c:v>8.0761100000000787E-9</c:v>
                </c:pt>
                <c:pt idx="789">
                  <c:v>9.2762800000000818E-8</c:v>
                </c:pt>
                <c:pt idx="790">
                  <c:v>2.5691300000000267E-7</c:v>
                </c:pt>
                <c:pt idx="791">
                  <c:v>4.5498800000000347E-7</c:v>
                </c:pt>
                <c:pt idx="792">
                  <c:v>6.3305800000000363E-7</c:v>
                </c:pt>
                <c:pt idx="793">
                  <c:v>7.4326400000000784E-7</c:v>
                </c:pt>
                <c:pt idx="794">
                  <c:v>7.5648200000000435E-7</c:v>
                </c:pt>
                <c:pt idx="795">
                  <c:v>6.6980900000000409E-7</c:v>
                </c:pt>
                <c:pt idx="796">
                  <c:v>5.0698600000000446E-7</c:v>
                </c:pt>
                <c:pt idx="797">
                  <c:v>3.1170700000000233E-7</c:v>
                </c:pt>
                <c:pt idx="798">
                  <c:v>1.3572200000000082E-7</c:v>
                </c:pt>
                <c:pt idx="799">
                  <c:v>2.4957300000000211E-8</c:v>
                </c:pt>
                <c:pt idx="800">
                  <c:v>7.3626200000000653E-9</c:v>
                </c:pt>
                <c:pt idx="801">
                  <c:v>8.5718000000000689E-8</c:v>
                </c:pt>
                <c:pt idx="802">
                  <c:v>2.3722900000000094E-7</c:v>
                </c:pt>
                <c:pt idx="803">
                  <c:v>4.1993300000000281E-7</c:v>
                </c:pt>
                <c:pt idx="804">
                  <c:v>5.8412800000000495E-7</c:v>
                </c:pt>
                <c:pt idx="805">
                  <c:v>6.8570100000000305E-7</c:v>
                </c:pt>
                <c:pt idx="806">
                  <c:v>6.9779900000000539E-7</c:v>
                </c:pt>
                <c:pt idx="807">
                  <c:v>6.177460000000048E-7</c:v>
                </c:pt>
                <c:pt idx="808">
                  <c:v>4.6744400000000308E-7</c:v>
                </c:pt>
                <c:pt idx="809">
                  <c:v>2.8722100000000114E-7</c:v>
                </c:pt>
                <c:pt idx="810">
                  <c:v>1.2485000000000083E-7</c:v>
                </c:pt>
                <c:pt idx="811">
                  <c:v>2.2742200000000229E-8</c:v>
                </c:pt>
                <c:pt idx="812">
                  <c:v>6.7204500000000557E-9</c:v>
                </c:pt>
                <c:pt idx="813">
                  <c:v>7.9363500000000842E-8</c:v>
                </c:pt>
                <c:pt idx="814">
                  <c:v>2.1961400000000121E-7</c:v>
                </c:pt>
                <c:pt idx="815">
                  <c:v>3.8868900000000259E-7</c:v>
                </c:pt>
                <c:pt idx="816">
                  <c:v>5.4062900000000605E-7</c:v>
                </c:pt>
                <c:pt idx="817">
                  <c:v>6.3462500000000549E-7</c:v>
                </c:pt>
                <c:pt idx="818">
                  <c:v>6.4581700000000494E-7</c:v>
                </c:pt>
                <c:pt idx="819">
                  <c:v>5.7171200000000315E-7</c:v>
                </c:pt>
                <c:pt idx="820">
                  <c:v>4.3256500000000199E-7</c:v>
                </c:pt>
                <c:pt idx="821">
                  <c:v>2.6570200000000249E-7</c:v>
                </c:pt>
                <c:pt idx="822">
                  <c:v>1.1536800000000098E-7</c:v>
                </c:pt>
                <c:pt idx="823">
                  <c:v>2.0863300000000234E-8</c:v>
                </c:pt>
                <c:pt idx="824">
                  <c:v>6.1401000000000475E-9</c:v>
                </c:pt>
                <c:pt idx="825">
                  <c:v>7.361600000000069E-8</c:v>
                </c:pt>
                <c:pt idx="826">
                  <c:v>2.0379600000000162E-7</c:v>
                </c:pt>
                <c:pt idx="827">
                  <c:v>3.6072900000000339E-7</c:v>
                </c:pt>
                <c:pt idx="828">
                  <c:v>5.0178900000000235E-7</c:v>
                </c:pt>
                <c:pt idx="829">
                  <c:v>5.8909700000000299E-7</c:v>
                </c:pt>
                <c:pt idx="830">
                  <c:v>5.9955500000000389E-7</c:v>
                </c:pt>
                <c:pt idx="831">
                  <c:v>5.3081200000000336E-7</c:v>
                </c:pt>
                <c:pt idx="832">
                  <c:v>4.0164100000000134E-7</c:v>
                </c:pt>
                <c:pt idx="833">
                  <c:v>2.4668599999999999E-7</c:v>
                </c:pt>
                <c:pt idx="834">
                  <c:v>1.0704700000000096E-7</c:v>
                </c:pt>
                <c:pt idx="835">
                  <c:v>1.9257600000000147E-8</c:v>
                </c:pt>
                <c:pt idx="836">
                  <c:v>5.6134800000000367E-9</c:v>
                </c:pt>
                <c:pt idx="837">
                  <c:v>6.840410000000049E-8</c:v>
                </c:pt>
                <c:pt idx="838">
                  <c:v>1.8954000000000142E-7</c:v>
                </c:pt>
                <c:pt idx="839">
                  <c:v>3.3561300000000238E-7</c:v>
                </c:pt>
                <c:pt idx="840">
                  <c:v>4.6697000000000302E-7</c:v>
                </c:pt>
                <c:pt idx="841">
                  <c:v>5.4834700000000501E-7</c:v>
                </c:pt>
                <c:pt idx="842">
                  <c:v>5.5820400000000446E-7</c:v>
                </c:pt>
                <c:pt idx="843">
                  <c:v>4.9430700000000493E-7</c:v>
                </c:pt>
                <c:pt idx="844">
                  <c:v>3.7409200000000374E-7</c:v>
                </c:pt>
                <c:pt idx="845">
                  <c:v>2.2979700000000246E-7</c:v>
                </c:pt>
                <c:pt idx="846">
                  <c:v>9.9703500000000811E-8</c:v>
                </c:pt>
                <c:pt idx="847">
                  <c:v>1.7875800000000135E-8</c:v>
                </c:pt>
                <c:pt idx="848">
                  <c:v>5.1346300000000427E-9</c:v>
                </c:pt>
                <c:pt idx="849">
                  <c:v>6.3666900000000547E-8</c:v>
                </c:pt>
                <c:pt idx="850">
                  <c:v>1.7665600000000123E-7</c:v>
                </c:pt>
                <c:pt idx="851">
                  <c:v>3.129750000000025E-7</c:v>
                </c:pt>
                <c:pt idx="852">
                  <c:v>4.356400000000027E-7</c:v>
                </c:pt>
                <c:pt idx="853">
                  <c:v>5.1172700000000277E-7</c:v>
                </c:pt>
                <c:pt idx="854">
                  <c:v>5.2109100000000248E-7</c:v>
                </c:pt>
                <c:pt idx="855">
                  <c:v>4.6158700000000123E-7</c:v>
                </c:pt>
                <c:pt idx="856">
                  <c:v>3.4944200000000237E-7</c:v>
                </c:pt>
                <c:pt idx="857">
                  <c:v>2.1472600000000218E-7</c:v>
                </c:pt>
                <c:pt idx="858">
                  <c:v>9.3189300000000772E-8</c:v>
                </c:pt>
                <c:pt idx="859">
                  <c:v>1.6678700000000133E-8</c:v>
                </c:pt>
                <c:pt idx="860">
                  <c:v>4.698200000000044E-9</c:v>
                </c:pt>
                <c:pt idx="861">
                  <c:v>5.9351900000000578E-8</c:v>
                </c:pt>
                <c:pt idx="862">
                  <c:v>1.6497500000000144E-7</c:v>
                </c:pt>
                <c:pt idx="863">
                  <c:v>2.9250100000000199E-7</c:v>
                </c:pt>
                <c:pt idx="864">
                  <c:v>4.073510000000021E-7</c:v>
                </c:pt>
                <c:pt idx="865">
                  <c:v>4.7870200000000362E-7</c:v>
                </c:pt>
                <c:pt idx="866">
                  <c:v>4.8765700000000401E-7</c:v>
                </c:pt>
                <c:pt idx="867">
                  <c:v>4.3214500000000199E-7</c:v>
                </c:pt>
                <c:pt idx="868">
                  <c:v>3.272960000000023E-7</c:v>
                </c:pt>
                <c:pt idx="869">
                  <c:v>2.0122000000000002E-7</c:v>
                </c:pt>
                <c:pt idx="870">
                  <c:v>8.7383200000000007E-8</c:v>
                </c:pt>
                <c:pt idx="871">
                  <c:v>1.563580000000013E-8</c:v>
                </c:pt>
                <c:pt idx="872">
                  <c:v>4.2995900000000443E-9</c:v>
                </c:pt>
                <c:pt idx="873">
                  <c:v>5.5411600000000554E-8</c:v>
                </c:pt>
                <c:pt idx="874">
                  <c:v>1.5435500000000125E-7</c:v>
                </c:pt>
                <c:pt idx="875">
                  <c:v>2.7392800000000213E-7</c:v>
                </c:pt>
                <c:pt idx="876">
                  <c:v>3.8172300000000279E-7</c:v>
                </c:pt>
                <c:pt idx="877">
                  <c:v>4.4881500000000353E-7</c:v>
                </c:pt>
                <c:pt idx="878">
                  <c:v>4.574290000000043E-7</c:v>
                </c:pt>
                <c:pt idx="879">
                  <c:v>4.0555600000000226E-7</c:v>
                </c:pt>
                <c:pt idx="880">
                  <c:v>3.0732400000000194E-7</c:v>
                </c:pt>
                <c:pt idx="881">
                  <c:v>1.8906700000000157E-7</c:v>
                </c:pt>
                <c:pt idx="882">
                  <c:v>8.2184900000000555E-8</c:v>
                </c:pt>
                <c:pt idx="883">
                  <c:v>1.4722000000000123E-8</c:v>
                </c:pt>
                <c:pt idx="884">
                  <c:v>3.9351200000000392E-9</c:v>
                </c:pt>
                <c:pt idx="885">
                  <c:v>5.1806600000000523E-8</c:v>
                </c:pt>
                <c:pt idx="886">
                  <c:v>1.4467400000000099E-7</c:v>
                </c:pt>
                <c:pt idx="887">
                  <c:v>2.570290000000019E-7</c:v>
                </c:pt>
                <c:pt idx="888">
                  <c:v>3.5843400000000293E-7</c:v>
                </c:pt>
                <c:pt idx="889">
                  <c:v>4.2168300000000247E-7</c:v>
                </c:pt>
                <c:pt idx="890">
                  <c:v>4.3001100000000132E-7</c:v>
                </c:pt>
                <c:pt idx="891">
                  <c:v>3.8146100000000217E-7</c:v>
                </c:pt>
                <c:pt idx="892">
                  <c:v>2.8924800000000124E-7</c:v>
                </c:pt>
                <c:pt idx="893">
                  <c:v>1.7809200000000109E-7</c:v>
                </c:pt>
                <c:pt idx="894">
                  <c:v>7.7512000000000794E-8</c:v>
                </c:pt>
                <c:pt idx="895">
                  <c:v>1.3917400000000126E-8</c:v>
                </c:pt>
                <c:pt idx="896">
                  <c:v>3.6013400000000359E-9</c:v>
                </c:pt>
                <c:pt idx="897">
                  <c:v>4.8501400000000371E-8</c:v>
                </c:pt>
                <c:pt idx="898">
                  <c:v>1.3582700000000126E-7</c:v>
                </c:pt>
                <c:pt idx="899">
                  <c:v>2.4161200000000159E-7</c:v>
                </c:pt>
                <c:pt idx="900">
                  <c:v>3.3721100000000224E-7</c:v>
                </c:pt>
                <c:pt idx="901">
                  <c:v>3.9697700000000309E-7</c:v>
                </c:pt>
                <c:pt idx="902">
                  <c:v>4.0506500000000326E-7</c:v>
                </c:pt>
                <c:pt idx="903">
                  <c:v>3.5955700000000264E-7</c:v>
                </c:pt>
                <c:pt idx="904">
                  <c:v>2.7283400000000259E-7</c:v>
                </c:pt>
                <c:pt idx="905">
                  <c:v>1.6814400000000146E-7</c:v>
                </c:pt>
                <c:pt idx="906">
                  <c:v>7.3294500000000538E-8</c:v>
                </c:pt>
                <c:pt idx="907">
                  <c:v>1.3205500000000134E-8</c:v>
                </c:pt>
                <c:pt idx="908">
                  <c:v>3.2953900000000378E-9</c:v>
                </c:pt>
                <c:pt idx="909">
                  <c:v>4.5465200000000431E-8</c:v>
                </c:pt>
                <c:pt idx="910">
                  <c:v>1.2772200000000062E-7</c:v>
                </c:pt>
                <c:pt idx="911">
                  <c:v>2.2751000000000209E-7</c:v>
                </c:pt>
                <c:pt idx="912">
                  <c:v>3.1781600000000261E-7</c:v>
                </c:pt>
                <c:pt idx="913">
                  <c:v>3.7441700000000372E-7</c:v>
                </c:pt>
                <c:pt idx="914">
                  <c:v>3.823020000000031E-7</c:v>
                </c:pt>
                <c:pt idx="915">
                  <c:v>3.3958500000000138E-7</c:v>
                </c:pt>
                <c:pt idx="916">
                  <c:v>2.5788400000000115E-7</c:v>
                </c:pt>
                <c:pt idx="917">
                  <c:v>1.5909900000000102E-7</c:v>
                </c:pt>
                <c:pt idx="918">
                  <c:v>6.9474600000000658E-8</c:v>
                </c:pt>
                <c:pt idx="919">
                  <c:v>1.2572800000000108E-8</c:v>
                </c:pt>
                <c:pt idx="920">
                  <c:v>3.0147300000000314E-9</c:v>
                </c:pt>
                <c:pt idx="921">
                  <c:v>4.2671100000000004E-8</c:v>
                </c:pt>
                <c:pt idx="922">
                  <c:v>1.2028200000000041E-7</c:v>
                </c:pt>
                <c:pt idx="923">
                  <c:v>2.1457900000000233E-7</c:v>
                </c:pt>
                <c:pt idx="924">
                  <c:v>3.0004800000000237E-7</c:v>
                </c:pt>
                <c:pt idx="925">
                  <c:v>3.537630000000028E-7</c:v>
                </c:pt>
                <c:pt idx="926">
                  <c:v>3.6147400000000257E-7</c:v>
                </c:pt>
                <c:pt idx="927">
                  <c:v>3.2132300000000296E-7</c:v>
                </c:pt>
                <c:pt idx="928">
                  <c:v>2.442270000000012E-7</c:v>
                </c:pt>
                <c:pt idx="929">
                  <c:v>1.5084800000000127E-7</c:v>
                </c:pt>
                <c:pt idx="930">
                  <c:v>6.6003200000000539E-8</c:v>
                </c:pt>
                <c:pt idx="931">
                  <c:v>1.2008200000000063E-8</c:v>
                </c:pt>
                <c:pt idx="932">
                  <c:v>2.757050000000027E-9</c:v>
                </c:pt>
                <c:pt idx="933">
                  <c:v>4.0095100000000293E-8</c:v>
                </c:pt>
                <c:pt idx="934">
                  <c:v>1.1343600000000096E-7</c:v>
                </c:pt>
                <c:pt idx="935">
                  <c:v>2.0269600000000117E-7</c:v>
                </c:pt>
                <c:pt idx="936">
                  <c:v>2.8373100000000216E-7</c:v>
                </c:pt>
                <c:pt idx="937">
                  <c:v>3.3480500000000216E-7</c:v>
                </c:pt>
                <c:pt idx="938">
                  <c:v>3.4236700000000268E-7</c:v>
                </c:pt>
                <c:pt idx="939">
                  <c:v>3.0458000000000211E-7</c:v>
                </c:pt>
                <c:pt idx="940">
                  <c:v>2.3171600000000162E-7</c:v>
                </c:pt>
                <c:pt idx="941">
                  <c:v>1.4330200000000058E-7</c:v>
                </c:pt>
                <c:pt idx="942">
                  <c:v>6.283870000000059E-8</c:v>
                </c:pt>
                <c:pt idx="943">
                  <c:v>1.1502400000000129E-8</c:v>
                </c:pt>
                <c:pt idx="944">
                  <c:v>2.520310000000031E-9</c:v>
                </c:pt>
                <c:pt idx="945">
                  <c:v>3.7716100000000302E-8</c:v>
                </c:pt>
                <c:pt idx="946">
                  <c:v>1.0712500000000093E-7</c:v>
                </c:pt>
                <c:pt idx="947">
                  <c:v>1.9175100000000157E-7</c:v>
                </c:pt>
                <c:pt idx="948">
                  <c:v>2.6871100000000318E-7</c:v>
                </c:pt>
                <c:pt idx="949">
                  <c:v>3.1736500000000223E-7</c:v>
                </c:pt>
                <c:pt idx="950">
                  <c:v>3.2479700000000351E-7</c:v>
                </c:pt>
                <c:pt idx="951">
                  <c:v>2.8919300000000216E-7</c:v>
                </c:pt>
                <c:pt idx="952">
                  <c:v>2.2022600000000159E-7</c:v>
                </c:pt>
                <c:pt idx="953">
                  <c:v>1.3638000000000088E-7</c:v>
                </c:pt>
                <c:pt idx="954">
                  <c:v>5.9945100000000321E-8</c:v>
                </c:pt>
                <c:pt idx="955">
                  <c:v>1.1047900000000093E-8</c:v>
                </c:pt>
                <c:pt idx="956">
                  <c:v>2.3026400000000052E-9</c:v>
                </c:pt>
                <c:pt idx="957">
                  <c:v>3.5515700000000293E-8</c:v>
                </c:pt>
                <c:pt idx="958">
                  <c:v>1.0129500000000088E-7</c:v>
                </c:pt>
                <c:pt idx="959">
                  <c:v>1.8164900000000126E-7</c:v>
                </c:pt>
                <c:pt idx="960">
                  <c:v>2.5485600000000242E-7</c:v>
                </c:pt>
                <c:pt idx="961">
                  <c:v>3.0128300000000168E-7</c:v>
                </c:pt>
                <c:pt idx="962">
                  <c:v>3.0860300000000257E-7</c:v>
                </c:pt>
                <c:pt idx="963">
                  <c:v>2.7501700000000265E-7</c:v>
                </c:pt>
                <c:pt idx="964">
                  <c:v>2.0964900000000103E-7</c:v>
                </c:pt>
                <c:pt idx="965">
                  <c:v>1.30016000000001E-7</c:v>
                </c:pt>
                <c:pt idx="966">
                  <c:v>5.7292900000000586E-8</c:v>
                </c:pt>
                <c:pt idx="967">
                  <c:v>1.0638000000000075E-8</c:v>
                </c:pt>
                <c:pt idx="968">
                  <c:v>2.1024500000000148E-9</c:v>
                </c:pt>
                <c:pt idx="969">
                  <c:v>3.3476900000000288E-8</c:v>
                </c:pt>
                <c:pt idx="970">
                  <c:v>9.5899500000000812E-8</c:v>
                </c:pt>
                <c:pt idx="971">
                  <c:v>1.7230600000000104E-7</c:v>
                </c:pt>
                <c:pt idx="972">
                  <c:v>2.4204800000000182E-7</c:v>
                </c:pt>
                <c:pt idx="973">
                  <c:v>2.8642300000000241E-7</c:v>
                </c:pt>
                <c:pt idx="974">
                  <c:v>2.9364400000000051E-7</c:v>
                </c:pt>
                <c:pt idx="975">
                  <c:v>2.6192900000000184E-7</c:v>
                </c:pt>
                <c:pt idx="976">
                  <c:v>1.9988900000000161E-7</c:v>
                </c:pt>
                <c:pt idx="977">
                  <c:v>1.2414900000000054E-7</c:v>
                </c:pt>
                <c:pt idx="978">
                  <c:v>5.4854100000000451E-8</c:v>
                </c:pt>
                <c:pt idx="979">
                  <c:v>1.0267100000000093E-8</c:v>
                </c:pt>
                <c:pt idx="980">
                  <c:v>1.9183300000000214E-9</c:v>
                </c:pt>
                <c:pt idx="981">
                  <c:v>3.1585400000000254E-8</c:v>
                </c:pt>
                <c:pt idx="982">
                  <c:v>9.0897700000000736E-8</c:v>
                </c:pt>
                <c:pt idx="983">
                  <c:v>1.636500000000015E-7</c:v>
                </c:pt>
                <c:pt idx="984">
                  <c:v>2.3018700000000097E-7</c:v>
                </c:pt>
                <c:pt idx="985">
                  <c:v>2.7266500000000168E-7</c:v>
                </c:pt>
                <c:pt idx="986">
                  <c:v>2.7979900000000289E-7</c:v>
                </c:pt>
                <c:pt idx="987">
                  <c:v>2.498190000000023E-7</c:v>
                </c:pt>
                <c:pt idx="988">
                  <c:v>1.9086300000000157E-7</c:v>
                </c:pt>
                <c:pt idx="989">
                  <c:v>1.1872900000000082E-7</c:v>
                </c:pt>
                <c:pt idx="990">
                  <c:v>5.2606800000000422E-8</c:v>
                </c:pt>
                <c:pt idx="991">
                  <c:v>9.9305600000000894E-9</c:v>
                </c:pt>
                <c:pt idx="992">
                  <c:v>1.7488700000000163E-9</c:v>
                </c:pt>
                <c:pt idx="993">
                  <c:v>2.9827700000000249E-8</c:v>
                </c:pt>
                <c:pt idx="994">
                  <c:v>8.6252900000000694E-8</c:v>
                </c:pt>
                <c:pt idx="995">
                  <c:v>1.5561600000000125E-7</c:v>
                </c:pt>
                <c:pt idx="996">
                  <c:v>2.1918000000000104E-7</c:v>
                </c:pt>
                <c:pt idx="997">
                  <c:v>2.5990100000000182E-7</c:v>
                </c:pt>
                <c:pt idx="998">
                  <c:v>2.6695900000000278E-7</c:v>
                </c:pt>
                <c:pt idx="999">
                  <c:v>2.3859200000000203E-7</c:v>
                </c:pt>
                <c:pt idx="1000">
                  <c:v>1.8249900000000127E-7</c:v>
                </c:pt>
                <c:pt idx="1001">
                  <c:v>1.1371100000000101E-7</c:v>
                </c:pt>
                <c:pt idx="1002">
                  <c:v>5.0531000000000395E-8</c:v>
                </c:pt>
                <c:pt idx="1003">
                  <c:v>9.6245200000000721E-9</c:v>
                </c:pt>
                <c:pt idx="1004">
                  <c:v>1.5928900000000141E-9</c:v>
                </c:pt>
                <c:pt idx="1005">
                  <c:v>2.8192400000000126E-8</c:v>
                </c:pt>
                <c:pt idx="1006">
                  <c:v>8.1933000000000499E-8</c:v>
                </c:pt>
                <c:pt idx="1007">
                  <c:v>1.4814600000000075E-7</c:v>
                </c:pt>
                <c:pt idx="1008">
                  <c:v>2.0895000000000201E-7</c:v>
                </c:pt>
                <c:pt idx="1009">
                  <c:v>2.4804100000000203E-7</c:v>
                </c:pt>
                <c:pt idx="1010">
                  <c:v>2.5502900000000191E-7</c:v>
                </c:pt>
                <c:pt idx="1011">
                  <c:v>2.2816400000000162E-7</c:v>
                </c:pt>
                <c:pt idx="1012">
                  <c:v>1.7473400000000125E-7</c:v>
                </c:pt>
                <c:pt idx="1013">
                  <c:v>1.0905700000000096E-7</c:v>
                </c:pt>
                <c:pt idx="1014">
                  <c:v>4.8609900000000236E-8</c:v>
                </c:pt>
                <c:pt idx="1015">
                  <c:v>9.3454100000001095E-9</c:v>
                </c:pt>
                <c:pt idx="1016">
                  <c:v>1.4492900000000094E-9</c:v>
                </c:pt>
                <c:pt idx="1017">
                  <c:v>2.6668600000000219E-8</c:v>
                </c:pt>
                <c:pt idx="1018">
                  <c:v>7.7908200000000698E-8</c:v>
                </c:pt>
                <c:pt idx="1019">
                  <c:v>1.4118900000000001E-7</c:v>
                </c:pt>
                <c:pt idx="1020">
                  <c:v>1.9942300000000188E-7</c:v>
                </c:pt>
                <c:pt idx="1021">
                  <c:v>2.36998000000002E-7</c:v>
                </c:pt>
                <c:pt idx="1022">
                  <c:v>2.4392400000000019E-7</c:v>
                </c:pt>
                <c:pt idx="1023">
                  <c:v>2.1845900000000266E-7</c:v>
                </c:pt>
              </c:numCache>
            </c:numRef>
          </c:yVal>
          <c:smooth val="1"/>
        </c:ser>
        <c:axId val="53905280"/>
        <c:axId val="54140928"/>
      </c:scatterChart>
      <c:valAx>
        <c:axId val="53905280"/>
        <c:scaling>
          <c:orientation val="minMax"/>
          <c:max val="1.0000000000000139E-12"/>
          <c:min val="8.0000000000001164E-1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Time (s)</a:t>
                </a:r>
                <a:endParaRPr lang="fr-FR" dirty="0"/>
              </a:p>
            </c:rich>
          </c:tx>
          <c:layout/>
        </c:title>
        <c:numFmt formatCode="0.00E+00" sourceLinked="1"/>
        <c:tickLblPos val="nextTo"/>
        <c:crossAx val="54140928"/>
        <c:crosses val="autoZero"/>
        <c:crossBetween val="midCat"/>
        <c:majorUnit val="5.0000000000000784E-14"/>
      </c:valAx>
      <c:valAx>
        <c:axId val="54140928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err="1" smtClean="0"/>
                  <a:t>Intensity</a:t>
                </a:r>
                <a:r>
                  <a:rPr lang="fr-FR" dirty="0" smtClean="0"/>
                  <a:t> (AU)</a:t>
                </a:r>
                <a:endParaRPr lang="fr-FR" dirty="0"/>
              </a:p>
            </c:rich>
          </c:tx>
          <c:layout/>
        </c:title>
        <c:numFmt formatCode="0.00" sourceLinked="1"/>
        <c:tickLblPos val="nextTo"/>
        <c:crossAx val="53905280"/>
        <c:crosses val="autoZero"/>
        <c:crossBetween val="midCat"/>
        <c:majorUnit val="0.2"/>
      </c:valAx>
    </c:plotArea>
    <c:plotVisOnly val="1"/>
  </c:chart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27690752820627684"/>
          <c:y val="0.18682224715383391"/>
          <c:w val="0.59121059908980655"/>
          <c:h val="0.75215150967542099"/>
        </c:manualLayout>
      </c:layout>
      <c:scatterChart>
        <c:scatterStyle val="smoothMarker"/>
        <c:ser>
          <c:idx val="0"/>
          <c:order val="0"/>
          <c:tx>
            <c:strRef>
              <c:f>new!$E$1:$E$2</c:f>
              <c:strCache>
                <c:ptCount val="1"/>
                <c:pt idx="0">
                  <c:v>28 mai 2010, solution optimale du nombre de traits de l'étireur : 1429 tr.mm-1 -&gt; phase correspondante</c:v>
                </c:pt>
              </c:strCache>
            </c:strRef>
          </c:tx>
          <c:marker>
            <c:symbol val="none"/>
          </c:marker>
          <c:xVal>
            <c:numRef>
              <c:f>new!$D$3:$D$415</c:f>
              <c:numCache>
                <c:formatCode>0.00</c:formatCode>
                <c:ptCount val="413"/>
                <c:pt idx="0">
                  <c:v>914.35999999999797</c:v>
                </c:pt>
                <c:pt idx="1">
                  <c:v>913.596</c:v>
                </c:pt>
                <c:pt idx="2">
                  <c:v>912.83300000000008</c:v>
                </c:pt>
                <c:pt idx="3">
                  <c:v>912.072</c:v>
                </c:pt>
                <c:pt idx="4">
                  <c:v>911.31199999999797</c:v>
                </c:pt>
                <c:pt idx="5">
                  <c:v>910.55400000000009</c:v>
                </c:pt>
                <c:pt idx="6">
                  <c:v>909.79600000000005</c:v>
                </c:pt>
                <c:pt idx="7">
                  <c:v>909.04</c:v>
                </c:pt>
                <c:pt idx="8">
                  <c:v>908.28500000000054</c:v>
                </c:pt>
                <c:pt idx="9">
                  <c:v>907.53199999999947</c:v>
                </c:pt>
                <c:pt idx="10">
                  <c:v>906.77900000000352</c:v>
                </c:pt>
                <c:pt idx="11">
                  <c:v>906.02800000000002</c:v>
                </c:pt>
                <c:pt idx="12">
                  <c:v>905.27800000000354</c:v>
                </c:pt>
                <c:pt idx="13">
                  <c:v>904.53</c:v>
                </c:pt>
                <c:pt idx="14">
                  <c:v>903.78200000000004</c:v>
                </c:pt>
                <c:pt idx="15">
                  <c:v>903.03599999999949</c:v>
                </c:pt>
                <c:pt idx="16">
                  <c:v>902.29100000000005</c:v>
                </c:pt>
                <c:pt idx="17">
                  <c:v>901.54699999999946</c:v>
                </c:pt>
                <c:pt idx="18">
                  <c:v>900.80499999999938</c:v>
                </c:pt>
                <c:pt idx="19">
                  <c:v>900.06399999999996</c:v>
                </c:pt>
                <c:pt idx="20">
                  <c:v>899.32399999999996</c:v>
                </c:pt>
                <c:pt idx="21">
                  <c:v>898.58500000000004</c:v>
                </c:pt>
                <c:pt idx="22">
                  <c:v>897.84699999999748</c:v>
                </c:pt>
                <c:pt idx="23">
                  <c:v>897.11099999999999</c:v>
                </c:pt>
                <c:pt idx="24">
                  <c:v>896.375</c:v>
                </c:pt>
                <c:pt idx="25">
                  <c:v>895.64099999999996</c:v>
                </c:pt>
                <c:pt idx="26">
                  <c:v>894.90899999999999</c:v>
                </c:pt>
                <c:pt idx="27">
                  <c:v>894.17700000000002</c:v>
                </c:pt>
                <c:pt idx="28">
                  <c:v>893.44699999999796</c:v>
                </c:pt>
                <c:pt idx="29">
                  <c:v>892.71699999999998</c:v>
                </c:pt>
                <c:pt idx="30">
                  <c:v>891.98900000000003</c:v>
                </c:pt>
                <c:pt idx="31">
                  <c:v>891.26300000000003</c:v>
                </c:pt>
                <c:pt idx="32">
                  <c:v>890.53699999999947</c:v>
                </c:pt>
                <c:pt idx="33">
                  <c:v>889.81299999999749</c:v>
                </c:pt>
                <c:pt idx="34">
                  <c:v>889.08900000000051</c:v>
                </c:pt>
                <c:pt idx="35">
                  <c:v>888.36699999999746</c:v>
                </c:pt>
                <c:pt idx="36">
                  <c:v>887.64599999999996</c:v>
                </c:pt>
                <c:pt idx="37">
                  <c:v>886.92599999999948</c:v>
                </c:pt>
                <c:pt idx="38">
                  <c:v>886.20799999999997</c:v>
                </c:pt>
                <c:pt idx="39">
                  <c:v>885.49</c:v>
                </c:pt>
                <c:pt idx="40">
                  <c:v>884.77400000000353</c:v>
                </c:pt>
                <c:pt idx="41">
                  <c:v>884.05899999999997</c:v>
                </c:pt>
                <c:pt idx="42">
                  <c:v>883.34499999999946</c:v>
                </c:pt>
                <c:pt idx="43">
                  <c:v>882.63199999999949</c:v>
                </c:pt>
                <c:pt idx="44">
                  <c:v>881.92</c:v>
                </c:pt>
                <c:pt idx="45">
                  <c:v>881.21</c:v>
                </c:pt>
                <c:pt idx="46">
                  <c:v>880.50099999999998</c:v>
                </c:pt>
                <c:pt idx="47">
                  <c:v>879.79200000000003</c:v>
                </c:pt>
                <c:pt idx="48">
                  <c:v>879.08500000000004</c:v>
                </c:pt>
                <c:pt idx="49">
                  <c:v>878.37900000000002</c:v>
                </c:pt>
                <c:pt idx="50">
                  <c:v>877.67400000000055</c:v>
                </c:pt>
                <c:pt idx="51">
                  <c:v>876.971</c:v>
                </c:pt>
                <c:pt idx="52">
                  <c:v>876.26800000000003</c:v>
                </c:pt>
                <c:pt idx="53">
                  <c:v>875.56699999999796</c:v>
                </c:pt>
                <c:pt idx="54">
                  <c:v>874.86599999999748</c:v>
                </c:pt>
                <c:pt idx="55">
                  <c:v>874.16699999999946</c:v>
                </c:pt>
                <c:pt idx="56">
                  <c:v>873.46899999999948</c:v>
                </c:pt>
                <c:pt idx="57">
                  <c:v>872.77199999999993</c:v>
                </c:pt>
                <c:pt idx="58">
                  <c:v>872.07599999999991</c:v>
                </c:pt>
                <c:pt idx="59">
                  <c:v>871.38099999999997</c:v>
                </c:pt>
                <c:pt idx="60">
                  <c:v>870.68799999999999</c:v>
                </c:pt>
                <c:pt idx="61">
                  <c:v>869.995</c:v>
                </c:pt>
                <c:pt idx="62">
                  <c:v>869.30399999999997</c:v>
                </c:pt>
                <c:pt idx="63">
                  <c:v>868.61299999999949</c:v>
                </c:pt>
                <c:pt idx="64">
                  <c:v>867.92399999999998</c:v>
                </c:pt>
                <c:pt idx="65">
                  <c:v>867.23599999999999</c:v>
                </c:pt>
                <c:pt idx="66">
                  <c:v>866.54899999999998</c:v>
                </c:pt>
                <c:pt idx="67">
                  <c:v>865.86300000000006</c:v>
                </c:pt>
                <c:pt idx="68">
                  <c:v>865.17800000000352</c:v>
                </c:pt>
                <c:pt idx="69">
                  <c:v>864.49400000000003</c:v>
                </c:pt>
                <c:pt idx="70">
                  <c:v>863.81199999999797</c:v>
                </c:pt>
                <c:pt idx="71">
                  <c:v>863.13</c:v>
                </c:pt>
                <c:pt idx="72">
                  <c:v>862.44900000000007</c:v>
                </c:pt>
                <c:pt idx="73">
                  <c:v>861.77000000000055</c:v>
                </c:pt>
                <c:pt idx="74">
                  <c:v>861.09100000000001</c:v>
                </c:pt>
                <c:pt idx="75">
                  <c:v>860.41399999999999</c:v>
                </c:pt>
                <c:pt idx="76">
                  <c:v>859.73799999999949</c:v>
                </c:pt>
                <c:pt idx="77">
                  <c:v>859.06299999999749</c:v>
                </c:pt>
                <c:pt idx="78">
                  <c:v>858.38799999999947</c:v>
                </c:pt>
                <c:pt idx="79">
                  <c:v>857.71500000000003</c:v>
                </c:pt>
                <c:pt idx="80">
                  <c:v>857.04300000000001</c:v>
                </c:pt>
                <c:pt idx="81">
                  <c:v>856.37199999999996</c:v>
                </c:pt>
                <c:pt idx="82">
                  <c:v>855.702</c:v>
                </c:pt>
                <c:pt idx="83">
                  <c:v>855.03300000000002</c:v>
                </c:pt>
                <c:pt idx="84">
                  <c:v>854.36499999999796</c:v>
                </c:pt>
                <c:pt idx="85">
                  <c:v>853.69900000000052</c:v>
                </c:pt>
                <c:pt idx="86">
                  <c:v>853.03300000000002</c:v>
                </c:pt>
                <c:pt idx="87">
                  <c:v>852.36799999999255</c:v>
                </c:pt>
                <c:pt idx="88">
                  <c:v>851.70399999999995</c:v>
                </c:pt>
                <c:pt idx="89">
                  <c:v>851.04199999999946</c:v>
                </c:pt>
                <c:pt idx="90">
                  <c:v>850.38</c:v>
                </c:pt>
                <c:pt idx="91">
                  <c:v>849.71899999999994</c:v>
                </c:pt>
                <c:pt idx="92">
                  <c:v>849.06000000000006</c:v>
                </c:pt>
                <c:pt idx="93">
                  <c:v>848.40100000000007</c:v>
                </c:pt>
                <c:pt idx="94">
                  <c:v>847.74400000000003</c:v>
                </c:pt>
                <c:pt idx="95">
                  <c:v>847.08699999999999</c:v>
                </c:pt>
                <c:pt idx="96">
                  <c:v>846.43099999999947</c:v>
                </c:pt>
                <c:pt idx="97">
                  <c:v>845.77700000000004</c:v>
                </c:pt>
                <c:pt idx="98">
                  <c:v>845.12300000000005</c:v>
                </c:pt>
                <c:pt idx="99">
                  <c:v>844.471</c:v>
                </c:pt>
                <c:pt idx="100">
                  <c:v>843.81899999999996</c:v>
                </c:pt>
                <c:pt idx="101">
                  <c:v>843.16899999999998</c:v>
                </c:pt>
                <c:pt idx="102">
                  <c:v>842.52</c:v>
                </c:pt>
                <c:pt idx="103">
                  <c:v>841.87099999999998</c:v>
                </c:pt>
                <c:pt idx="104">
                  <c:v>841.22400000000005</c:v>
                </c:pt>
                <c:pt idx="105">
                  <c:v>840.577</c:v>
                </c:pt>
                <c:pt idx="106">
                  <c:v>839.93199999999797</c:v>
                </c:pt>
                <c:pt idx="107">
                  <c:v>839.28699999999992</c:v>
                </c:pt>
                <c:pt idx="108">
                  <c:v>838.64400000000001</c:v>
                </c:pt>
                <c:pt idx="109">
                  <c:v>838.00099999999998</c:v>
                </c:pt>
                <c:pt idx="110">
                  <c:v>837.35899999999947</c:v>
                </c:pt>
                <c:pt idx="111">
                  <c:v>836.71899999999994</c:v>
                </c:pt>
                <c:pt idx="112">
                  <c:v>836.07899999999995</c:v>
                </c:pt>
                <c:pt idx="113">
                  <c:v>835.44099999999946</c:v>
                </c:pt>
                <c:pt idx="114">
                  <c:v>834.803</c:v>
                </c:pt>
                <c:pt idx="115">
                  <c:v>834.16599999999949</c:v>
                </c:pt>
                <c:pt idx="116">
                  <c:v>833.53099999999949</c:v>
                </c:pt>
                <c:pt idx="117">
                  <c:v>832.89599999999996</c:v>
                </c:pt>
                <c:pt idx="118">
                  <c:v>832.26199999999949</c:v>
                </c:pt>
                <c:pt idx="119">
                  <c:v>831.63</c:v>
                </c:pt>
                <c:pt idx="120">
                  <c:v>830.99800000000005</c:v>
                </c:pt>
                <c:pt idx="121">
                  <c:v>830.36699999999746</c:v>
                </c:pt>
                <c:pt idx="122">
                  <c:v>829.73699999999997</c:v>
                </c:pt>
                <c:pt idx="123">
                  <c:v>829.10799999999949</c:v>
                </c:pt>
                <c:pt idx="124">
                  <c:v>828.48</c:v>
                </c:pt>
                <c:pt idx="125">
                  <c:v>827.85300000000007</c:v>
                </c:pt>
                <c:pt idx="126">
                  <c:v>827.22700000000009</c:v>
                </c:pt>
                <c:pt idx="127">
                  <c:v>826.60199999999998</c:v>
                </c:pt>
                <c:pt idx="128">
                  <c:v>825.97699999999998</c:v>
                </c:pt>
                <c:pt idx="129">
                  <c:v>825.35399999999947</c:v>
                </c:pt>
                <c:pt idx="130">
                  <c:v>824.73199999999997</c:v>
                </c:pt>
                <c:pt idx="131">
                  <c:v>824.11</c:v>
                </c:pt>
                <c:pt idx="132">
                  <c:v>823.49</c:v>
                </c:pt>
                <c:pt idx="133">
                  <c:v>822.87</c:v>
                </c:pt>
                <c:pt idx="134">
                  <c:v>822.25199999999938</c:v>
                </c:pt>
                <c:pt idx="135">
                  <c:v>821.63400000000001</c:v>
                </c:pt>
                <c:pt idx="136">
                  <c:v>821.01699999999948</c:v>
                </c:pt>
                <c:pt idx="137">
                  <c:v>820.40199999999948</c:v>
                </c:pt>
                <c:pt idx="138">
                  <c:v>819.78700000000003</c:v>
                </c:pt>
                <c:pt idx="139">
                  <c:v>819.17300000000353</c:v>
                </c:pt>
                <c:pt idx="140">
                  <c:v>818.56</c:v>
                </c:pt>
                <c:pt idx="141">
                  <c:v>817.94799999999748</c:v>
                </c:pt>
                <c:pt idx="142">
                  <c:v>817.33599999999797</c:v>
                </c:pt>
                <c:pt idx="143">
                  <c:v>816.726</c:v>
                </c:pt>
                <c:pt idx="144">
                  <c:v>816.11699999999996</c:v>
                </c:pt>
                <c:pt idx="145">
                  <c:v>815.50800000000004</c:v>
                </c:pt>
                <c:pt idx="146">
                  <c:v>814.90100000000007</c:v>
                </c:pt>
                <c:pt idx="147">
                  <c:v>814.29400000000055</c:v>
                </c:pt>
                <c:pt idx="148">
                  <c:v>813.68799999999999</c:v>
                </c:pt>
                <c:pt idx="149">
                  <c:v>813.08300000000054</c:v>
                </c:pt>
                <c:pt idx="150">
                  <c:v>812.47899999999993</c:v>
                </c:pt>
                <c:pt idx="151">
                  <c:v>811.87599999999998</c:v>
                </c:pt>
                <c:pt idx="152">
                  <c:v>811.27400000000353</c:v>
                </c:pt>
                <c:pt idx="153">
                  <c:v>810.67300000000353</c:v>
                </c:pt>
                <c:pt idx="154">
                  <c:v>810.072</c:v>
                </c:pt>
                <c:pt idx="155">
                  <c:v>809.47299999999996</c:v>
                </c:pt>
                <c:pt idx="156">
                  <c:v>808.87400000000002</c:v>
                </c:pt>
                <c:pt idx="157">
                  <c:v>808.27700000000004</c:v>
                </c:pt>
                <c:pt idx="158">
                  <c:v>807.68000000000052</c:v>
                </c:pt>
                <c:pt idx="159">
                  <c:v>807.08400000000051</c:v>
                </c:pt>
                <c:pt idx="160">
                  <c:v>806.48899999999992</c:v>
                </c:pt>
                <c:pt idx="161">
                  <c:v>805.89400000000001</c:v>
                </c:pt>
                <c:pt idx="162">
                  <c:v>805.30099999999948</c:v>
                </c:pt>
                <c:pt idx="163">
                  <c:v>804.70900000000051</c:v>
                </c:pt>
                <c:pt idx="164">
                  <c:v>804.11700000000008</c:v>
                </c:pt>
                <c:pt idx="165">
                  <c:v>803.52600000000007</c:v>
                </c:pt>
                <c:pt idx="166">
                  <c:v>802.93599999999947</c:v>
                </c:pt>
                <c:pt idx="167">
                  <c:v>802.34699999999748</c:v>
                </c:pt>
                <c:pt idx="168">
                  <c:v>801.75900000000001</c:v>
                </c:pt>
                <c:pt idx="169">
                  <c:v>801.17199999999991</c:v>
                </c:pt>
                <c:pt idx="170">
                  <c:v>800.58600000000001</c:v>
                </c:pt>
                <c:pt idx="171">
                  <c:v>800</c:v>
                </c:pt>
                <c:pt idx="172">
                  <c:v>799.41500000000008</c:v>
                </c:pt>
                <c:pt idx="173">
                  <c:v>798.83099999999797</c:v>
                </c:pt>
                <c:pt idx="174">
                  <c:v>798.24800000000005</c:v>
                </c:pt>
                <c:pt idx="175">
                  <c:v>797.66599999999949</c:v>
                </c:pt>
                <c:pt idx="176">
                  <c:v>797.08500000000004</c:v>
                </c:pt>
                <c:pt idx="177">
                  <c:v>796.505</c:v>
                </c:pt>
                <c:pt idx="178">
                  <c:v>795.92499999999939</c:v>
                </c:pt>
                <c:pt idx="179">
                  <c:v>795.34599999999796</c:v>
                </c:pt>
                <c:pt idx="180">
                  <c:v>794.76799999999946</c:v>
                </c:pt>
                <c:pt idx="181">
                  <c:v>794.19099999999992</c:v>
                </c:pt>
                <c:pt idx="182">
                  <c:v>793.61500000000001</c:v>
                </c:pt>
                <c:pt idx="183">
                  <c:v>793.04</c:v>
                </c:pt>
                <c:pt idx="184">
                  <c:v>792.46499999999946</c:v>
                </c:pt>
                <c:pt idx="185">
                  <c:v>791.89099999999996</c:v>
                </c:pt>
                <c:pt idx="186">
                  <c:v>791.31799999999748</c:v>
                </c:pt>
                <c:pt idx="187">
                  <c:v>790.74600000000009</c:v>
                </c:pt>
                <c:pt idx="188">
                  <c:v>790.17499999999995</c:v>
                </c:pt>
                <c:pt idx="189">
                  <c:v>789.60500000000002</c:v>
                </c:pt>
                <c:pt idx="190">
                  <c:v>789.03499999999997</c:v>
                </c:pt>
                <c:pt idx="191">
                  <c:v>788.46599999999796</c:v>
                </c:pt>
                <c:pt idx="192">
                  <c:v>787.89800000000002</c:v>
                </c:pt>
                <c:pt idx="193">
                  <c:v>787.33099999999797</c:v>
                </c:pt>
                <c:pt idx="194">
                  <c:v>786.76499999999999</c:v>
                </c:pt>
                <c:pt idx="195">
                  <c:v>786.19900000000052</c:v>
                </c:pt>
                <c:pt idx="196">
                  <c:v>785.63499999999999</c:v>
                </c:pt>
                <c:pt idx="197">
                  <c:v>785.07100000000003</c:v>
                </c:pt>
                <c:pt idx="198">
                  <c:v>784.50799999999947</c:v>
                </c:pt>
                <c:pt idx="199">
                  <c:v>783.94499999999948</c:v>
                </c:pt>
                <c:pt idx="200">
                  <c:v>783.38400000000001</c:v>
                </c:pt>
                <c:pt idx="201">
                  <c:v>782.82299999999748</c:v>
                </c:pt>
                <c:pt idx="202">
                  <c:v>782.26299999999947</c:v>
                </c:pt>
                <c:pt idx="203">
                  <c:v>781.70400000000052</c:v>
                </c:pt>
                <c:pt idx="204">
                  <c:v>781.14600000000007</c:v>
                </c:pt>
                <c:pt idx="205">
                  <c:v>780.58800000000053</c:v>
                </c:pt>
                <c:pt idx="206">
                  <c:v>780.03199999999947</c:v>
                </c:pt>
                <c:pt idx="207">
                  <c:v>779.476</c:v>
                </c:pt>
                <c:pt idx="208">
                  <c:v>778.92099999999948</c:v>
                </c:pt>
                <c:pt idx="209">
                  <c:v>778.36599999999748</c:v>
                </c:pt>
                <c:pt idx="210">
                  <c:v>777.81299999999749</c:v>
                </c:pt>
                <c:pt idx="211">
                  <c:v>777.26</c:v>
                </c:pt>
                <c:pt idx="212">
                  <c:v>776.70799999999997</c:v>
                </c:pt>
                <c:pt idx="213">
                  <c:v>776.15699999999947</c:v>
                </c:pt>
                <c:pt idx="214">
                  <c:v>775.60699999999997</c:v>
                </c:pt>
                <c:pt idx="215">
                  <c:v>775.05699999999797</c:v>
                </c:pt>
                <c:pt idx="216">
                  <c:v>774.50800000000004</c:v>
                </c:pt>
                <c:pt idx="217">
                  <c:v>773.95999999999947</c:v>
                </c:pt>
                <c:pt idx="218">
                  <c:v>773.41300000000001</c:v>
                </c:pt>
                <c:pt idx="219">
                  <c:v>772.86699999999746</c:v>
                </c:pt>
                <c:pt idx="220">
                  <c:v>772.32099999999946</c:v>
                </c:pt>
                <c:pt idx="221">
                  <c:v>771.77599999999995</c:v>
                </c:pt>
                <c:pt idx="222">
                  <c:v>771.23199999999997</c:v>
                </c:pt>
                <c:pt idx="223">
                  <c:v>770.68799999999999</c:v>
                </c:pt>
                <c:pt idx="224">
                  <c:v>770.14599999999996</c:v>
                </c:pt>
                <c:pt idx="225">
                  <c:v>769.60400000000004</c:v>
                </c:pt>
                <c:pt idx="226">
                  <c:v>769.06299999999749</c:v>
                </c:pt>
                <c:pt idx="227">
                  <c:v>768.52199999999948</c:v>
                </c:pt>
                <c:pt idx="228">
                  <c:v>767.98299999999949</c:v>
                </c:pt>
                <c:pt idx="229">
                  <c:v>767.44400000000007</c:v>
                </c:pt>
                <c:pt idx="230">
                  <c:v>766.90600000000006</c:v>
                </c:pt>
                <c:pt idx="231">
                  <c:v>766.36799999999255</c:v>
                </c:pt>
                <c:pt idx="232">
                  <c:v>765.83199999999749</c:v>
                </c:pt>
                <c:pt idx="233">
                  <c:v>765.29600000000005</c:v>
                </c:pt>
                <c:pt idx="234">
                  <c:v>764.76099999999997</c:v>
                </c:pt>
                <c:pt idx="235">
                  <c:v>764.22699999999998</c:v>
                </c:pt>
                <c:pt idx="236">
                  <c:v>763.69299999999998</c:v>
                </c:pt>
                <c:pt idx="237">
                  <c:v>763.16000000000008</c:v>
                </c:pt>
                <c:pt idx="238">
                  <c:v>762.62800000000004</c:v>
                </c:pt>
                <c:pt idx="239">
                  <c:v>762.09699999999998</c:v>
                </c:pt>
                <c:pt idx="240">
                  <c:v>761.56599999999946</c:v>
                </c:pt>
                <c:pt idx="241">
                  <c:v>761.03599999999949</c:v>
                </c:pt>
                <c:pt idx="242">
                  <c:v>760.50699999999949</c:v>
                </c:pt>
                <c:pt idx="243">
                  <c:v>759.97900000000004</c:v>
                </c:pt>
                <c:pt idx="244">
                  <c:v>759.45099999999798</c:v>
                </c:pt>
                <c:pt idx="245">
                  <c:v>758.92399999999998</c:v>
                </c:pt>
                <c:pt idx="246">
                  <c:v>758.39800000000002</c:v>
                </c:pt>
                <c:pt idx="247">
                  <c:v>757.87200000000007</c:v>
                </c:pt>
                <c:pt idx="248">
                  <c:v>757.34699999999748</c:v>
                </c:pt>
                <c:pt idx="249">
                  <c:v>756.82299999999748</c:v>
                </c:pt>
                <c:pt idx="250">
                  <c:v>756.3</c:v>
                </c:pt>
                <c:pt idx="251">
                  <c:v>755.77800000000354</c:v>
                </c:pt>
                <c:pt idx="252">
                  <c:v>755.25600000000009</c:v>
                </c:pt>
                <c:pt idx="253">
                  <c:v>754.73500000000001</c:v>
                </c:pt>
                <c:pt idx="254">
                  <c:v>754.21400000000051</c:v>
                </c:pt>
                <c:pt idx="255">
                  <c:v>753.69400000000053</c:v>
                </c:pt>
                <c:pt idx="256">
                  <c:v>753.17500000000052</c:v>
                </c:pt>
                <c:pt idx="257">
                  <c:v>752.65699999999947</c:v>
                </c:pt>
                <c:pt idx="258">
                  <c:v>752.14</c:v>
                </c:pt>
                <c:pt idx="259">
                  <c:v>751.62299999999948</c:v>
                </c:pt>
                <c:pt idx="260">
                  <c:v>751.10699999999997</c:v>
                </c:pt>
                <c:pt idx="261">
                  <c:v>750.59100000000001</c:v>
                </c:pt>
                <c:pt idx="262">
                  <c:v>750.07600000000002</c:v>
                </c:pt>
                <c:pt idx="263">
                  <c:v>749.56199999999797</c:v>
                </c:pt>
                <c:pt idx="264">
                  <c:v>749.04899999999998</c:v>
                </c:pt>
                <c:pt idx="265">
                  <c:v>748.53599999999949</c:v>
                </c:pt>
                <c:pt idx="266">
                  <c:v>748.02500000000009</c:v>
                </c:pt>
                <c:pt idx="267">
                  <c:v>747.51300000000003</c:v>
                </c:pt>
                <c:pt idx="268">
                  <c:v>747.00300000000004</c:v>
                </c:pt>
                <c:pt idx="269">
                  <c:v>746.49299999999948</c:v>
                </c:pt>
                <c:pt idx="270">
                  <c:v>745.98400000000004</c:v>
                </c:pt>
                <c:pt idx="271">
                  <c:v>745.47500000000002</c:v>
                </c:pt>
                <c:pt idx="272">
                  <c:v>744.96800000000007</c:v>
                </c:pt>
                <c:pt idx="273">
                  <c:v>744.46099999999797</c:v>
                </c:pt>
                <c:pt idx="274">
                  <c:v>743.95400000000006</c:v>
                </c:pt>
                <c:pt idx="275">
                  <c:v>743.44899999999996</c:v>
                </c:pt>
                <c:pt idx="276">
                  <c:v>742.94400000000007</c:v>
                </c:pt>
                <c:pt idx="277">
                  <c:v>742.43899999999996</c:v>
                </c:pt>
                <c:pt idx="278">
                  <c:v>741.93599999999947</c:v>
                </c:pt>
                <c:pt idx="279">
                  <c:v>741.43299999999749</c:v>
                </c:pt>
                <c:pt idx="280">
                  <c:v>740.93099999999947</c:v>
                </c:pt>
                <c:pt idx="281">
                  <c:v>740.42899999999997</c:v>
                </c:pt>
                <c:pt idx="282">
                  <c:v>739.928</c:v>
                </c:pt>
                <c:pt idx="283">
                  <c:v>739.428</c:v>
                </c:pt>
                <c:pt idx="284">
                  <c:v>738.928</c:v>
                </c:pt>
                <c:pt idx="285">
                  <c:v>738.42899999999997</c:v>
                </c:pt>
                <c:pt idx="286">
                  <c:v>737.93099999999947</c:v>
                </c:pt>
                <c:pt idx="287">
                  <c:v>737.43400000000008</c:v>
                </c:pt>
                <c:pt idx="288">
                  <c:v>736.93699999999797</c:v>
                </c:pt>
                <c:pt idx="289">
                  <c:v>736.44099999999946</c:v>
                </c:pt>
                <c:pt idx="290">
                  <c:v>735.94499999999948</c:v>
                </c:pt>
                <c:pt idx="291">
                  <c:v>735.44999999999948</c:v>
                </c:pt>
                <c:pt idx="292">
                  <c:v>734.95599999999797</c:v>
                </c:pt>
                <c:pt idx="293">
                  <c:v>734.46299999999746</c:v>
                </c:pt>
                <c:pt idx="294">
                  <c:v>733.97</c:v>
                </c:pt>
                <c:pt idx="295">
                  <c:v>733.47799999999938</c:v>
                </c:pt>
                <c:pt idx="296">
                  <c:v>732.98599999999999</c:v>
                </c:pt>
                <c:pt idx="297">
                  <c:v>732.495</c:v>
                </c:pt>
                <c:pt idx="298">
                  <c:v>732.005</c:v>
                </c:pt>
                <c:pt idx="299">
                  <c:v>731.51499999999999</c:v>
                </c:pt>
                <c:pt idx="300">
                  <c:v>731.02699999999948</c:v>
                </c:pt>
                <c:pt idx="301">
                  <c:v>730.53800000000001</c:v>
                </c:pt>
                <c:pt idx="302">
                  <c:v>730.05099999999948</c:v>
                </c:pt>
                <c:pt idx="303">
                  <c:v>729.56400000000008</c:v>
                </c:pt>
                <c:pt idx="304">
                  <c:v>729.077</c:v>
                </c:pt>
                <c:pt idx="305">
                  <c:v>728.59199999999998</c:v>
                </c:pt>
                <c:pt idx="306">
                  <c:v>728.10699999999997</c:v>
                </c:pt>
                <c:pt idx="307">
                  <c:v>727.62200000000007</c:v>
                </c:pt>
                <c:pt idx="308">
                  <c:v>727.13900000000001</c:v>
                </c:pt>
                <c:pt idx="309">
                  <c:v>726.65599999999949</c:v>
                </c:pt>
                <c:pt idx="310">
                  <c:v>726.17300000000353</c:v>
                </c:pt>
                <c:pt idx="311">
                  <c:v>725.69100000000003</c:v>
                </c:pt>
                <c:pt idx="312">
                  <c:v>725.21</c:v>
                </c:pt>
                <c:pt idx="313">
                  <c:v>724.73</c:v>
                </c:pt>
                <c:pt idx="314">
                  <c:v>724.25</c:v>
                </c:pt>
                <c:pt idx="315">
                  <c:v>723.77100000000053</c:v>
                </c:pt>
                <c:pt idx="316">
                  <c:v>723.29200000000003</c:v>
                </c:pt>
                <c:pt idx="317">
                  <c:v>722.81399999999996</c:v>
                </c:pt>
                <c:pt idx="318">
                  <c:v>722.33699999999749</c:v>
                </c:pt>
                <c:pt idx="319">
                  <c:v>721.85999999999797</c:v>
                </c:pt>
                <c:pt idx="320">
                  <c:v>721.38400000000001</c:v>
                </c:pt>
                <c:pt idx="321">
                  <c:v>720.90800000000002</c:v>
                </c:pt>
                <c:pt idx="322">
                  <c:v>720.43400000000008</c:v>
                </c:pt>
                <c:pt idx="323">
                  <c:v>719.95900000000006</c:v>
                </c:pt>
                <c:pt idx="324">
                  <c:v>719.48599999999999</c:v>
                </c:pt>
                <c:pt idx="325">
                  <c:v>719.01300000000003</c:v>
                </c:pt>
                <c:pt idx="326">
                  <c:v>718.54000000000008</c:v>
                </c:pt>
                <c:pt idx="327">
                  <c:v>718.06899999999996</c:v>
                </c:pt>
                <c:pt idx="328">
                  <c:v>717.59799999999996</c:v>
                </c:pt>
                <c:pt idx="329">
                  <c:v>717.12700000000007</c:v>
                </c:pt>
                <c:pt idx="330">
                  <c:v>716.65699999999947</c:v>
                </c:pt>
                <c:pt idx="331">
                  <c:v>716.18799999999999</c:v>
                </c:pt>
                <c:pt idx="332">
                  <c:v>715.71899999999994</c:v>
                </c:pt>
                <c:pt idx="333">
                  <c:v>715.25099999999998</c:v>
                </c:pt>
                <c:pt idx="334">
                  <c:v>714.78400000000352</c:v>
                </c:pt>
                <c:pt idx="335">
                  <c:v>714.31699999999796</c:v>
                </c:pt>
                <c:pt idx="336">
                  <c:v>713.85099999999738</c:v>
                </c:pt>
                <c:pt idx="337">
                  <c:v>713.38499999999999</c:v>
                </c:pt>
                <c:pt idx="338">
                  <c:v>712.92000000000007</c:v>
                </c:pt>
                <c:pt idx="339">
                  <c:v>712.45599999999797</c:v>
                </c:pt>
                <c:pt idx="340">
                  <c:v>711.99200000000008</c:v>
                </c:pt>
                <c:pt idx="341">
                  <c:v>711.529</c:v>
                </c:pt>
                <c:pt idx="342">
                  <c:v>711.06599999999946</c:v>
                </c:pt>
                <c:pt idx="343">
                  <c:v>710.60500000000002</c:v>
                </c:pt>
                <c:pt idx="344">
                  <c:v>710.14300000000003</c:v>
                </c:pt>
                <c:pt idx="345">
                  <c:v>709.68200000000002</c:v>
                </c:pt>
                <c:pt idx="346">
                  <c:v>709.22199999999998</c:v>
                </c:pt>
                <c:pt idx="347">
                  <c:v>708.76299999999947</c:v>
                </c:pt>
                <c:pt idx="348">
                  <c:v>708.30399999999997</c:v>
                </c:pt>
                <c:pt idx="349">
                  <c:v>707.84499999999946</c:v>
                </c:pt>
                <c:pt idx="350">
                  <c:v>707.38699999999949</c:v>
                </c:pt>
                <c:pt idx="351">
                  <c:v>706.93000000000006</c:v>
                </c:pt>
                <c:pt idx="352">
                  <c:v>706.47400000000005</c:v>
                </c:pt>
                <c:pt idx="353">
                  <c:v>706.01800000000003</c:v>
                </c:pt>
                <c:pt idx="354">
                  <c:v>705.56199999999797</c:v>
                </c:pt>
                <c:pt idx="355">
                  <c:v>705.10699999999997</c:v>
                </c:pt>
                <c:pt idx="356">
                  <c:v>704.65300000000002</c:v>
                </c:pt>
                <c:pt idx="357">
                  <c:v>704.19900000000052</c:v>
                </c:pt>
                <c:pt idx="358">
                  <c:v>703.74599999999998</c:v>
                </c:pt>
                <c:pt idx="359">
                  <c:v>703.29400000000055</c:v>
                </c:pt>
                <c:pt idx="360">
                  <c:v>702.84199999999748</c:v>
                </c:pt>
                <c:pt idx="361">
                  <c:v>702.39099999999996</c:v>
                </c:pt>
                <c:pt idx="362">
                  <c:v>701.93999999999949</c:v>
                </c:pt>
                <c:pt idx="363">
                  <c:v>701.49</c:v>
                </c:pt>
                <c:pt idx="364">
                  <c:v>701.04</c:v>
                </c:pt>
                <c:pt idx="365">
                  <c:v>700.59100000000001</c:v>
                </c:pt>
                <c:pt idx="366">
                  <c:v>700.14299999999946</c:v>
                </c:pt>
                <c:pt idx="367">
                  <c:v>699.69499999999994</c:v>
                </c:pt>
                <c:pt idx="368">
                  <c:v>699.24699999999996</c:v>
                </c:pt>
                <c:pt idx="369">
                  <c:v>698.80099999999948</c:v>
                </c:pt>
                <c:pt idx="370">
                  <c:v>698.35399999999947</c:v>
                </c:pt>
                <c:pt idx="371">
                  <c:v>697.90899999999999</c:v>
                </c:pt>
                <c:pt idx="372">
                  <c:v>697.46399999999949</c:v>
                </c:pt>
                <c:pt idx="373">
                  <c:v>697.01900000000001</c:v>
                </c:pt>
                <c:pt idx="374">
                  <c:v>696.57499999999993</c:v>
                </c:pt>
                <c:pt idx="375">
                  <c:v>696.13200000000006</c:v>
                </c:pt>
                <c:pt idx="376">
                  <c:v>695.68900000000053</c:v>
                </c:pt>
                <c:pt idx="377">
                  <c:v>695.24699999999996</c:v>
                </c:pt>
                <c:pt idx="378">
                  <c:v>694.80599999999947</c:v>
                </c:pt>
                <c:pt idx="379">
                  <c:v>694.36399999999946</c:v>
                </c:pt>
                <c:pt idx="380">
                  <c:v>693.92399999999998</c:v>
                </c:pt>
                <c:pt idx="381">
                  <c:v>693.48399999999992</c:v>
                </c:pt>
                <c:pt idx="382">
                  <c:v>693.04499999999996</c:v>
                </c:pt>
                <c:pt idx="383">
                  <c:v>692.60599999999999</c:v>
                </c:pt>
                <c:pt idx="384">
                  <c:v>692.16699999999946</c:v>
                </c:pt>
                <c:pt idx="385">
                  <c:v>691.73</c:v>
                </c:pt>
                <c:pt idx="386">
                  <c:v>691.29200000000003</c:v>
                </c:pt>
                <c:pt idx="387">
                  <c:v>690.85599999999749</c:v>
                </c:pt>
                <c:pt idx="388">
                  <c:v>690.42</c:v>
                </c:pt>
                <c:pt idx="389">
                  <c:v>689.98400000000004</c:v>
                </c:pt>
                <c:pt idx="390">
                  <c:v>689.54899999999998</c:v>
                </c:pt>
                <c:pt idx="391">
                  <c:v>689.11500000000001</c:v>
                </c:pt>
                <c:pt idx="392">
                  <c:v>688.68100000000004</c:v>
                </c:pt>
                <c:pt idx="393">
                  <c:v>688.24800000000005</c:v>
                </c:pt>
                <c:pt idx="394">
                  <c:v>687.81499999999949</c:v>
                </c:pt>
                <c:pt idx="395">
                  <c:v>687.38299999999947</c:v>
                </c:pt>
                <c:pt idx="396">
                  <c:v>686.95099999999798</c:v>
                </c:pt>
                <c:pt idx="397">
                  <c:v>686.52</c:v>
                </c:pt>
                <c:pt idx="398">
                  <c:v>686.08899999999994</c:v>
                </c:pt>
                <c:pt idx="399">
                  <c:v>685.65899999999999</c:v>
                </c:pt>
                <c:pt idx="400">
                  <c:v>685.22899999999993</c:v>
                </c:pt>
                <c:pt idx="401">
                  <c:v>684.8</c:v>
                </c:pt>
                <c:pt idx="402">
                  <c:v>684.37200000000007</c:v>
                </c:pt>
                <c:pt idx="403">
                  <c:v>683.94400000000007</c:v>
                </c:pt>
                <c:pt idx="404">
                  <c:v>683.51699999999948</c:v>
                </c:pt>
                <c:pt idx="405">
                  <c:v>683.09</c:v>
                </c:pt>
                <c:pt idx="406">
                  <c:v>682.66300000000001</c:v>
                </c:pt>
                <c:pt idx="407">
                  <c:v>682.23800000000051</c:v>
                </c:pt>
                <c:pt idx="408">
                  <c:v>681.81199999999797</c:v>
                </c:pt>
                <c:pt idx="409">
                  <c:v>681.38800000000003</c:v>
                </c:pt>
                <c:pt idx="410">
                  <c:v>680.96300000000008</c:v>
                </c:pt>
                <c:pt idx="411">
                  <c:v>680.54</c:v>
                </c:pt>
              </c:numCache>
            </c:numRef>
          </c:xVal>
          <c:yVal>
            <c:numRef>
              <c:f>new!$E$3:$E$415</c:f>
              <c:numCache>
                <c:formatCode>0.00</c:formatCode>
                <c:ptCount val="413"/>
                <c:pt idx="0">
                  <c:v>3.3945799999999977</c:v>
                </c:pt>
                <c:pt idx="1">
                  <c:v>3.10344</c:v>
                </c:pt>
                <c:pt idx="2">
                  <c:v>2.8244099999999968</c:v>
                </c:pt>
                <c:pt idx="3">
                  <c:v>2.55715</c:v>
                </c:pt>
                <c:pt idx="4">
                  <c:v>2.3012799999999967</c:v>
                </c:pt>
                <c:pt idx="5">
                  <c:v>2.0564899999999762</c:v>
                </c:pt>
                <c:pt idx="6">
                  <c:v>1.8224199999999999</c:v>
                </c:pt>
                <c:pt idx="7">
                  <c:v>1.59876</c:v>
                </c:pt>
                <c:pt idx="8">
                  <c:v>1.38517</c:v>
                </c:pt>
                <c:pt idx="9">
                  <c:v>1.18136</c:v>
                </c:pt>
                <c:pt idx="10">
                  <c:v>0.98701499999999431</c:v>
                </c:pt>
                <c:pt idx="11">
                  <c:v>0.80183700000000002</c:v>
                </c:pt>
                <c:pt idx="12">
                  <c:v>0.62553700000000001</c:v>
                </c:pt>
                <c:pt idx="13">
                  <c:v>0.45783200000000002</c:v>
                </c:pt>
                <c:pt idx="14">
                  <c:v>0.29844600000000032</c:v>
                </c:pt>
                <c:pt idx="15">
                  <c:v>0.14710799999999999</c:v>
                </c:pt>
                <c:pt idx="16">
                  <c:v>3.5553700000000212E-3</c:v>
                </c:pt>
                <c:pt idx="17">
                  <c:v>-0.13246800000000133</c:v>
                </c:pt>
                <c:pt idx="18">
                  <c:v>-0.26121300000000003</c:v>
                </c:pt>
                <c:pt idx="19">
                  <c:v>-0.38292200000000443</c:v>
                </c:pt>
                <c:pt idx="20">
                  <c:v>-0.49783500000000008</c:v>
                </c:pt>
                <c:pt idx="21">
                  <c:v>-0.60618300000000003</c:v>
                </c:pt>
                <c:pt idx="22">
                  <c:v>-0.70819200000000004</c:v>
                </c:pt>
                <c:pt idx="23">
                  <c:v>-0.80408100000000005</c:v>
                </c:pt>
                <c:pt idx="24">
                  <c:v>-0.89406699999999339</c:v>
                </c:pt>
                <c:pt idx="25">
                  <c:v>-0.97835700000000003</c:v>
                </c:pt>
                <c:pt idx="26">
                  <c:v>-1.05715</c:v>
                </c:pt>
                <c:pt idx="27">
                  <c:v>-1.13066</c:v>
                </c:pt>
                <c:pt idx="28">
                  <c:v>-1.19906</c:v>
                </c:pt>
                <c:pt idx="29">
                  <c:v>-1.2625599999999999</c:v>
                </c:pt>
                <c:pt idx="30">
                  <c:v>-1.3213199999999998</c:v>
                </c:pt>
                <c:pt idx="31">
                  <c:v>-1.3755299999999888</c:v>
                </c:pt>
                <c:pt idx="32">
                  <c:v>-1.4253699999999854</c:v>
                </c:pt>
                <c:pt idx="33">
                  <c:v>-1.4709899999999998</c:v>
                </c:pt>
                <c:pt idx="34">
                  <c:v>-1.51258</c:v>
                </c:pt>
                <c:pt idx="35">
                  <c:v>-1.55027</c:v>
                </c:pt>
                <c:pt idx="36">
                  <c:v>-1.5842400000000001</c:v>
                </c:pt>
                <c:pt idx="37">
                  <c:v>-1.61463</c:v>
                </c:pt>
                <c:pt idx="38">
                  <c:v>-1.6415899999999999</c:v>
                </c:pt>
                <c:pt idx="39">
                  <c:v>-1.66527</c:v>
                </c:pt>
                <c:pt idx="40">
                  <c:v>-1.6857899999999999</c:v>
                </c:pt>
                <c:pt idx="41">
                  <c:v>-1.7032999999999854</c:v>
                </c:pt>
                <c:pt idx="42">
                  <c:v>-1.7179199999999888</c:v>
                </c:pt>
                <c:pt idx="43">
                  <c:v>-1.7297999999999827</c:v>
                </c:pt>
                <c:pt idx="44">
                  <c:v>-1.7390399999999888</c:v>
                </c:pt>
                <c:pt idx="45">
                  <c:v>-1.7457699999999854</c:v>
                </c:pt>
                <c:pt idx="46">
                  <c:v>-1.7501</c:v>
                </c:pt>
                <c:pt idx="47">
                  <c:v>-1.7521599999999999</c:v>
                </c:pt>
                <c:pt idx="48">
                  <c:v>-1.75204</c:v>
                </c:pt>
                <c:pt idx="49">
                  <c:v>-1.7498599999999978</c:v>
                </c:pt>
                <c:pt idx="50">
                  <c:v>-1.7457199999999899</c:v>
                </c:pt>
                <c:pt idx="51">
                  <c:v>-1.7397199999999899</c:v>
                </c:pt>
                <c:pt idx="52">
                  <c:v>-1.7319699999999836</c:v>
                </c:pt>
                <c:pt idx="53">
                  <c:v>-1.72254</c:v>
                </c:pt>
                <c:pt idx="54">
                  <c:v>-1.7115399999999874</c:v>
                </c:pt>
                <c:pt idx="55">
                  <c:v>-1.6990499999999999</c:v>
                </c:pt>
                <c:pt idx="56">
                  <c:v>-1.68516</c:v>
                </c:pt>
                <c:pt idx="57">
                  <c:v>-1.66995</c:v>
                </c:pt>
                <c:pt idx="58">
                  <c:v>-1.65351</c:v>
                </c:pt>
                <c:pt idx="59">
                  <c:v>-1.63591</c:v>
                </c:pt>
                <c:pt idx="60">
                  <c:v>-1.61722999999999</c:v>
                </c:pt>
                <c:pt idx="61">
                  <c:v>-1.59754</c:v>
                </c:pt>
                <c:pt idx="62">
                  <c:v>-1.57691</c:v>
                </c:pt>
                <c:pt idx="63">
                  <c:v>-1.5553999999999888</c:v>
                </c:pt>
                <c:pt idx="64">
                  <c:v>-1.5330999999999888</c:v>
                </c:pt>
                <c:pt idx="65">
                  <c:v>-1.5100499999999999</c:v>
                </c:pt>
                <c:pt idx="66">
                  <c:v>-1.4863299999999899</c:v>
                </c:pt>
                <c:pt idx="67">
                  <c:v>-1.4619899999999888</c:v>
                </c:pt>
                <c:pt idx="68">
                  <c:v>-1.4370799999999888</c:v>
                </c:pt>
                <c:pt idx="69">
                  <c:v>-1.4116699999999822</c:v>
                </c:pt>
                <c:pt idx="70">
                  <c:v>-1.385799999999989</c:v>
                </c:pt>
                <c:pt idx="71">
                  <c:v>-1.35954</c:v>
                </c:pt>
                <c:pt idx="72">
                  <c:v>-1.3329199999999999</c:v>
                </c:pt>
                <c:pt idx="73">
                  <c:v>-1.3059899999999998</c:v>
                </c:pt>
                <c:pt idx="74">
                  <c:v>-1.27881</c:v>
                </c:pt>
                <c:pt idx="75">
                  <c:v>-1.2514099999999888</c:v>
                </c:pt>
                <c:pt idx="76">
                  <c:v>-1.2238399999999854</c:v>
                </c:pt>
                <c:pt idx="77">
                  <c:v>-1.1961400000000111</c:v>
                </c:pt>
                <c:pt idx="78">
                  <c:v>-1.1683399999999999</c:v>
                </c:pt>
                <c:pt idx="79">
                  <c:v>-1.14049</c:v>
                </c:pt>
                <c:pt idx="80">
                  <c:v>-1.1126100000000001</c:v>
                </c:pt>
                <c:pt idx="81">
                  <c:v>-1.0847500000000001</c:v>
                </c:pt>
                <c:pt idx="82">
                  <c:v>-1.05694</c:v>
                </c:pt>
                <c:pt idx="83">
                  <c:v>-1.0291999999999888</c:v>
                </c:pt>
                <c:pt idx="84">
                  <c:v>-1.0015699999999874</c:v>
                </c:pt>
                <c:pt idx="85">
                  <c:v>-0.97407100000000568</c:v>
                </c:pt>
                <c:pt idx="86">
                  <c:v>-0.94673700000000005</c:v>
                </c:pt>
                <c:pt idx="87">
                  <c:v>-0.91959100000000005</c:v>
                </c:pt>
                <c:pt idx="88">
                  <c:v>-0.89265600000000001</c:v>
                </c:pt>
                <c:pt idx="89">
                  <c:v>-0.86595699999999998</c:v>
                </c:pt>
                <c:pt idx="90">
                  <c:v>-0.83951500000000001</c:v>
                </c:pt>
                <c:pt idx="91">
                  <c:v>-0.81335000000000002</c:v>
                </c:pt>
                <c:pt idx="92">
                  <c:v>-0.78748199999999957</c:v>
                </c:pt>
                <c:pt idx="93">
                  <c:v>-0.76192900000000774</c:v>
                </c:pt>
                <c:pt idx="94">
                  <c:v>-0.73670800000000636</c:v>
                </c:pt>
                <c:pt idx="95">
                  <c:v>-0.71183600000000002</c:v>
                </c:pt>
                <c:pt idx="96">
                  <c:v>-0.68732700000000002</c:v>
                </c:pt>
                <c:pt idx="97">
                  <c:v>-0.66319600000000556</c:v>
                </c:pt>
                <c:pt idx="98">
                  <c:v>-0.63945500000000499</c:v>
                </c:pt>
                <c:pt idx="99">
                  <c:v>-0.616116</c:v>
                </c:pt>
                <c:pt idx="100">
                  <c:v>-0.5931919999999995</c:v>
                </c:pt>
                <c:pt idx="101">
                  <c:v>-0.57069099999999995</c:v>
                </c:pt>
                <c:pt idx="102">
                  <c:v>-0.54862299999999997</c:v>
                </c:pt>
                <c:pt idx="103">
                  <c:v>-0.52699700000000005</c:v>
                </c:pt>
                <c:pt idx="104">
                  <c:v>-0.50582000000000005</c:v>
                </c:pt>
                <c:pt idx="105">
                  <c:v>-0.48510000000000031</c:v>
                </c:pt>
                <c:pt idx="106">
                  <c:v>-0.464841</c:v>
                </c:pt>
                <c:pt idx="107">
                  <c:v>-0.44504900000000003</c:v>
                </c:pt>
                <c:pt idx="108">
                  <c:v>-0.42572800000000038</c:v>
                </c:pt>
                <c:pt idx="109">
                  <c:v>-0.40688300000000038</c:v>
                </c:pt>
                <c:pt idx="110">
                  <c:v>-0.3885170000000025</c:v>
                </c:pt>
                <c:pt idx="111">
                  <c:v>-0.3706310000000001</c:v>
                </c:pt>
                <c:pt idx="112">
                  <c:v>-0.35322800000000032</c:v>
                </c:pt>
                <c:pt idx="113">
                  <c:v>-0.33630800000000455</c:v>
                </c:pt>
                <c:pt idx="114">
                  <c:v>-0.31987200000000454</c:v>
                </c:pt>
                <c:pt idx="115">
                  <c:v>-0.30392000000000324</c:v>
                </c:pt>
                <c:pt idx="116">
                  <c:v>-0.28845100000000001</c:v>
                </c:pt>
                <c:pt idx="117">
                  <c:v>-0.27346400000000032</c:v>
                </c:pt>
                <c:pt idx="118">
                  <c:v>-0.25895800000000002</c:v>
                </c:pt>
                <c:pt idx="119">
                  <c:v>-0.24492800000000151</c:v>
                </c:pt>
                <c:pt idx="120">
                  <c:v>-0.231374</c:v>
                </c:pt>
                <c:pt idx="121">
                  <c:v>-0.21829100000000176</c:v>
                </c:pt>
                <c:pt idx="122">
                  <c:v>-0.205677</c:v>
                </c:pt>
                <c:pt idx="123">
                  <c:v>-0.193525</c:v>
                </c:pt>
                <c:pt idx="124">
                  <c:v>-0.18183299999999999</c:v>
                </c:pt>
                <c:pt idx="125">
                  <c:v>-0.17059500000000041</c:v>
                </c:pt>
                <c:pt idx="126">
                  <c:v>-0.15980500000000133</c:v>
                </c:pt>
                <c:pt idx="127">
                  <c:v>-0.14945800000000151</c:v>
                </c:pt>
                <c:pt idx="128">
                  <c:v>-0.13954700000000139</c:v>
                </c:pt>
                <c:pt idx="129">
                  <c:v>-0.13006599999999999</c:v>
                </c:pt>
                <c:pt idx="130">
                  <c:v>-0.121008</c:v>
                </c:pt>
                <c:pt idx="131">
                  <c:v>-0.11236699999999998</c:v>
                </c:pt>
                <c:pt idx="132">
                  <c:v>-0.10413300000000029</c:v>
                </c:pt>
                <c:pt idx="133">
                  <c:v>-9.630020000000003E-2</c:v>
                </c:pt>
                <c:pt idx="134">
                  <c:v>-8.8859900000001088E-2</c:v>
                </c:pt>
                <c:pt idx="135">
                  <c:v>-8.1803800000000024E-2</c:v>
                </c:pt>
                <c:pt idx="136">
                  <c:v>-7.512350000000001E-2</c:v>
                </c:pt>
                <c:pt idx="137">
                  <c:v>-6.8810100000000013E-2</c:v>
                </c:pt>
                <c:pt idx="138">
                  <c:v>-6.2854599999999997E-2</c:v>
                </c:pt>
                <c:pt idx="139">
                  <c:v>-5.7247699999999999E-2</c:v>
                </c:pt>
                <c:pt idx="140">
                  <c:v>-5.1980099999999987E-2</c:v>
                </c:pt>
                <c:pt idx="141">
                  <c:v>-4.7042199999999999E-2</c:v>
                </c:pt>
                <c:pt idx="142">
                  <c:v>-4.2424099999999999E-2</c:v>
                </c:pt>
                <c:pt idx="143">
                  <c:v>-3.8115999999999997E-2</c:v>
                </c:pt>
                <c:pt idx="144">
                  <c:v>-3.4107800000000001E-2</c:v>
                </c:pt>
                <c:pt idx="145">
                  <c:v>-3.0389200000000012E-2</c:v>
                </c:pt>
                <c:pt idx="146">
                  <c:v>-2.6949900000000263E-2</c:v>
                </c:pt>
                <c:pt idx="147">
                  <c:v>-2.3779499999999988E-2</c:v>
                </c:pt>
                <c:pt idx="148">
                  <c:v>-2.0867299999999998E-2</c:v>
                </c:pt>
                <c:pt idx="149">
                  <c:v>-1.8202699999999999E-2</c:v>
                </c:pt>
                <c:pt idx="150">
                  <c:v>-1.5774900000000001E-2</c:v>
                </c:pt>
                <c:pt idx="151">
                  <c:v>-1.3573099999999999E-2</c:v>
                </c:pt>
                <c:pt idx="152">
                  <c:v>-1.158650000000015E-2</c:v>
                </c:pt>
                <c:pt idx="153">
                  <c:v>-9.8039100000000268E-3</c:v>
                </c:pt>
                <c:pt idx="154">
                  <c:v>-8.2144800000000066E-3</c:v>
                </c:pt>
                <c:pt idx="155">
                  <c:v>-6.8071199999999998E-3</c:v>
                </c:pt>
                <c:pt idx="156">
                  <c:v>-5.5707400000000748E-3</c:v>
                </c:pt>
                <c:pt idx="157">
                  <c:v>-4.4942500000000104E-3</c:v>
                </c:pt>
                <c:pt idx="158">
                  <c:v>-3.5665100000000305E-3</c:v>
                </c:pt>
                <c:pt idx="159">
                  <c:v>-2.7763900000000274E-3</c:v>
                </c:pt>
                <c:pt idx="160">
                  <c:v>-2.11276E-3</c:v>
                </c:pt>
                <c:pt idx="161">
                  <c:v>-1.5645000000000129E-3</c:v>
                </c:pt>
                <c:pt idx="162">
                  <c:v>-1.1205100000000138E-3</c:v>
                </c:pt>
                <c:pt idx="163">
                  <c:v>-7.6968000000000533E-4</c:v>
                </c:pt>
                <c:pt idx="164">
                  <c:v>-5.0097200000000762E-4</c:v>
                </c:pt>
                <c:pt idx="165">
                  <c:v>-3.0336300000000359E-4</c:v>
                </c:pt>
                <c:pt idx="166">
                  <c:v>-1.6587600000000184E-4</c:v>
                </c:pt>
                <c:pt idx="167">
                  <c:v>-7.7586100000001076E-5</c:v>
                </c:pt>
                <c:pt idx="168">
                  <c:v>-2.7623700000000479E-5</c:v>
                </c:pt>
                <c:pt idx="169">
                  <c:v>-5.1834500000000579E-6</c:v>
                </c:pt>
                <c:pt idx="170">
                  <c:v>4.70876000000012E-7</c:v>
                </c:pt>
                <c:pt idx="171">
                  <c:v>0</c:v>
                </c:pt>
                <c:pt idx="172">
                  <c:v>3.9830800000000749E-6</c:v>
                </c:pt>
                <c:pt idx="173">
                  <c:v>2.2911800000000447E-5</c:v>
                </c:pt>
                <c:pt idx="174">
                  <c:v>6.7184900000000902E-5</c:v>
                </c:pt>
                <c:pt idx="175">
                  <c:v>1.47102E-4</c:v>
                </c:pt>
                <c:pt idx="176">
                  <c:v>2.7285900000000555E-4</c:v>
                </c:pt>
                <c:pt idx="177">
                  <c:v>4.5454100000000004E-4</c:v>
                </c:pt>
                <c:pt idx="178">
                  <c:v>7.0211900000000582E-4</c:v>
                </c:pt>
                <c:pt idx="179">
                  <c:v>1.0254400000000001E-3</c:v>
                </c:pt>
                <c:pt idx="180">
                  <c:v>1.4342400000000061E-3</c:v>
                </c:pt>
                <c:pt idx="181">
                  <c:v>1.9381100000000259E-3</c:v>
                </c:pt>
                <c:pt idx="182">
                  <c:v>2.5465000000000231E-3</c:v>
                </c:pt>
                <c:pt idx="183">
                  <c:v>3.2687400000000373E-3</c:v>
                </c:pt>
                <c:pt idx="184">
                  <c:v>4.1140099999999995E-3</c:v>
                </c:pt>
                <c:pt idx="185">
                  <c:v>5.0913300000000024E-3</c:v>
                </c:pt>
                <c:pt idx="186">
                  <c:v>6.2095700000000574E-3</c:v>
                </c:pt>
                <c:pt idx="187">
                  <c:v>7.4774500000000625E-3</c:v>
                </c:pt>
                <c:pt idx="188">
                  <c:v>8.9035300000001264E-3</c:v>
                </c:pt>
                <c:pt idx="189">
                  <c:v>1.0496199999999999E-2</c:v>
                </c:pt>
                <c:pt idx="190">
                  <c:v>1.22636E-2</c:v>
                </c:pt>
                <c:pt idx="191">
                  <c:v>1.4213899999999998E-2</c:v>
                </c:pt>
                <c:pt idx="192">
                  <c:v>1.6354900000000002E-2</c:v>
                </c:pt>
                <c:pt idx="193">
                  <c:v>1.8694200000000001E-2</c:v>
                </c:pt>
                <c:pt idx="194">
                  <c:v>2.1239400000000012E-2</c:v>
                </c:pt>
                <c:pt idx="195">
                  <c:v>2.39978E-2</c:v>
                </c:pt>
                <c:pt idx="196">
                  <c:v>2.69765E-2</c:v>
                </c:pt>
                <c:pt idx="197">
                  <c:v>3.0182299999999999E-2</c:v>
                </c:pt>
                <c:pt idx="198">
                  <c:v>3.3621999999999999E-2</c:v>
                </c:pt>
                <c:pt idx="199">
                  <c:v>3.7302099999999998E-2</c:v>
                </c:pt>
                <c:pt idx="200">
                  <c:v>4.1228899999999846E-2</c:v>
                </c:pt>
                <c:pt idx="201">
                  <c:v>4.5408500000000004E-2</c:v>
                </c:pt>
                <c:pt idx="202">
                  <c:v>4.9846700000000133E-2</c:v>
                </c:pt>
                <c:pt idx="203">
                  <c:v>5.4549099999999996E-2</c:v>
                </c:pt>
                <c:pt idx="204">
                  <c:v>5.9521299999999999E-2</c:v>
                </c:pt>
                <c:pt idx="205">
                  <c:v>6.4768300000000514E-2</c:v>
                </c:pt>
                <c:pt idx="206">
                  <c:v>7.0295200000000002E-2</c:v>
                </c:pt>
                <c:pt idx="207">
                  <c:v>7.6106800000000002E-2</c:v>
                </c:pt>
                <c:pt idx="208">
                  <c:v>8.22074E-2</c:v>
                </c:pt>
                <c:pt idx="209">
                  <c:v>8.8601400000000247E-2</c:v>
                </c:pt>
                <c:pt idx="210">
                  <c:v>9.5292800000000025E-2</c:v>
                </c:pt>
                <c:pt idx="211">
                  <c:v>0.10228500000000022</c:v>
                </c:pt>
                <c:pt idx="212">
                  <c:v>0.10958300000000012</c:v>
                </c:pt>
                <c:pt idx="213">
                  <c:v>0.117188</c:v>
                </c:pt>
                <c:pt idx="214">
                  <c:v>0.12510499999999997</c:v>
                </c:pt>
                <c:pt idx="215">
                  <c:v>0.13333500000000001</c:v>
                </c:pt>
                <c:pt idx="216">
                  <c:v>0.14188100000000001</c:v>
                </c:pt>
                <c:pt idx="217">
                  <c:v>0.15074700000000202</c:v>
                </c:pt>
                <c:pt idx="218">
                  <c:v>0.15993300000000202</c:v>
                </c:pt>
                <c:pt idx="219">
                  <c:v>0.16944100000000151</c:v>
                </c:pt>
                <c:pt idx="220">
                  <c:v>0.17927299999999999</c:v>
                </c:pt>
                <c:pt idx="221">
                  <c:v>0.18943100000000196</c:v>
                </c:pt>
                <c:pt idx="222">
                  <c:v>0.19991400000000151</c:v>
                </c:pt>
                <c:pt idx="223">
                  <c:v>0.21072399999999999</c:v>
                </c:pt>
                <c:pt idx="224">
                  <c:v>0.221861</c:v>
                </c:pt>
                <c:pt idx="225">
                  <c:v>0.23332600000000001</c:v>
                </c:pt>
                <c:pt idx="226">
                  <c:v>0.24511700000000133</c:v>
                </c:pt>
                <c:pt idx="227">
                  <c:v>0.25723500000000005</c:v>
                </c:pt>
                <c:pt idx="228">
                  <c:v>0.269679</c:v>
                </c:pt>
                <c:pt idx="229">
                  <c:v>0.28244800000000031</c:v>
                </c:pt>
                <c:pt idx="230">
                  <c:v>0.295541</c:v>
                </c:pt>
                <c:pt idx="231">
                  <c:v>0.30895600000000284</c:v>
                </c:pt>
                <c:pt idx="232">
                  <c:v>0.32269000000000031</c:v>
                </c:pt>
                <c:pt idx="233">
                  <c:v>0.33674300000000001</c:v>
                </c:pt>
                <c:pt idx="234">
                  <c:v>0.35111200000000031</c:v>
                </c:pt>
                <c:pt idx="235">
                  <c:v>0.36579300000000003</c:v>
                </c:pt>
                <c:pt idx="236">
                  <c:v>0.38078400000000284</c:v>
                </c:pt>
                <c:pt idx="237">
                  <c:v>0.39608200000000454</c:v>
                </c:pt>
                <c:pt idx="238">
                  <c:v>0.41168300000000002</c:v>
                </c:pt>
                <c:pt idx="239">
                  <c:v>0.42758300000000032</c:v>
                </c:pt>
                <c:pt idx="240">
                  <c:v>0.44377700000000003</c:v>
                </c:pt>
                <c:pt idx="241">
                  <c:v>0.460262</c:v>
                </c:pt>
                <c:pt idx="242">
                  <c:v>0.47703200000000001</c:v>
                </c:pt>
                <c:pt idx="243">
                  <c:v>0.49408300000000038</c:v>
                </c:pt>
                <c:pt idx="244">
                  <c:v>0.511409</c:v>
                </c:pt>
                <c:pt idx="245">
                  <c:v>0.52900400000000003</c:v>
                </c:pt>
                <c:pt idx="246">
                  <c:v>0.54686199999999996</c:v>
                </c:pt>
                <c:pt idx="247">
                  <c:v>0.56497699999999951</c:v>
                </c:pt>
                <c:pt idx="248">
                  <c:v>0.58334199999999958</c:v>
                </c:pt>
                <c:pt idx="249">
                  <c:v>0.60195100000000556</c:v>
                </c:pt>
                <c:pt idx="250">
                  <c:v>0.62079600000000557</c:v>
                </c:pt>
                <c:pt idx="251">
                  <c:v>0.6398700000000066</c:v>
                </c:pt>
                <c:pt idx="252">
                  <c:v>0.65916399999999997</c:v>
                </c:pt>
                <c:pt idx="253">
                  <c:v>0.6786720000000066</c:v>
                </c:pt>
                <c:pt idx="254">
                  <c:v>0.69838299999999431</c:v>
                </c:pt>
                <c:pt idx="255">
                  <c:v>0.71828999999999998</c:v>
                </c:pt>
                <c:pt idx="256">
                  <c:v>0.73838300000000001</c:v>
                </c:pt>
                <c:pt idx="257">
                  <c:v>0.7586540000000066</c:v>
                </c:pt>
                <c:pt idx="258">
                  <c:v>0.77909100000000886</c:v>
                </c:pt>
                <c:pt idx="259">
                  <c:v>0.79968700000000004</c:v>
                </c:pt>
                <c:pt idx="260">
                  <c:v>0.82042899999999996</c:v>
                </c:pt>
                <c:pt idx="261">
                  <c:v>0.8413079999999995</c:v>
                </c:pt>
                <c:pt idx="262">
                  <c:v>0.862313</c:v>
                </c:pt>
                <c:pt idx="263">
                  <c:v>0.883431999999995</c:v>
                </c:pt>
                <c:pt idx="264">
                  <c:v>0.90465399999999996</c:v>
                </c:pt>
                <c:pt idx="265">
                  <c:v>0.92596800000000001</c:v>
                </c:pt>
                <c:pt idx="266">
                  <c:v>0.94735999999999998</c:v>
                </c:pt>
                <c:pt idx="267">
                  <c:v>0.96882000000000557</c:v>
                </c:pt>
                <c:pt idx="268">
                  <c:v>0.99033299999999203</c:v>
                </c:pt>
                <c:pt idx="269">
                  <c:v>1.01188999999999</c:v>
                </c:pt>
                <c:pt idx="270">
                  <c:v>1.033469999999989</c:v>
                </c:pt>
                <c:pt idx="271">
                  <c:v>1.05507</c:v>
                </c:pt>
                <c:pt idx="272">
                  <c:v>1.07666</c:v>
                </c:pt>
                <c:pt idx="273">
                  <c:v>1.0982400000000001</c:v>
                </c:pt>
                <c:pt idx="274">
                  <c:v>1.1197999999999888</c:v>
                </c:pt>
                <c:pt idx="275">
                  <c:v>1.14131</c:v>
                </c:pt>
                <c:pt idx="276">
                  <c:v>1.16276</c:v>
                </c:pt>
                <c:pt idx="277">
                  <c:v>1.18414000000001</c:v>
                </c:pt>
                <c:pt idx="278">
                  <c:v>1.2054199999999899</c:v>
                </c:pt>
                <c:pt idx="279">
                  <c:v>1.22661</c:v>
                </c:pt>
                <c:pt idx="280">
                  <c:v>1.2476699999999867</c:v>
                </c:pt>
                <c:pt idx="281">
                  <c:v>1.2685899999999999</c:v>
                </c:pt>
                <c:pt idx="282">
                  <c:v>1.2893599999999998</c:v>
                </c:pt>
                <c:pt idx="283">
                  <c:v>1.30994999999999</c:v>
                </c:pt>
                <c:pt idx="284">
                  <c:v>1.3303499999999999</c:v>
                </c:pt>
                <c:pt idx="285">
                  <c:v>1.3505499999999999</c:v>
                </c:pt>
                <c:pt idx="286">
                  <c:v>1.37052</c:v>
                </c:pt>
                <c:pt idx="287">
                  <c:v>1.3902399999999999</c:v>
                </c:pt>
                <c:pt idx="288">
                  <c:v>1.4096999999999802</c:v>
                </c:pt>
                <c:pt idx="289">
                  <c:v>1.4288799999999899</c:v>
                </c:pt>
                <c:pt idx="290">
                  <c:v>1.4477599999999899</c:v>
                </c:pt>
                <c:pt idx="291">
                  <c:v>1.46631</c:v>
                </c:pt>
                <c:pt idx="292">
                  <c:v>1.4845299999999888</c:v>
                </c:pt>
                <c:pt idx="293">
                  <c:v>1.50238</c:v>
                </c:pt>
                <c:pt idx="294">
                  <c:v>1.5198499999999895</c:v>
                </c:pt>
                <c:pt idx="295">
                  <c:v>1.5369199999999998</c:v>
                </c:pt>
                <c:pt idx="296">
                  <c:v>1.5535699999999888</c:v>
                </c:pt>
                <c:pt idx="297">
                  <c:v>1.569769999999989</c:v>
                </c:pt>
                <c:pt idx="298">
                  <c:v>1.5854999999999888</c:v>
                </c:pt>
                <c:pt idx="299">
                  <c:v>1.6007499999999999</c:v>
                </c:pt>
                <c:pt idx="300">
                  <c:v>1.61548</c:v>
                </c:pt>
                <c:pt idx="301">
                  <c:v>1.62968</c:v>
                </c:pt>
                <c:pt idx="302">
                  <c:v>1.64333</c:v>
                </c:pt>
                <c:pt idx="303">
                  <c:v>1.65639</c:v>
                </c:pt>
                <c:pt idx="304">
                  <c:v>1.6688499999999999</c:v>
                </c:pt>
                <c:pt idx="305">
                  <c:v>1.68069</c:v>
                </c:pt>
                <c:pt idx="306">
                  <c:v>1.6918800000000001</c:v>
                </c:pt>
                <c:pt idx="307">
                  <c:v>1.7023899999999998</c:v>
                </c:pt>
                <c:pt idx="308">
                  <c:v>1.71219999999999</c:v>
                </c:pt>
                <c:pt idx="309">
                  <c:v>1.721279999999989</c:v>
                </c:pt>
                <c:pt idx="310">
                  <c:v>1.7296199999999899</c:v>
                </c:pt>
                <c:pt idx="311">
                  <c:v>1.73717999999999</c:v>
                </c:pt>
                <c:pt idx="312">
                  <c:v>1.7439399999999854</c:v>
                </c:pt>
                <c:pt idx="313">
                  <c:v>1.7498699999999854</c:v>
                </c:pt>
                <c:pt idx="314">
                  <c:v>1.75495</c:v>
                </c:pt>
                <c:pt idx="315">
                  <c:v>1.75915</c:v>
                </c:pt>
                <c:pt idx="316">
                  <c:v>1.76244</c:v>
                </c:pt>
                <c:pt idx="317">
                  <c:v>1.7647899999999999</c:v>
                </c:pt>
                <c:pt idx="318">
                  <c:v>1.7661899999999999</c:v>
                </c:pt>
                <c:pt idx="319">
                  <c:v>1.7665899999999999</c:v>
                </c:pt>
                <c:pt idx="320">
                  <c:v>1.7659699999999854</c:v>
                </c:pt>
                <c:pt idx="321">
                  <c:v>1.76431</c:v>
                </c:pt>
                <c:pt idx="322">
                  <c:v>1.7615699999999874</c:v>
                </c:pt>
                <c:pt idx="323">
                  <c:v>1.75771999999999</c:v>
                </c:pt>
                <c:pt idx="324">
                  <c:v>1.75275</c:v>
                </c:pt>
                <c:pt idx="325">
                  <c:v>1.7465999999999899</c:v>
                </c:pt>
                <c:pt idx="326">
                  <c:v>1.7392599999999998</c:v>
                </c:pt>
                <c:pt idx="327">
                  <c:v>1.7306999999999888</c:v>
                </c:pt>
                <c:pt idx="328">
                  <c:v>1.72088</c:v>
                </c:pt>
                <c:pt idx="329">
                  <c:v>1.7097799999999874</c:v>
                </c:pt>
                <c:pt idx="330">
                  <c:v>1.69736</c:v>
                </c:pt>
                <c:pt idx="331">
                  <c:v>1.6835899999999999</c:v>
                </c:pt>
                <c:pt idx="332">
                  <c:v>1.6684300000000001</c:v>
                </c:pt>
                <c:pt idx="333">
                  <c:v>1.65186999999999</c:v>
                </c:pt>
                <c:pt idx="334">
                  <c:v>1.6338599999999999</c:v>
                </c:pt>
                <c:pt idx="335">
                  <c:v>1.6143700000000001</c:v>
                </c:pt>
                <c:pt idx="336">
                  <c:v>1.59337</c:v>
                </c:pt>
                <c:pt idx="337">
                  <c:v>1.57082999999999</c:v>
                </c:pt>
                <c:pt idx="338">
                  <c:v>1.54671</c:v>
                </c:pt>
                <c:pt idx="339">
                  <c:v>1.52098</c:v>
                </c:pt>
                <c:pt idx="340">
                  <c:v>1.4935999999999854</c:v>
                </c:pt>
                <c:pt idx="341">
                  <c:v>1.46454</c:v>
                </c:pt>
                <c:pt idx="342">
                  <c:v>1.4337699999999824</c:v>
                </c:pt>
                <c:pt idx="343">
                  <c:v>1.401249999999989</c:v>
                </c:pt>
                <c:pt idx="344">
                  <c:v>1.36694</c:v>
                </c:pt>
                <c:pt idx="345">
                  <c:v>1.33081</c:v>
                </c:pt>
                <c:pt idx="346">
                  <c:v>1.2928299999999895</c:v>
                </c:pt>
                <c:pt idx="347">
                  <c:v>1.2529599999999999</c:v>
                </c:pt>
                <c:pt idx="348">
                  <c:v>1.2111599999999998</c:v>
                </c:pt>
                <c:pt idx="349">
                  <c:v>1.1673899999999999</c:v>
                </c:pt>
                <c:pt idx="350">
                  <c:v>1.1216299999999888</c:v>
                </c:pt>
                <c:pt idx="351">
                  <c:v>1.0738199999999998</c:v>
                </c:pt>
                <c:pt idx="352">
                  <c:v>1.0239399999999874</c:v>
                </c:pt>
                <c:pt idx="353">
                  <c:v>0.97195299999999996</c:v>
                </c:pt>
                <c:pt idx="354">
                  <c:v>0.91781100000000004</c:v>
                </c:pt>
                <c:pt idx="355">
                  <c:v>0.86148199999999997</c:v>
                </c:pt>
                <c:pt idx="356">
                  <c:v>0.80292799999999998</c:v>
                </c:pt>
                <c:pt idx="357">
                  <c:v>0.74210900000000568</c:v>
                </c:pt>
                <c:pt idx="358">
                  <c:v>0.67898700000000556</c:v>
                </c:pt>
                <c:pt idx="359">
                  <c:v>0.61352399999999996</c:v>
                </c:pt>
                <c:pt idx="360">
                  <c:v>0.54568099999999997</c:v>
                </c:pt>
                <c:pt idx="361">
                  <c:v>0.47541900000000031</c:v>
                </c:pt>
                <c:pt idx="362">
                  <c:v>0.402698</c:v>
                </c:pt>
                <c:pt idx="363">
                  <c:v>0.32747900000000324</c:v>
                </c:pt>
                <c:pt idx="364">
                  <c:v>0.24972200000000044</c:v>
                </c:pt>
                <c:pt idx="365">
                  <c:v>0.16938700000000001</c:v>
                </c:pt>
                <c:pt idx="366">
                  <c:v>8.6433799999999991E-2</c:v>
                </c:pt>
                <c:pt idx="367">
                  <c:v>8.2264900000000266E-4</c:v>
                </c:pt>
                <c:pt idx="368">
                  <c:v>-8.748729999999999E-2</c:v>
                </c:pt>
                <c:pt idx="369">
                  <c:v>-0.17853700000000094</c:v>
                </c:pt>
                <c:pt idx="370">
                  <c:v>-0.27236700000000008</c:v>
                </c:pt>
                <c:pt idx="371">
                  <c:v>-0.36901800000000284</c:v>
                </c:pt>
                <c:pt idx="372">
                  <c:v>-0.468532</c:v>
                </c:pt>
                <c:pt idx="373">
                  <c:v>-0.57095099999999999</c:v>
                </c:pt>
                <c:pt idx="374">
                  <c:v>-0.6763169999999995</c:v>
                </c:pt>
                <c:pt idx="375">
                  <c:v>-0.78466999999999998</c:v>
                </c:pt>
                <c:pt idx="376">
                  <c:v>-0.89605500000000005</c:v>
                </c:pt>
                <c:pt idx="377">
                  <c:v>-1.01051</c:v>
                </c:pt>
                <c:pt idx="378">
                  <c:v>-1.12809</c:v>
                </c:pt>
                <c:pt idx="379">
                  <c:v>-1.2488199999999998</c:v>
                </c:pt>
                <c:pt idx="380">
                  <c:v>-1.37276</c:v>
                </c:pt>
                <c:pt idx="381">
                  <c:v>-1.4999399999999856</c:v>
                </c:pt>
                <c:pt idx="382">
                  <c:v>-1.6304099999999999</c:v>
                </c:pt>
                <c:pt idx="383">
                  <c:v>-1.7642199999999999</c:v>
                </c:pt>
                <c:pt idx="384">
                  <c:v>-1.90141</c:v>
                </c:pt>
                <c:pt idx="385">
                  <c:v>-2.04203</c:v>
                </c:pt>
                <c:pt idx="386">
                  <c:v>-2.1861199999999998</c:v>
                </c:pt>
                <c:pt idx="387">
                  <c:v>-2.3337300000000001</c:v>
                </c:pt>
                <c:pt idx="388">
                  <c:v>-2.4849000000000001</c:v>
                </c:pt>
                <c:pt idx="389">
                  <c:v>-2.6396899999999968</c:v>
                </c:pt>
                <c:pt idx="390">
                  <c:v>-2.7981400000000001</c:v>
                </c:pt>
                <c:pt idx="391">
                  <c:v>-2.9603100000000002</c:v>
                </c:pt>
                <c:pt idx="392">
                  <c:v>-3.1262300000000001</c:v>
                </c:pt>
                <c:pt idx="393">
                  <c:v>-3.2959700000000001</c:v>
                </c:pt>
                <c:pt idx="394">
                  <c:v>-3.4695800000000001</c:v>
                </c:pt>
                <c:pt idx="395">
                  <c:v>-3.6471100000000254</c:v>
                </c:pt>
                <c:pt idx="396">
                  <c:v>-3.8286099999999967</c:v>
                </c:pt>
                <c:pt idx="397">
                  <c:v>-4.0141499999999946</c:v>
                </c:pt>
                <c:pt idx="398">
                  <c:v>-4.2037700000000013</c:v>
                </c:pt>
                <c:pt idx="399">
                  <c:v>-4.3975399999999745</c:v>
                </c:pt>
                <c:pt idx="400">
                  <c:v>-4.5955099999999955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</c:numCache>
            </c:numRef>
          </c:yVal>
          <c:smooth val="1"/>
        </c:ser>
        <c:axId val="54148480"/>
        <c:axId val="54166656"/>
      </c:scatterChart>
      <c:valAx>
        <c:axId val="54148480"/>
        <c:scaling>
          <c:orientation val="minMax"/>
          <c:max val="900"/>
          <c:min val="700"/>
        </c:scaling>
        <c:axPos val="b"/>
        <c:numFmt formatCode="0.00" sourceLinked="1"/>
        <c:tickLblPos val="none"/>
        <c:crossAx val="54166656"/>
        <c:crosses val="autoZero"/>
        <c:crossBetween val="midCat"/>
        <c:majorUnit val="50"/>
      </c:valAx>
      <c:valAx>
        <c:axId val="54166656"/>
        <c:scaling>
          <c:orientation val="minMax"/>
          <c:max val="2"/>
          <c:min val="-2"/>
        </c:scaling>
        <c:axPos val="l"/>
        <c:majorGridlines/>
        <c:numFmt formatCode="0.00" sourceLinked="1"/>
        <c:majorTickMark val="none"/>
        <c:tickLblPos val="none"/>
        <c:crossAx val="54148480"/>
        <c:crosses val="autoZero"/>
        <c:crossBetween val="midCat"/>
        <c:majorUnit val="0.4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27690752820627684"/>
          <c:y val="0.18682224715383391"/>
          <c:w val="0.59121059908980655"/>
          <c:h val="0.75215150967542099"/>
        </c:manualLayout>
      </c:layout>
      <c:scatterChart>
        <c:scatterStyle val="smoothMarker"/>
        <c:ser>
          <c:idx val="0"/>
          <c:order val="0"/>
          <c:tx>
            <c:strRef>
              <c:f>new!$E$1:$E$2</c:f>
              <c:strCache>
                <c:ptCount val="1"/>
                <c:pt idx="0">
                  <c:v>28 mai 2010, solution optimale du nombre de traits de l'étireur : 1429 tr.mm-1 -&gt; phase correspondante</c:v>
                </c:pt>
              </c:strCache>
            </c:strRef>
          </c:tx>
          <c:marker>
            <c:symbol val="none"/>
          </c:marker>
          <c:xVal>
            <c:numRef>
              <c:f>new!$D$3:$D$415</c:f>
              <c:numCache>
                <c:formatCode>0.00</c:formatCode>
                <c:ptCount val="413"/>
                <c:pt idx="0">
                  <c:v>914.35999999999797</c:v>
                </c:pt>
                <c:pt idx="1">
                  <c:v>913.596</c:v>
                </c:pt>
                <c:pt idx="2">
                  <c:v>912.83300000000008</c:v>
                </c:pt>
                <c:pt idx="3">
                  <c:v>912.072</c:v>
                </c:pt>
                <c:pt idx="4">
                  <c:v>911.31199999999797</c:v>
                </c:pt>
                <c:pt idx="5">
                  <c:v>910.55400000000009</c:v>
                </c:pt>
                <c:pt idx="6">
                  <c:v>909.79600000000005</c:v>
                </c:pt>
                <c:pt idx="7">
                  <c:v>909.04</c:v>
                </c:pt>
                <c:pt idx="8">
                  <c:v>908.28500000000054</c:v>
                </c:pt>
                <c:pt idx="9">
                  <c:v>907.53199999999947</c:v>
                </c:pt>
                <c:pt idx="10">
                  <c:v>906.77900000000352</c:v>
                </c:pt>
                <c:pt idx="11">
                  <c:v>906.02800000000002</c:v>
                </c:pt>
                <c:pt idx="12">
                  <c:v>905.27800000000354</c:v>
                </c:pt>
                <c:pt idx="13">
                  <c:v>904.53</c:v>
                </c:pt>
                <c:pt idx="14">
                  <c:v>903.78200000000004</c:v>
                </c:pt>
                <c:pt idx="15">
                  <c:v>903.03599999999949</c:v>
                </c:pt>
                <c:pt idx="16">
                  <c:v>902.29100000000005</c:v>
                </c:pt>
                <c:pt idx="17">
                  <c:v>901.54699999999946</c:v>
                </c:pt>
                <c:pt idx="18">
                  <c:v>900.80499999999938</c:v>
                </c:pt>
                <c:pt idx="19">
                  <c:v>900.06399999999996</c:v>
                </c:pt>
                <c:pt idx="20">
                  <c:v>899.32399999999996</c:v>
                </c:pt>
                <c:pt idx="21">
                  <c:v>898.58500000000004</c:v>
                </c:pt>
                <c:pt idx="22">
                  <c:v>897.84699999999748</c:v>
                </c:pt>
                <c:pt idx="23">
                  <c:v>897.11099999999999</c:v>
                </c:pt>
                <c:pt idx="24">
                  <c:v>896.375</c:v>
                </c:pt>
                <c:pt idx="25">
                  <c:v>895.64099999999996</c:v>
                </c:pt>
                <c:pt idx="26">
                  <c:v>894.90899999999999</c:v>
                </c:pt>
                <c:pt idx="27">
                  <c:v>894.17700000000002</c:v>
                </c:pt>
                <c:pt idx="28">
                  <c:v>893.44699999999796</c:v>
                </c:pt>
                <c:pt idx="29">
                  <c:v>892.71699999999998</c:v>
                </c:pt>
                <c:pt idx="30">
                  <c:v>891.98900000000003</c:v>
                </c:pt>
                <c:pt idx="31">
                  <c:v>891.26300000000003</c:v>
                </c:pt>
                <c:pt idx="32">
                  <c:v>890.53699999999947</c:v>
                </c:pt>
                <c:pt idx="33">
                  <c:v>889.81299999999749</c:v>
                </c:pt>
                <c:pt idx="34">
                  <c:v>889.08900000000051</c:v>
                </c:pt>
                <c:pt idx="35">
                  <c:v>888.36699999999746</c:v>
                </c:pt>
                <c:pt idx="36">
                  <c:v>887.64599999999996</c:v>
                </c:pt>
                <c:pt idx="37">
                  <c:v>886.92599999999948</c:v>
                </c:pt>
                <c:pt idx="38">
                  <c:v>886.20799999999997</c:v>
                </c:pt>
                <c:pt idx="39">
                  <c:v>885.49</c:v>
                </c:pt>
                <c:pt idx="40">
                  <c:v>884.77400000000353</c:v>
                </c:pt>
                <c:pt idx="41">
                  <c:v>884.05899999999997</c:v>
                </c:pt>
                <c:pt idx="42">
                  <c:v>883.34499999999946</c:v>
                </c:pt>
                <c:pt idx="43">
                  <c:v>882.63199999999949</c:v>
                </c:pt>
                <c:pt idx="44">
                  <c:v>881.92</c:v>
                </c:pt>
                <c:pt idx="45">
                  <c:v>881.21</c:v>
                </c:pt>
                <c:pt idx="46">
                  <c:v>880.50099999999998</c:v>
                </c:pt>
                <c:pt idx="47">
                  <c:v>879.79200000000003</c:v>
                </c:pt>
                <c:pt idx="48">
                  <c:v>879.08500000000004</c:v>
                </c:pt>
                <c:pt idx="49">
                  <c:v>878.37900000000002</c:v>
                </c:pt>
                <c:pt idx="50">
                  <c:v>877.67400000000055</c:v>
                </c:pt>
                <c:pt idx="51">
                  <c:v>876.971</c:v>
                </c:pt>
                <c:pt idx="52">
                  <c:v>876.26800000000003</c:v>
                </c:pt>
                <c:pt idx="53">
                  <c:v>875.56699999999796</c:v>
                </c:pt>
                <c:pt idx="54">
                  <c:v>874.86599999999748</c:v>
                </c:pt>
                <c:pt idx="55">
                  <c:v>874.16699999999946</c:v>
                </c:pt>
                <c:pt idx="56">
                  <c:v>873.46899999999948</c:v>
                </c:pt>
                <c:pt idx="57">
                  <c:v>872.77199999999993</c:v>
                </c:pt>
                <c:pt idx="58">
                  <c:v>872.07599999999991</c:v>
                </c:pt>
                <c:pt idx="59">
                  <c:v>871.38099999999997</c:v>
                </c:pt>
                <c:pt idx="60">
                  <c:v>870.68799999999999</c:v>
                </c:pt>
                <c:pt idx="61">
                  <c:v>869.995</c:v>
                </c:pt>
                <c:pt idx="62">
                  <c:v>869.30399999999997</c:v>
                </c:pt>
                <c:pt idx="63">
                  <c:v>868.61299999999949</c:v>
                </c:pt>
                <c:pt idx="64">
                  <c:v>867.92399999999998</c:v>
                </c:pt>
                <c:pt idx="65">
                  <c:v>867.23599999999999</c:v>
                </c:pt>
                <c:pt idx="66">
                  <c:v>866.54899999999998</c:v>
                </c:pt>
                <c:pt idx="67">
                  <c:v>865.86300000000006</c:v>
                </c:pt>
                <c:pt idx="68">
                  <c:v>865.17800000000352</c:v>
                </c:pt>
                <c:pt idx="69">
                  <c:v>864.49400000000003</c:v>
                </c:pt>
                <c:pt idx="70">
                  <c:v>863.81199999999797</c:v>
                </c:pt>
                <c:pt idx="71">
                  <c:v>863.13</c:v>
                </c:pt>
                <c:pt idx="72">
                  <c:v>862.44900000000007</c:v>
                </c:pt>
                <c:pt idx="73">
                  <c:v>861.77000000000055</c:v>
                </c:pt>
                <c:pt idx="74">
                  <c:v>861.09100000000001</c:v>
                </c:pt>
                <c:pt idx="75">
                  <c:v>860.41399999999999</c:v>
                </c:pt>
                <c:pt idx="76">
                  <c:v>859.73799999999949</c:v>
                </c:pt>
                <c:pt idx="77">
                  <c:v>859.06299999999749</c:v>
                </c:pt>
                <c:pt idx="78">
                  <c:v>858.38799999999947</c:v>
                </c:pt>
                <c:pt idx="79">
                  <c:v>857.71500000000003</c:v>
                </c:pt>
                <c:pt idx="80">
                  <c:v>857.04300000000001</c:v>
                </c:pt>
                <c:pt idx="81">
                  <c:v>856.37199999999996</c:v>
                </c:pt>
                <c:pt idx="82">
                  <c:v>855.702</c:v>
                </c:pt>
                <c:pt idx="83">
                  <c:v>855.03300000000002</c:v>
                </c:pt>
                <c:pt idx="84">
                  <c:v>854.36499999999796</c:v>
                </c:pt>
                <c:pt idx="85">
                  <c:v>853.69900000000052</c:v>
                </c:pt>
                <c:pt idx="86">
                  <c:v>853.03300000000002</c:v>
                </c:pt>
                <c:pt idx="87">
                  <c:v>852.36799999999255</c:v>
                </c:pt>
                <c:pt idx="88">
                  <c:v>851.70399999999995</c:v>
                </c:pt>
                <c:pt idx="89">
                  <c:v>851.04199999999946</c:v>
                </c:pt>
                <c:pt idx="90">
                  <c:v>850.38</c:v>
                </c:pt>
                <c:pt idx="91">
                  <c:v>849.71899999999994</c:v>
                </c:pt>
                <c:pt idx="92">
                  <c:v>849.06000000000006</c:v>
                </c:pt>
                <c:pt idx="93">
                  <c:v>848.40100000000007</c:v>
                </c:pt>
                <c:pt idx="94">
                  <c:v>847.74400000000003</c:v>
                </c:pt>
                <c:pt idx="95">
                  <c:v>847.08699999999999</c:v>
                </c:pt>
                <c:pt idx="96">
                  <c:v>846.43099999999947</c:v>
                </c:pt>
                <c:pt idx="97">
                  <c:v>845.77700000000004</c:v>
                </c:pt>
                <c:pt idx="98">
                  <c:v>845.12300000000005</c:v>
                </c:pt>
                <c:pt idx="99">
                  <c:v>844.471</c:v>
                </c:pt>
                <c:pt idx="100">
                  <c:v>843.81899999999996</c:v>
                </c:pt>
                <c:pt idx="101">
                  <c:v>843.16899999999998</c:v>
                </c:pt>
                <c:pt idx="102">
                  <c:v>842.52</c:v>
                </c:pt>
                <c:pt idx="103">
                  <c:v>841.87099999999998</c:v>
                </c:pt>
                <c:pt idx="104">
                  <c:v>841.22400000000005</c:v>
                </c:pt>
                <c:pt idx="105">
                  <c:v>840.577</c:v>
                </c:pt>
                <c:pt idx="106">
                  <c:v>839.93199999999797</c:v>
                </c:pt>
                <c:pt idx="107">
                  <c:v>839.28699999999992</c:v>
                </c:pt>
                <c:pt idx="108">
                  <c:v>838.64400000000001</c:v>
                </c:pt>
                <c:pt idx="109">
                  <c:v>838.00099999999998</c:v>
                </c:pt>
                <c:pt idx="110">
                  <c:v>837.35899999999947</c:v>
                </c:pt>
                <c:pt idx="111">
                  <c:v>836.71899999999994</c:v>
                </c:pt>
                <c:pt idx="112">
                  <c:v>836.07899999999995</c:v>
                </c:pt>
                <c:pt idx="113">
                  <c:v>835.44099999999946</c:v>
                </c:pt>
                <c:pt idx="114">
                  <c:v>834.803</c:v>
                </c:pt>
                <c:pt idx="115">
                  <c:v>834.16599999999949</c:v>
                </c:pt>
                <c:pt idx="116">
                  <c:v>833.53099999999949</c:v>
                </c:pt>
                <c:pt idx="117">
                  <c:v>832.89599999999996</c:v>
                </c:pt>
                <c:pt idx="118">
                  <c:v>832.26199999999949</c:v>
                </c:pt>
                <c:pt idx="119">
                  <c:v>831.63</c:v>
                </c:pt>
                <c:pt idx="120">
                  <c:v>830.99800000000005</c:v>
                </c:pt>
                <c:pt idx="121">
                  <c:v>830.36699999999746</c:v>
                </c:pt>
                <c:pt idx="122">
                  <c:v>829.73699999999997</c:v>
                </c:pt>
                <c:pt idx="123">
                  <c:v>829.10799999999949</c:v>
                </c:pt>
                <c:pt idx="124">
                  <c:v>828.48</c:v>
                </c:pt>
                <c:pt idx="125">
                  <c:v>827.85300000000007</c:v>
                </c:pt>
                <c:pt idx="126">
                  <c:v>827.22700000000009</c:v>
                </c:pt>
                <c:pt idx="127">
                  <c:v>826.60199999999998</c:v>
                </c:pt>
                <c:pt idx="128">
                  <c:v>825.97699999999998</c:v>
                </c:pt>
                <c:pt idx="129">
                  <c:v>825.35399999999947</c:v>
                </c:pt>
                <c:pt idx="130">
                  <c:v>824.73199999999997</c:v>
                </c:pt>
                <c:pt idx="131">
                  <c:v>824.11</c:v>
                </c:pt>
                <c:pt idx="132">
                  <c:v>823.49</c:v>
                </c:pt>
                <c:pt idx="133">
                  <c:v>822.87</c:v>
                </c:pt>
                <c:pt idx="134">
                  <c:v>822.25199999999938</c:v>
                </c:pt>
                <c:pt idx="135">
                  <c:v>821.63400000000001</c:v>
                </c:pt>
                <c:pt idx="136">
                  <c:v>821.01699999999948</c:v>
                </c:pt>
                <c:pt idx="137">
                  <c:v>820.40199999999948</c:v>
                </c:pt>
                <c:pt idx="138">
                  <c:v>819.78700000000003</c:v>
                </c:pt>
                <c:pt idx="139">
                  <c:v>819.17300000000353</c:v>
                </c:pt>
                <c:pt idx="140">
                  <c:v>818.56</c:v>
                </c:pt>
                <c:pt idx="141">
                  <c:v>817.94799999999748</c:v>
                </c:pt>
                <c:pt idx="142">
                  <c:v>817.33599999999797</c:v>
                </c:pt>
                <c:pt idx="143">
                  <c:v>816.726</c:v>
                </c:pt>
                <c:pt idx="144">
                  <c:v>816.11699999999996</c:v>
                </c:pt>
                <c:pt idx="145">
                  <c:v>815.50800000000004</c:v>
                </c:pt>
                <c:pt idx="146">
                  <c:v>814.90100000000007</c:v>
                </c:pt>
                <c:pt idx="147">
                  <c:v>814.29400000000055</c:v>
                </c:pt>
                <c:pt idx="148">
                  <c:v>813.68799999999999</c:v>
                </c:pt>
                <c:pt idx="149">
                  <c:v>813.08300000000054</c:v>
                </c:pt>
                <c:pt idx="150">
                  <c:v>812.47899999999993</c:v>
                </c:pt>
                <c:pt idx="151">
                  <c:v>811.87599999999998</c:v>
                </c:pt>
                <c:pt idx="152">
                  <c:v>811.27400000000353</c:v>
                </c:pt>
                <c:pt idx="153">
                  <c:v>810.67300000000353</c:v>
                </c:pt>
                <c:pt idx="154">
                  <c:v>810.072</c:v>
                </c:pt>
                <c:pt idx="155">
                  <c:v>809.47299999999996</c:v>
                </c:pt>
                <c:pt idx="156">
                  <c:v>808.87400000000002</c:v>
                </c:pt>
                <c:pt idx="157">
                  <c:v>808.27700000000004</c:v>
                </c:pt>
                <c:pt idx="158">
                  <c:v>807.68000000000052</c:v>
                </c:pt>
                <c:pt idx="159">
                  <c:v>807.08400000000051</c:v>
                </c:pt>
                <c:pt idx="160">
                  <c:v>806.48899999999992</c:v>
                </c:pt>
                <c:pt idx="161">
                  <c:v>805.89400000000001</c:v>
                </c:pt>
                <c:pt idx="162">
                  <c:v>805.30099999999948</c:v>
                </c:pt>
                <c:pt idx="163">
                  <c:v>804.70900000000051</c:v>
                </c:pt>
                <c:pt idx="164">
                  <c:v>804.11700000000008</c:v>
                </c:pt>
                <c:pt idx="165">
                  <c:v>803.52600000000007</c:v>
                </c:pt>
                <c:pt idx="166">
                  <c:v>802.93599999999947</c:v>
                </c:pt>
                <c:pt idx="167">
                  <c:v>802.34699999999748</c:v>
                </c:pt>
                <c:pt idx="168">
                  <c:v>801.75900000000001</c:v>
                </c:pt>
                <c:pt idx="169">
                  <c:v>801.17199999999991</c:v>
                </c:pt>
                <c:pt idx="170">
                  <c:v>800.58600000000001</c:v>
                </c:pt>
                <c:pt idx="171">
                  <c:v>800</c:v>
                </c:pt>
                <c:pt idx="172">
                  <c:v>799.41500000000008</c:v>
                </c:pt>
                <c:pt idx="173">
                  <c:v>798.83099999999797</c:v>
                </c:pt>
                <c:pt idx="174">
                  <c:v>798.24800000000005</c:v>
                </c:pt>
                <c:pt idx="175">
                  <c:v>797.66599999999949</c:v>
                </c:pt>
                <c:pt idx="176">
                  <c:v>797.08500000000004</c:v>
                </c:pt>
                <c:pt idx="177">
                  <c:v>796.505</c:v>
                </c:pt>
                <c:pt idx="178">
                  <c:v>795.92499999999939</c:v>
                </c:pt>
                <c:pt idx="179">
                  <c:v>795.34599999999796</c:v>
                </c:pt>
                <c:pt idx="180">
                  <c:v>794.76799999999946</c:v>
                </c:pt>
                <c:pt idx="181">
                  <c:v>794.19099999999992</c:v>
                </c:pt>
                <c:pt idx="182">
                  <c:v>793.61500000000001</c:v>
                </c:pt>
                <c:pt idx="183">
                  <c:v>793.04</c:v>
                </c:pt>
                <c:pt idx="184">
                  <c:v>792.46499999999946</c:v>
                </c:pt>
                <c:pt idx="185">
                  <c:v>791.89099999999996</c:v>
                </c:pt>
                <c:pt idx="186">
                  <c:v>791.31799999999748</c:v>
                </c:pt>
                <c:pt idx="187">
                  <c:v>790.74600000000009</c:v>
                </c:pt>
                <c:pt idx="188">
                  <c:v>790.17499999999995</c:v>
                </c:pt>
                <c:pt idx="189">
                  <c:v>789.60500000000002</c:v>
                </c:pt>
                <c:pt idx="190">
                  <c:v>789.03499999999997</c:v>
                </c:pt>
                <c:pt idx="191">
                  <c:v>788.46599999999796</c:v>
                </c:pt>
                <c:pt idx="192">
                  <c:v>787.89800000000002</c:v>
                </c:pt>
                <c:pt idx="193">
                  <c:v>787.33099999999797</c:v>
                </c:pt>
                <c:pt idx="194">
                  <c:v>786.76499999999999</c:v>
                </c:pt>
                <c:pt idx="195">
                  <c:v>786.19900000000052</c:v>
                </c:pt>
                <c:pt idx="196">
                  <c:v>785.63499999999999</c:v>
                </c:pt>
                <c:pt idx="197">
                  <c:v>785.07100000000003</c:v>
                </c:pt>
                <c:pt idx="198">
                  <c:v>784.50799999999947</c:v>
                </c:pt>
                <c:pt idx="199">
                  <c:v>783.94499999999948</c:v>
                </c:pt>
                <c:pt idx="200">
                  <c:v>783.38400000000001</c:v>
                </c:pt>
                <c:pt idx="201">
                  <c:v>782.82299999999748</c:v>
                </c:pt>
                <c:pt idx="202">
                  <c:v>782.26299999999947</c:v>
                </c:pt>
                <c:pt idx="203">
                  <c:v>781.70400000000052</c:v>
                </c:pt>
                <c:pt idx="204">
                  <c:v>781.14600000000007</c:v>
                </c:pt>
                <c:pt idx="205">
                  <c:v>780.58800000000053</c:v>
                </c:pt>
                <c:pt idx="206">
                  <c:v>780.03199999999947</c:v>
                </c:pt>
                <c:pt idx="207">
                  <c:v>779.476</c:v>
                </c:pt>
                <c:pt idx="208">
                  <c:v>778.92099999999948</c:v>
                </c:pt>
                <c:pt idx="209">
                  <c:v>778.36599999999748</c:v>
                </c:pt>
                <c:pt idx="210">
                  <c:v>777.81299999999749</c:v>
                </c:pt>
                <c:pt idx="211">
                  <c:v>777.26</c:v>
                </c:pt>
                <c:pt idx="212">
                  <c:v>776.70799999999997</c:v>
                </c:pt>
                <c:pt idx="213">
                  <c:v>776.15699999999947</c:v>
                </c:pt>
                <c:pt idx="214">
                  <c:v>775.60699999999997</c:v>
                </c:pt>
                <c:pt idx="215">
                  <c:v>775.05699999999797</c:v>
                </c:pt>
                <c:pt idx="216">
                  <c:v>774.50800000000004</c:v>
                </c:pt>
                <c:pt idx="217">
                  <c:v>773.95999999999947</c:v>
                </c:pt>
                <c:pt idx="218">
                  <c:v>773.41300000000001</c:v>
                </c:pt>
                <c:pt idx="219">
                  <c:v>772.86699999999746</c:v>
                </c:pt>
                <c:pt idx="220">
                  <c:v>772.32099999999946</c:v>
                </c:pt>
                <c:pt idx="221">
                  <c:v>771.77599999999995</c:v>
                </c:pt>
                <c:pt idx="222">
                  <c:v>771.23199999999997</c:v>
                </c:pt>
                <c:pt idx="223">
                  <c:v>770.68799999999999</c:v>
                </c:pt>
                <c:pt idx="224">
                  <c:v>770.14599999999996</c:v>
                </c:pt>
                <c:pt idx="225">
                  <c:v>769.60400000000004</c:v>
                </c:pt>
                <c:pt idx="226">
                  <c:v>769.06299999999749</c:v>
                </c:pt>
                <c:pt idx="227">
                  <c:v>768.52199999999948</c:v>
                </c:pt>
                <c:pt idx="228">
                  <c:v>767.98299999999949</c:v>
                </c:pt>
                <c:pt idx="229">
                  <c:v>767.44400000000007</c:v>
                </c:pt>
                <c:pt idx="230">
                  <c:v>766.90600000000006</c:v>
                </c:pt>
                <c:pt idx="231">
                  <c:v>766.36799999999255</c:v>
                </c:pt>
                <c:pt idx="232">
                  <c:v>765.83199999999749</c:v>
                </c:pt>
                <c:pt idx="233">
                  <c:v>765.29600000000005</c:v>
                </c:pt>
                <c:pt idx="234">
                  <c:v>764.76099999999997</c:v>
                </c:pt>
                <c:pt idx="235">
                  <c:v>764.22699999999998</c:v>
                </c:pt>
                <c:pt idx="236">
                  <c:v>763.69299999999998</c:v>
                </c:pt>
                <c:pt idx="237">
                  <c:v>763.16000000000008</c:v>
                </c:pt>
                <c:pt idx="238">
                  <c:v>762.62800000000004</c:v>
                </c:pt>
                <c:pt idx="239">
                  <c:v>762.09699999999998</c:v>
                </c:pt>
                <c:pt idx="240">
                  <c:v>761.56599999999946</c:v>
                </c:pt>
                <c:pt idx="241">
                  <c:v>761.03599999999949</c:v>
                </c:pt>
                <c:pt idx="242">
                  <c:v>760.50699999999949</c:v>
                </c:pt>
                <c:pt idx="243">
                  <c:v>759.97900000000004</c:v>
                </c:pt>
                <c:pt idx="244">
                  <c:v>759.45099999999798</c:v>
                </c:pt>
                <c:pt idx="245">
                  <c:v>758.92399999999998</c:v>
                </c:pt>
                <c:pt idx="246">
                  <c:v>758.39800000000002</c:v>
                </c:pt>
                <c:pt idx="247">
                  <c:v>757.87200000000007</c:v>
                </c:pt>
                <c:pt idx="248">
                  <c:v>757.34699999999748</c:v>
                </c:pt>
                <c:pt idx="249">
                  <c:v>756.82299999999748</c:v>
                </c:pt>
                <c:pt idx="250">
                  <c:v>756.3</c:v>
                </c:pt>
                <c:pt idx="251">
                  <c:v>755.77800000000354</c:v>
                </c:pt>
                <c:pt idx="252">
                  <c:v>755.25600000000009</c:v>
                </c:pt>
                <c:pt idx="253">
                  <c:v>754.73500000000001</c:v>
                </c:pt>
                <c:pt idx="254">
                  <c:v>754.21400000000051</c:v>
                </c:pt>
                <c:pt idx="255">
                  <c:v>753.69400000000053</c:v>
                </c:pt>
                <c:pt idx="256">
                  <c:v>753.17500000000052</c:v>
                </c:pt>
                <c:pt idx="257">
                  <c:v>752.65699999999947</c:v>
                </c:pt>
                <c:pt idx="258">
                  <c:v>752.14</c:v>
                </c:pt>
                <c:pt idx="259">
                  <c:v>751.62299999999948</c:v>
                </c:pt>
                <c:pt idx="260">
                  <c:v>751.10699999999997</c:v>
                </c:pt>
                <c:pt idx="261">
                  <c:v>750.59100000000001</c:v>
                </c:pt>
                <c:pt idx="262">
                  <c:v>750.07600000000002</c:v>
                </c:pt>
                <c:pt idx="263">
                  <c:v>749.56199999999797</c:v>
                </c:pt>
                <c:pt idx="264">
                  <c:v>749.04899999999998</c:v>
                </c:pt>
                <c:pt idx="265">
                  <c:v>748.53599999999949</c:v>
                </c:pt>
                <c:pt idx="266">
                  <c:v>748.02500000000009</c:v>
                </c:pt>
                <c:pt idx="267">
                  <c:v>747.51300000000003</c:v>
                </c:pt>
                <c:pt idx="268">
                  <c:v>747.00300000000004</c:v>
                </c:pt>
                <c:pt idx="269">
                  <c:v>746.49299999999948</c:v>
                </c:pt>
                <c:pt idx="270">
                  <c:v>745.98400000000004</c:v>
                </c:pt>
                <c:pt idx="271">
                  <c:v>745.47500000000002</c:v>
                </c:pt>
                <c:pt idx="272">
                  <c:v>744.96800000000007</c:v>
                </c:pt>
                <c:pt idx="273">
                  <c:v>744.46099999999797</c:v>
                </c:pt>
                <c:pt idx="274">
                  <c:v>743.95400000000006</c:v>
                </c:pt>
                <c:pt idx="275">
                  <c:v>743.44899999999996</c:v>
                </c:pt>
                <c:pt idx="276">
                  <c:v>742.94400000000007</c:v>
                </c:pt>
                <c:pt idx="277">
                  <c:v>742.43899999999996</c:v>
                </c:pt>
                <c:pt idx="278">
                  <c:v>741.93599999999947</c:v>
                </c:pt>
                <c:pt idx="279">
                  <c:v>741.43299999999749</c:v>
                </c:pt>
                <c:pt idx="280">
                  <c:v>740.93099999999947</c:v>
                </c:pt>
                <c:pt idx="281">
                  <c:v>740.42899999999997</c:v>
                </c:pt>
                <c:pt idx="282">
                  <c:v>739.928</c:v>
                </c:pt>
                <c:pt idx="283">
                  <c:v>739.428</c:v>
                </c:pt>
                <c:pt idx="284">
                  <c:v>738.928</c:v>
                </c:pt>
                <c:pt idx="285">
                  <c:v>738.42899999999997</c:v>
                </c:pt>
                <c:pt idx="286">
                  <c:v>737.93099999999947</c:v>
                </c:pt>
                <c:pt idx="287">
                  <c:v>737.43400000000008</c:v>
                </c:pt>
                <c:pt idx="288">
                  <c:v>736.93699999999797</c:v>
                </c:pt>
                <c:pt idx="289">
                  <c:v>736.44099999999946</c:v>
                </c:pt>
                <c:pt idx="290">
                  <c:v>735.94499999999948</c:v>
                </c:pt>
                <c:pt idx="291">
                  <c:v>735.44999999999948</c:v>
                </c:pt>
                <c:pt idx="292">
                  <c:v>734.95599999999797</c:v>
                </c:pt>
                <c:pt idx="293">
                  <c:v>734.46299999999746</c:v>
                </c:pt>
                <c:pt idx="294">
                  <c:v>733.97</c:v>
                </c:pt>
                <c:pt idx="295">
                  <c:v>733.47799999999938</c:v>
                </c:pt>
                <c:pt idx="296">
                  <c:v>732.98599999999999</c:v>
                </c:pt>
                <c:pt idx="297">
                  <c:v>732.495</c:v>
                </c:pt>
                <c:pt idx="298">
                  <c:v>732.005</c:v>
                </c:pt>
                <c:pt idx="299">
                  <c:v>731.51499999999999</c:v>
                </c:pt>
                <c:pt idx="300">
                  <c:v>731.02699999999948</c:v>
                </c:pt>
                <c:pt idx="301">
                  <c:v>730.53800000000001</c:v>
                </c:pt>
                <c:pt idx="302">
                  <c:v>730.05099999999948</c:v>
                </c:pt>
                <c:pt idx="303">
                  <c:v>729.56400000000008</c:v>
                </c:pt>
                <c:pt idx="304">
                  <c:v>729.077</c:v>
                </c:pt>
                <c:pt idx="305">
                  <c:v>728.59199999999998</c:v>
                </c:pt>
                <c:pt idx="306">
                  <c:v>728.10699999999997</c:v>
                </c:pt>
                <c:pt idx="307">
                  <c:v>727.62200000000007</c:v>
                </c:pt>
                <c:pt idx="308">
                  <c:v>727.13900000000001</c:v>
                </c:pt>
                <c:pt idx="309">
                  <c:v>726.65599999999949</c:v>
                </c:pt>
                <c:pt idx="310">
                  <c:v>726.17300000000353</c:v>
                </c:pt>
                <c:pt idx="311">
                  <c:v>725.69100000000003</c:v>
                </c:pt>
                <c:pt idx="312">
                  <c:v>725.21</c:v>
                </c:pt>
                <c:pt idx="313">
                  <c:v>724.73</c:v>
                </c:pt>
                <c:pt idx="314">
                  <c:v>724.25</c:v>
                </c:pt>
                <c:pt idx="315">
                  <c:v>723.77100000000053</c:v>
                </c:pt>
                <c:pt idx="316">
                  <c:v>723.29200000000003</c:v>
                </c:pt>
                <c:pt idx="317">
                  <c:v>722.81399999999996</c:v>
                </c:pt>
                <c:pt idx="318">
                  <c:v>722.33699999999749</c:v>
                </c:pt>
                <c:pt idx="319">
                  <c:v>721.85999999999797</c:v>
                </c:pt>
                <c:pt idx="320">
                  <c:v>721.38400000000001</c:v>
                </c:pt>
                <c:pt idx="321">
                  <c:v>720.90800000000002</c:v>
                </c:pt>
                <c:pt idx="322">
                  <c:v>720.43400000000008</c:v>
                </c:pt>
                <c:pt idx="323">
                  <c:v>719.95900000000006</c:v>
                </c:pt>
                <c:pt idx="324">
                  <c:v>719.48599999999999</c:v>
                </c:pt>
                <c:pt idx="325">
                  <c:v>719.01300000000003</c:v>
                </c:pt>
                <c:pt idx="326">
                  <c:v>718.54000000000008</c:v>
                </c:pt>
                <c:pt idx="327">
                  <c:v>718.06899999999996</c:v>
                </c:pt>
                <c:pt idx="328">
                  <c:v>717.59799999999996</c:v>
                </c:pt>
                <c:pt idx="329">
                  <c:v>717.12700000000007</c:v>
                </c:pt>
                <c:pt idx="330">
                  <c:v>716.65699999999947</c:v>
                </c:pt>
                <c:pt idx="331">
                  <c:v>716.18799999999999</c:v>
                </c:pt>
                <c:pt idx="332">
                  <c:v>715.71899999999994</c:v>
                </c:pt>
                <c:pt idx="333">
                  <c:v>715.25099999999998</c:v>
                </c:pt>
                <c:pt idx="334">
                  <c:v>714.78400000000352</c:v>
                </c:pt>
                <c:pt idx="335">
                  <c:v>714.31699999999796</c:v>
                </c:pt>
                <c:pt idx="336">
                  <c:v>713.85099999999738</c:v>
                </c:pt>
                <c:pt idx="337">
                  <c:v>713.38499999999999</c:v>
                </c:pt>
                <c:pt idx="338">
                  <c:v>712.92000000000007</c:v>
                </c:pt>
                <c:pt idx="339">
                  <c:v>712.45599999999797</c:v>
                </c:pt>
                <c:pt idx="340">
                  <c:v>711.99200000000008</c:v>
                </c:pt>
                <c:pt idx="341">
                  <c:v>711.529</c:v>
                </c:pt>
                <c:pt idx="342">
                  <c:v>711.06599999999946</c:v>
                </c:pt>
                <c:pt idx="343">
                  <c:v>710.60500000000002</c:v>
                </c:pt>
                <c:pt idx="344">
                  <c:v>710.14300000000003</c:v>
                </c:pt>
                <c:pt idx="345">
                  <c:v>709.68200000000002</c:v>
                </c:pt>
                <c:pt idx="346">
                  <c:v>709.22199999999998</c:v>
                </c:pt>
                <c:pt idx="347">
                  <c:v>708.76299999999947</c:v>
                </c:pt>
                <c:pt idx="348">
                  <c:v>708.30399999999997</c:v>
                </c:pt>
                <c:pt idx="349">
                  <c:v>707.84499999999946</c:v>
                </c:pt>
                <c:pt idx="350">
                  <c:v>707.38699999999949</c:v>
                </c:pt>
                <c:pt idx="351">
                  <c:v>706.93000000000006</c:v>
                </c:pt>
                <c:pt idx="352">
                  <c:v>706.47400000000005</c:v>
                </c:pt>
                <c:pt idx="353">
                  <c:v>706.01800000000003</c:v>
                </c:pt>
                <c:pt idx="354">
                  <c:v>705.56199999999797</c:v>
                </c:pt>
                <c:pt idx="355">
                  <c:v>705.10699999999997</c:v>
                </c:pt>
                <c:pt idx="356">
                  <c:v>704.65300000000002</c:v>
                </c:pt>
                <c:pt idx="357">
                  <c:v>704.19900000000052</c:v>
                </c:pt>
                <c:pt idx="358">
                  <c:v>703.74599999999998</c:v>
                </c:pt>
                <c:pt idx="359">
                  <c:v>703.29400000000055</c:v>
                </c:pt>
                <c:pt idx="360">
                  <c:v>702.84199999999748</c:v>
                </c:pt>
                <c:pt idx="361">
                  <c:v>702.39099999999996</c:v>
                </c:pt>
                <c:pt idx="362">
                  <c:v>701.93999999999949</c:v>
                </c:pt>
                <c:pt idx="363">
                  <c:v>701.49</c:v>
                </c:pt>
                <c:pt idx="364">
                  <c:v>701.04</c:v>
                </c:pt>
                <c:pt idx="365">
                  <c:v>700.59100000000001</c:v>
                </c:pt>
                <c:pt idx="366">
                  <c:v>700.14299999999946</c:v>
                </c:pt>
                <c:pt idx="367">
                  <c:v>699.69499999999994</c:v>
                </c:pt>
                <c:pt idx="368">
                  <c:v>699.24699999999996</c:v>
                </c:pt>
                <c:pt idx="369">
                  <c:v>698.80099999999948</c:v>
                </c:pt>
                <c:pt idx="370">
                  <c:v>698.35399999999947</c:v>
                </c:pt>
                <c:pt idx="371">
                  <c:v>697.90899999999999</c:v>
                </c:pt>
                <c:pt idx="372">
                  <c:v>697.46399999999949</c:v>
                </c:pt>
                <c:pt idx="373">
                  <c:v>697.01900000000001</c:v>
                </c:pt>
                <c:pt idx="374">
                  <c:v>696.57499999999993</c:v>
                </c:pt>
                <c:pt idx="375">
                  <c:v>696.13200000000006</c:v>
                </c:pt>
                <c:pt idx="376">
                  <c:v>695.68900000000053</c:v>
                </c:pt>
                <c:pt idx="377">
                  <c:v>695.24699999999996</c:v>
                </c:pt>
                <c:pt idx="378">
                  <c:v>694.80599999999947</c:v>
                </c:pt>
                <c:pt idx="379">
                  <c:v>694.36399999999946</c:v>
                </c:pt>
                <c:pt idx="380">
                  <c:v>693.92399999999998</c:v>
                </c:pt>
                <c:pt idx="381">
                  <c:v>693.48399999999992</c:v>
                </c:pt>
                <c:pt idx="382">
                  <c:v>693.04499999999996</c:v>
                </c:pt>
                <c:pt idx="383">
                  <c:v>692.60599999999999</c:v>
                </c:pt>
                <c:pt idx="384">
                  <c:v>692.16699999999946</c:v>
                </c:pt>
                <c:pt idx="385">
                  <c:v>691.73</c:v>
                </c:pt>
                <c:pt idx="386">
                  <c:v>691.29200000000003</c:v>
                </c:pt>
                <c:pt idx="387">
                  <c:v>690.85599999999749</c:v>
                </c:pt>
                <c:pt idx="388">
                  <c:v>690.42</c:v>
                </c:pt>
                <c:pt idx="389">
                  <c:v>689.98400000000004</c:v>
                </c:pt>
                <c:pt idx="390">
                  <c:v>689.54899999999998</c:v>
                </c:pt>
                <c:pt idx="391">
                  <c:v>689.11500000000001</c:v>
                </c:pt>
                <c:pt idx="392">
                  <c:v>688.68100000000004</c:v>
                </c:pt>
                <c:pt idx="393">
                  <c:v>688.24800000000005</c:v>
                </c:pt>
                <c:pt idx="394">
                  <c:v>687.81499999999949</c:v>
                </c:pt>
                <c:pt idx="395">
                  <c:v>687.38299999999947</c:v>
                </c:pt>
                <c:pt idx="396">
                  <c:v>686.95099999999798</c:v>
                </c:pt>
                <c:pt idx="397">
                  <c:v>686.52</c:v>
                </c:pt>
                <c:pt idx="398">
                  <c:v>686.08899999999994</c:v>
                </c:pt>
                <c:pt idx="399">
                  <c:v>685.65899999999999</c:v>
                </c:pt>
                <c:pt idx="400">
                  <c:v>685.22899999999993</c:v>
                </c:pt>
                <c:pt idx="401">
                  <c:v>684.8</c:v>
                </c:pt>
                <c:pt idx="402">
                  <c:v>684.37200000000007</c:v>
                </c:pt>
                <c:pt idx="403">
                  <c:v>683.94400000000007</c:v>
                </c:pt>
                <c:pt idx="404">
                  <c:v>683.51699999999948</c:v>
                </c:pt>
                <c:pt idx="405">
                  <c:v>683.09</c:v>
                </c:pt>
                <c:pt idx="406">
                  <c:v>682.66300000000001</c:v>
                </c:pt>
                <c:pt idx="407">
                  <c:v>682.23800000000051</c:v>
                </c:pt>
                <c:pt idx="408">
                  <c:v>681.81199999999797</c:v>
                </c:pt>
                <c:pt idx="409">
                  <c:v>681.38800000000003</c:v>
                </c:pt>
                <c:pt idx="410">
                  <c:v>680.96300000000008</c:v>
                </c:pt>
                <c:pt idx="411">
                  <c:v>680.54</c:v>
                </c:pt>
              </c:numCache>
            </c:numRef>
          </c:xVal>
          <c:yVal>
            <c:numRef>
              <c:f>new!$E$3:$E$415</c:f>
              <c:numCache>
                <c:formatCode>0.00</c:formatCode>
                <c:ptCount val="413"/>
                <c:pt idx="0">
                  <c:v>3.3945799999999977</c:v>
                </c:pt>
                <c:pt idx="1">
                  <c:v>3.10344</c:v>
                </c:pt>
                <c:pt idx="2">
                  <c:v>2.8244099999999968</c:v>
                </c:pt>
                <c:pt idx="3">
                  <c:v>2.55715</c:v>
                </c:pt>
                <c:pt idx="4">
                  <c:v>2.3012799999999967</c:v>
                </c:pt>
                <c:pt idx="5">
                  <c:v>2.0564899999999762</c:v>
                </c:pt>
                <c:pt idx="6">
                  <c:v>1.8224199999999999</c:v>
                </c:pt>
                <c:pt idx="7">
                  <c:v>1.59876</c:v>
                </c:pt>
                <c:pt idx="8">
                  <c:v>1.38517</c:v>
                </c:pt>
                <c:pt idx="9">
                  <c:v>1.18136</c:v>
                </c:pt>
                <c:pt idx="10">
                  <c:v>0.98701499999999431</c:v>
                </c:pt>
                <c:pt idx="11">
                  <c:v>0.80183700000000002</c:v>
                </c:pt>
                <c:pt idx="12">
                  <c:v>0.62553700000000001</c:v>
                </c:pt>
                <c:pt idx="13">
                  <c:v>0.45783200000000002</c:v>
                </c:pt>
                <c:pt idx="14">
                  <c:v>0.29844600000000032</c:v>
                </c:pt>
                <c:pt idx="15">
                  <c:v>0.14710799999999999</c:v>
                </c:pt>
                <c:pt idx="16">
                  <c:v>3.5553700000000212E-3</c:v>
                </c:pt>
                <c:pt idx="17">
                  <c:v>-0.13246800000000133</c:v>
                </c:pt>
                <c:pt idx="18">
                  <c:v>-0.26121300000000003</c:v>
                </c:pt>
                <c:pt idx="19">
                  <c:v>-0.38292200000000443</c:v>
                </c:pt>
                <c:pt idx="20">
                  <c:v>-0.49783500000000008</c:v>
                </c:pt>
                <c:pt idx="21">
                  <c:v>-0.60618300000000003</c:v>
                </c:pt>
                <c:pt idx="22">
                  <c:v>-0.70819200000000004</c:v>
                </c:pt>
                <c:pt idx="23">
                  <c:v>-0.80408100000000005</c:v>
                </c:pt>
                <c:pt idx="24">
                  <c:v>-0.89406699999999339</c:v>
                </c:pt>
                <c:pt idx="25">
                  <c:v>-0.97835700000000003</c:v>
                </c:pt>
                <c:pt idx="26">
                  <c:v>-1.05715</c:v>
                </c:pt>
                <c:pt idx="27">
                  <c:v>-1.13066</c:v>
                </c:pt>
                <c:pt idx="28">
                  <c:v>-1.19906</c:v>
                </c:pt>
                <c:pt idx="29">
                  <c:v>-1.2625599999999999</c:v>
                </c:pt>
                <c:pt idx="30">
                  <c:v>-1.3213199999999998</c:v>
                </c:pt>
                <c:pt idx="31">
                  <c:v>-1.3755299999999888</c:v>
                </c:pt>
                <c:pt idx="32">
                  <c:v>-1.4253699999999854</c:v>
                </c:pt>
                <c:pt idx="33">
                  <c:v>-1.4709899999999998</c:v>
                </c:pt>
                <c:pt idx="34">
                  <c:v>-1.51258</c:v>
                </c:pt>
                <c:pt idx="35">
                  <c:v>-1.55027</c:v>
                </c:pt>
                <c:pt idx="36">
                  <c:v>-1.5842400000000001</c:v>
                </c:pt>
                <c:pt idx="37">
                  <c:v>-1.61463</c:v>
                </c:pt>
                <c:pt idx="38">
                  <c:v>-1.6415899999999999</c:v>
                </c:pt>
                <c:pt idx="39">
                  <c:v>-1.66527</c:v>
                </c:pt>
                <c:pt idx="40">
                  <c:v>-1.6857899999999999</c:v>
                </c:pt>
                <c:pt idx="41">
                  <c:v>-1.7032999999999854</c:v>
                </c:pt>
                <c:pt idx="42">
                  <c:v>-1.7179199999999888</c:v>
                </c:pt>
                <c:pt idx="43">
                  <c:v>-1.7297999999999827</c:v>
                </c:pt>
                <c:pt idx="44">
                  <c:v>-1.7390399999999888</c:v>
                </c:pt>
                <c:pt idx="45">
                  <c:v>-1.7457699999999854</c:v>
                </c:pt>
                <c:pt idx="46">
                  <c:v>-1.7501</c:v>
                </c:pt>
                <c:pt idx="47">
                  <c:v>-1.7521599999999999</c:v>
                </c:pt>
                <c:pt idx="48">
                  <c:v>-1.75204</c:v>
                </c:pt>
                <c:pt idx="49">
                  <c:v>-1.7498599999999978</c:v>
                </c:pt>
                <c:pt idx="50">
                  <c:v>-1.7457199999999899</c:v>
                </c:pt>
                <c:pt idx="51">
                  <c:v>-1.7397199999999899</c:v>
                </c:pt>
                <c:pt idx="52">
                  <c:v>-1.7319699999999836</c:v>
                </c:pt>
                <c:pt idx="53">
                  <c:v>-1.72254</c:v>
                </c:pt>
                <c:pt idx="54">
                  <c:v>-1.7115399999999874</c:v>
                </c:pt>
                <c:pt idx="55">
                  <c:v>-1.6990499999999999</c:v>
                </c:pt>
                <c:pt idx="56">
                  <c:v>-1.68516</c:v>
                </c:pt>
                <c:pt idx="57">
                  <c:v>-1.66995</c:v>
                </c:pt>
                <c:pt idx="58">
                  <c:v>-1.65351</c:v>
                </c:pt>
                <c:pt idx="59">
                  <c:v>-1.63591</c:v>
                </c:pt>
                <c:pt idx="60">
                  <c:v>-1.61722999999999</c:v>
                </c:pt>
                <c:pt idx="61">
                  <c:v>-1.59754</c:v>
                </c:pt>
                <c:pt idx="62">
                  <c:v>-1.57691</c:v>
                </c:pt>
                <c:pt idx="63">
                  <c:v>-1.5553999999999888</c:v>
                </c:pt>
                <c:pt idx="64">
                  <c:v>-1.5330999999999888</c:v>
                </c:pt>
                <c:pt idx="65">
                  <c:v>-1.5100499999999999</c:v>
                </c:pt>
                <c:pt idx="66">
                  <c:v>-1.4863299999999899</c:v>
                </c:pt>
                <c:pt idx="67">
                  <c:v>-1.4619899999999888</c:v>
                </c:pt>
                <c:pt idx="68">
                  <c:v>-1.4370799999999888</c:v>
                </c:pt>
                <c:pt idx="69">
                  <c:v>-1.4116699999999822</c:v>
                </c:pt>
                <c:pt idx="70">
                  <c:v>-1.385799999999989</c:v>
                </c:pt>
                <c:pt idx="71">
                  <c:v>-1.35954</c:v>
                </c:pt>
                <c:pt idx="72">
                  <c:v>-1.3329199999999999</c:v>
                </c:pt>
                <c:pt idx="73">
                  <c:v>-1.3059899999999998</c:v>
                </c:pt>
                <c:pt idx="74">
                  <c:v>-1.27881</c:v>
                </c:pt>
                <c:pt idx="75">
                  <c:v>-1.2514099999999888</c:v>
                </c:pt>
                <c:pt idx="76">
                  <c:v>-1.2238399999999854</c:v>
                </c:pt>
                <c:pt idx="77">
                  <c:v>-1.1961400000000111</c:v>
                </c:pt>
                <c:pt idx="78">
                  <c:v>-1.1683399999999999</c:v>
                </c:pt>
                <c:pt idx="79">
                  <c:v>-1.14049</c:v>
                </c:pt>
                <c:pt idx="80">
                  <c:v>-1.1126100000000001</c:v>
                </c:pt>
                <c:pt idx="81">
                  <c:v>-1.0847500000000001</c:v>
                </c:pt>
                <c:pt idx="82">
                  <c:v>-1.05694</c:v>
                </c:pt>
                <c:pt idx="83">
                  <c:v>-1.0291999999999888</c:v>
                </c:pt>
                <c:pt idx="84">
                  <c:v>-1.0015699999999874</c:v>
                </c:pt>
                <c:pt idx="85">
                  <c:v>-0.97407100000000568</c:v>
                </c:pt>
                <c:pt idx="86">
                  <c:v>-0.94673700000000005</c:v>
                </c:pt>
                <c:pt idx="87">
                  <c:v>-0.91959100000000005</c:v>
                </c:pt>
                <c:pt idx="88">
                  <c:v>-0.89265600000000001</c:v>
                </c:pt>
                <c:pt idx="89">
                  <c:v>-0.86595699999999998</c:v>
                </c:pt>
                <c:pt idx="90">
                  <c:v>-0.83951500000000001</c:v>
                </c:pt>
                <c:pt idx="91">
                  <c:v>-0.81335000000000002</c:v>
                </c:pt>
                <c:pt idx="92">
                  <c:v>-0.78748199999999957</c:v>
                </c:pt>
                <c:pt idx="93">
                  <c:v>-0.76192900000000774</c:v>
                </c:pt>
                <c:pt idx="94">
                  <c:v>-0.73670800000000636</c:v>
                </c:pt>
                <c:pt idx="95">
                  <c:v>-0.71183600000000002</c:v>
                </c:pt>
                <c:pt idx="96">
                  <c:v>-0.68732700000000002</c:v>
                </c:pt>
                <c:pt idx="97">
                  <c:v>-0.66319600000000556</c:v>
                </c:pt>
                <c:pt idx="98">
                  <c:v>-0.63945500000000499</c:v>
                </c:pt>
                <c:pt idx="99">
                  <c:v>-0.616116</c:v>
                </c:pt>
                <c:pt idx="100">
                  <c:v>-0.5931919999999995</c:v>
                </c:pt>
                <c:pt idx="101">
                  <c:v>-0.57069099999999995</c:v>
                </c:pt>
                <c:pt idx="102">
                  <c:v>-0.54862299999999997</c:v>
                </c:pt>
                <c:pt idx="103">
                  <c:v>-0.52699700000000005</c:v>
                </c:pt>
                <c:pt idx="104">
                  <c:v>-0.50582000000000005</c:v>
                </c:pt>
                <c:pt idx="105">
                  <c:v>-0.48510000000000031</c:v>
                </c:pt>
                <c:pt idx="106">
                  <c:v>-0.464841</c:v>
                </c:pt>
                <c:pt idx="107">
                  <c:v>-0.44504900000000003</c:v>
                </c:pt>
                <c:pt idx="108">
                  <c:v>-0.42572800000000038</c:v>
                </c:pt>
                <c:pt idx="109">
                  <c:v>-0.40688300000000038</c:v>
                </c:pt>
                <c:pt idx="110">
                  <c:v>-0.3885170000000025</c:v>
                </c:pt>
                <c:pt idx="111">
                  <c:v>-0.3706310000000001</c:v>
                </c:pt>
                <c:pt idx="112">
                  <c:v>-0.35322800000000032</c:v>
                </c:pt>
                <c:pt idx="113">
                  <c:v>-0.33630800000000455</c:v>
                </c:pt>
                <c:pt idx="114">
                  <c:v>-0.31987200000000454</c:v>
                </c:pt>
                <c:pt idx="115">
                  <c:v>-0.30392000000000324</c:v>
                </c:pt>
                <c:pt idx="116">
                  <c:v>-0.28845100000000001</c:v>
                </c:pt>
                <c:pt idx="117">
                  <c:v>-0.27346400000000032</c:v>
                </c:pt>
                <c:pt idx="118">
                  <c:v>-0.25895800000000002</c:v>
                </c:pt>
                <c:pt idx="119">
                  <c:v>-0.24492800000000151</c:v>
                </c:pt>
                <c:pt idx="120">
                  <c:v>-0.231374</c:v>
                </c:pt>
                <c:pt idx="121">
                  <c:v>-0.21829100000000176</c:v>
                </c:pt>
                <c:pt idx="122">
                  <c:v>-0.205677</c:v>
                </c:pt>
                <c:pt idx="123">
                  <c:v>-0.193525</c:v>
                </c:pt>
                <c:pt idx="124">
                  <c:v>-0.18183299999999999</c:v>
                </c:pt>
                <c:pt idx="125">
                  <c:v>-0.17059500000000041</c:v>
                </c:pt>
                <c:pt idx="126">
                  <c:v>-0.15980500000000133</c:v>
                </c:pt>
                <c:pt idx="127">
                  <c:v>-0.14945800000000151</c:v>
                </c:pt>
                <c:pt idx="128">
                  <c:v>-0.13954700000000139</c:v>
                </c:pt>
                <c:pt idx="129">
                  <c:v>-0.13006599999999999</c:v>
                </c:pt>
                <c:pt idx="130">
                  <c:v>-0.121008</c:v>
                </c:pt>
                <c:pt idx="131">
                  <c:v>-0.11236699999999998</c:v>
                </c:pt>
                <c:pt idx="132">
                  <c:v>-0.10413300000000029</c:v>
                </c:pt>
                <c:pt idx="133">
                  <c:v>-9.630020000000003E-2</c:v>
                </c:pt>
                <c:pt idx="134">
                  <c:v>-8.8859900000001088E-2</c:v>
                </c:pt>
                <c:pt idx="135">
                  <c:v>-8.1803800000000024E-2</c:v>
                </c:pt>
                <c:pt idx="136">
                  <c:v>-7.512350000000001E-2</c:v>
                </c:pt>
                <c:pt idx="137">
                  <c:v>-6.8810100000000013E-2</c:v>
                </c:pt>
                <c:pt idx="138">
                  <c:v>-6.2854599999999997E-2</c:v>
                </c:pt>
                <c:pt idx="139">
                  <c:v>-5.7247699999999999E-2</c:v>
                </c:pt>
                <c:pt idx="140">
                  <c:v>-5.1980099999999987E-2</c:v>
                </c:pt>
                <c:pt idx="141">
                  <c:v>-4.7042199999999999E-2</c:v>
                </c:pt>
                <c:pt idx="142">
                  <c:v>-4.2424099999999999E-2</c:v>
                </c:pt>
                <c:pt idx="143">
                  <c:v>-3.8115999999999997E-2</c:v>
                </c:pt>
                <c:pt idx="144">
                  <c:v>-3.4107800000000001E-2</c:v>
                </c:pt>
                <c:pt idx="145">
                  <c:v>-3.0389200000000012E-2</c:v>
                </c:pt>
                <c:pt idx="146">
                  <c:v>-2.6949900000000263E-2</c:v>
                </c:pt>
                <c:pt idx="147">
                  <c:v>-2.3779499999999988E-2</c:v>
                </c:pt>
                <c:pt idx="148">
                  <c:v>-2.0867299999999998E-2</c:v>
                </c:pt>
                <c:pt idx="149">
                  <c:v>-1.8202699999999999E-2</c:v>
                </c:pt>
                <c:pt idx="150">
                  <c:v>-1.5774900000000001E-2</c:v>
                </c:pt>
                <c:pt idx="151">
                  <c:v>-1.3573099999999999E-2</c:v>
                </c:pt>
                <c:pt idx="152">
                  <c:v>-1.158650000000015E-2</c:v>
                </c:pt>
                <c:pt idx="153">
                  <c:v>-9.8039100000000268E-3</c:v>
                </c:pt>
                <c:pt idx="154">
                  <c:v>-8.2144800000000066E-3</c:v>
                </c:pt>
                <c:pt idx="155">
                  <c:v>-6.8071199999999998E-3</c:v>
                </c:pt>
                <c:pt idx="156">
                  <c:v>-5.5707400000000748E-3</c:v>
                </c:pt>
                <c:pt idx="157">
                  <c:v>-4.4942500000000104E-3</c:v>
                </c:pt>
                <c:pt idx="158">
                  <c:v>-3.5665100000000305E-3</c:v>
                </c:pt>
                <c:pt idx="159">
                  <c:v>-2.7763900000000274E-3</c:v>
                </c:pt>
                <c:pt idx="160">
                  <c:v>-2.11276E-3</c:v>
                </c:pt>
                <c:pt idx="161">
                  <c:v>-1.5645000000000129E-3</c:v>
                </c:pt>
                <c:pt idx="162">
                  <c:v>-1.1205100000000138E-3</c:v>
                </c:pt>
                <c:pt idx="163">
                  <c:v>-7.6968000000000533E-4</c:v>
                </c:pt>
                <c:pt idx="164">
                  <c:v>-5.0097200000000762E-4</c:v>
                </c:pt>
                <c:pt idx="165">
                  <c:v>-3.0336300000000359E-4</c:v>
                </c:pt>
                <c:pt idx="166">
                  <c:v>-1.6587600000000184E-4</c:v>
                </c:pt>
                <c:pt idx="167">
                  <c:v>-7.7586100000001076E-5</c:v>
                </c:pt>
                <c:pt idx="168">
                  <c:v>-2.7623700000000479E-5</c:v>
                </c:pt>
                <c:pt idx="169">
                  <c:v>-5.1834500000000579E-6</c:v>
                </c:pt>
                <c:pt idx="170">
                  <c:v>4.70876000000012E-7</c:v>
                </c:pt>
                <c:pt idx="171">
                  <c:v>0</c:v>
                </c:pt>
                <c:pt idx="172">
                  <c:v>3.9830800000000749E-6</c:v>
                </c:pt>
                <c:pt idx="173">
                  <c:v>2.2911800000000447E-5</c:v>
                </c:pt>
                <c:pt idx="174">
                  <c:v>6.7184900000000902E-5</c:v>
                </c:pt>
                <c:pt idx="175">
                  <c:v>1.47102E-4</c:v>
                </c:pt>
                <c:pt idx="176">
                  <c:v>2.7285900000000555E-4</c:v>
                </c:pt>
                <c:pt idx="177">
                  <c:v>4.5454100000000004E-4</c:v>
                </c:pt>
                <c:pt idx="178">
                  <c:v>7.0211900000000582E-4</c:v>
                </c:pt>
                <c:pt idx="179">
                  <c:v>1.0254400000000001E-3</c:v>
                </c:pt>
                <c:pt idx="180">
                  <c:v>1.4342400000000061E-3</c:v>
                </c:pt>
                <c:pt idx="181">
                  <c:v>1.9381100000000259E-3</c:v>
                </c:pt>
                <c:pt idx="182">
                  <c:v>2.5465000000000231E-3</c:v>
                </c:pt>
                <c:pt idx="183">
                  <c:v>3.2687400000000373E-3</c:v>
                </c:pt>
                <c:pt idx="184">
                  <c:v>4.1140099999999995E-3</c:v>
                </c:pt>
                <c:pt idx="185">
                  <c:v>5.0913300000000024E-3</c:v>
                </c:pt>
                <c:pt idx="186">
                  <c:v>6.2095700000000574E-3</c:v>
                </c:pt>
                <c:pt idx="187">
                  <c:v>7.4774500000000625E-3</c:v>
                </c:pt>
                <c:pt idx="188">
                  <c:v>8.9035300000001264E-3</c:v>
                </c:pt>
                <c:pt idx="189">
                  <c:v>1.0496199999999999E-2</c:v>
                </c:pt>
                <c:pt idx="190">
                  <c:v>1.22636E-2</c:v>
                </c:pt>
                <c:pt idx="191">
                  <c:v>1.4213899999999998E-2</c:v>
                </c:pt>
                <c:pt idx="192">
                  <c:v>1.6354900000000002E-2</c:v>
                </c:pt>
                <c:pt idx="193">
                  <c:v>1.8694200000000001E-2</c:v>
                </c:pt>
                <c:pt idx="194">
                  <c:v>2.1239400000000012E-2</c:v>
                </c:pt>
                <c:pt idx="195">
                  <c:v>2.39978E-2</c:v>
                </c:pt>
                <c:pt idx="196">
                  <c:v>2.69765E-2</c:v>
                </c:pt>
                <c:pt idx="197">
                  <c:v>3.0182299999999999E-2</c:v>
                </c:pt>
                <c:pt idx="198">
                  <c:v>3.3621999999999999E-2</c:v>
                </c:pt>
                <c:pt idx="199">
                  <c:v>3.7302099999999998E-2</c:v>
                </c:pt>
                <c:pt idx="200">
                  <c:v>4.1228899999999846E-2</c:v>
                </c:pt>
                <c:pt idx="201">
                  <c:v>4.5408500000000004E-2</c:v>
                </c:pt>
                <c:pt idx="202">
                  <c:v>4.9846700000000133E-2</c:v>
                </c:pt>
                <c:pt idx="203">
                  <c:v>5.4549099999999996E-2</c:v>
                </c:pt>
                <c:pt idx="204">
                  <c:v>5.9521299999999999E-2</c:v>
                </c:pt>
                <c:pt idx="205">
                  <c:v>6.4768300000000514E-2</c:v>
                </c:pt>
                <c:pt idx="206">
                  <c:v>7.0295200000000002E-2</c:v>
                </c:pt>
                <c:pt idx="207">
                  <c:v>7.6106800000000002E-2</c:v>
                </c:pt>
                <c:pt idx="208">
                  <c:v>8.22074E-2</c:v>
                </c:pt>
                <c:pt idx="209">
                  <c:v>8.8601400000000247E-2</c:v>
                </c:pt>
                <c:pt idx="210">
                  <c:v>9.5292800000000025E-2</c:v>
                </c:pt>
                <c:pt idx="211">
                  <c:v>0.10228500000000022</c:v>
                </c:pt>
                <c:pt idx="212">
                  <c:v>0.10958300000000012</c:v>
                </c:pt>
                <c:pt idx="213">
                  <c:v>0.117188</c:v>
                </c:pt>
                <c:pt idx="214">
                  <c:v>0.12510499999999997</c:v>
                </c:pt>
                <c:pt idx="215">
                  <c:v>0.13333500000000001</c:v>
                </c:pt>
                <c:pt idx="216">
                  <c:v>0.14188100000000001</c:v>
                </c:pt>
                <c:pt idx="217">
                  <c:v>0.15074700000000202</c:v>
                </c:pt>
                <c:pt idx="218">
                  <c:v>0.15993300000000202</c:v>
                </c:pt>
                <c:pt idx="219">
                  <c:v>0.16944100000000151</c:v>
                </c:pt>
                <c:pt idx="220">
                  <c:v>0.17927299999999999</c:v>
                </c:pt>
                <c:pt idx="221">
                  <c:v>0.18943100000000196</c:v>
                </c:pt>
                <c:pt idx="222">
                  <c:v>0.19991400000000151</c:v>
                </c:pt>
                <c:pt idx="223">
                  <c:v>0.21072399999999999</c:v>
                </c:pt>
                <c:pt idx="224">
                  <c:v>0.221861</c:v>
                </c:pt>
                <c:pt idx="225">
                  <c:v>0.23332600000000001</c:v>
                </c:pt>
                <c:pt idx="226">
                  <c:v>0.24511700000000133</c:v>
                </c:pt>
                <c:pt idx="227">
                  <c:v>0.25723500000000005</c:v>
                </c:pt>
                <c:pt idx="228">
                  <c:v>0.269679</c:v>
                </c:pt>
                <c:pt idx="229">
                  <c:v>0.28244800000000031</c:v>
                </c:pt>
                <c:pt idx="230">
                  <c:v>0.295541</c:v>
                </c:pt>
                <c:pt idx="231">
                  <c:v>0.30895600000000284</c:v>
                </c:pt>
                <c:pt idx="232">
                  <c:v>0.32269000000000031</c:v>
                </c:pt>
                <c:pt idx="233">
                  <c:v>0.33674300000000001</c:v>
                </c:pt>
                <c:pt idx="234">
                  <c:v>0.35111200000000031</c:v>
                </c:pt>
                <c:pt idx="235">
                  <c:v>0.36579300000000003</c:v>
                </c:pt>
                <c:pt idx="236">
                  <c:v>0.38078400000000284</c:v>
                </c:pt>
                <c:pt idx="237">
                  <c:v>0.39608200000000454</c:v>
                </c:pt>
                <c:pt idx="238">
                  <c:v>0.41168300000000002</c:v>
                </c:pt>
                <c:pt idx="239">
                  <c:v>0.42758300000000032</c:v>
                </c:pt>
                <c:pt idx="240">
                  <c:v>0.44377700000000003</c:v>
                </c:pt>
                <c:pt idx="241">
                  <c:v>0.460262</c:v>
                </c:pt>
                <c:pt idx="242">
                  <c:v>0.47703200000000001</c:v>
                </c:pt>
                <c:pt idx="243">
                  <c:v>0.49408300000000038</c:v>
                </c:pt>
                <c:pt idx="244">
                  <c:v>0.511409</c:v>
                </c:pt>
                <c:pt idx="245">
                  <c:v>0.52900400000000003</c:v>
                </c:pt>
                <c:pt idx="246">
                  <c:v>0.54686199999999996</c:v>
                </c:pt>
                <c:pt idx="247">
                  <c:v>0.56497699999999951</c:v>
                </c:pt>
                <c:pt idx="248">
                  <c:v>0.58334199999999958</c:v>
                </c:pt>
                <c:pt idx="249">
                  <c:v>0.60195100000000556</c:v>
                </c:pt>
                <c:pt idx="250">
                  <c:v>0.62079600000000557</c:v>
                </c:pt>
                <c:pt idx="251">
                  <c:v>0.6398700000000066</c:v>
                </c:pt>
                <c:pt idx="252">
                  <c:v>0.65916399999999997</c:v>
                </c:pt>
                <c:pt idx="253">
                  <c:v>0.6786720000000066</c:v>
                </c:pt>
                <c:pt idx="254">
                  <c:v>0.69838299999999431</c:v>
                </c:pt>
                <c:pt idx="255">
                  <c:v>0.71828999999999998</c:v>
                </c:pt>
                <c:pt idx="256">
                  <c:v>0.73838300000000001</c:v>
                </c:pt>
                <c:pt idx="257">
                  <c:v>0.7586540000000066</c:v>
                </c:pt>
                <c:pt idx="258">
                  <c:v>0.77909100000000886</c:v>
                </c:pt>
                <c:pt idx="259">
                  <c:v>0.79968700000000004</c:v>
                </c:pt>
                <c:pt idx="260">
                  <c:v>0.82042899999999996</c:v>
                </c:pt>
                <c:pt idx="261">
                  <c:v>0.8413079999999995</c:v>
                </c:pt>
                <c:pt idx="262">
                  <c:v>0.862313</c:v>
                </c:pt>
                <c:pt idx="263">
                  <c:v>0.883431999999995</c:v>
                </c:pt>
                <c:pt idx="264">
                  <c:v>0.90465399999999996</c:v>
                </c:pt>
                <c:pt idx="265">
                  <c:v>0.92596800000000001</c:v>
                </c:pt>
                <c:pt idx="266">
                  <c:v>0.94735999999999998</c:v>
                </c:pt>
                <c:pt idx="267">
                  <c:v>0.96882000000000557</c:v>
                </c:pt>
                <c:pt idx="268">
                  <c:v>0.99033299999999203</c:v>
                </c:pt>
                <c:pt idx="269">
                  <c:v>1.01188999999999</c:v>
                </c:pt>
                <c:pt idx="270">
                  <c:v>1.033469999999989</c:v>
                </c:pt>
                <c:pt idx="271">
                  <c:v>1.05507</c:v>
                </c:pt>
                <c:pt idx="272">
                  <c:v>1.07666</c:v>
                </c:pt>
                <c:pt idx="273">
                  <c:v>1.0982400000000001</c:v>
                </c:pt>
                <c:pt idx="274">
                  <c:v>1.1197999999999888</c:v>
                </c:pt>
                <c:pt idx="275">
                  <c:v>1.14131</c:v>
                </c:pt>
                <c:pt idx="276">
                  <c:v>1.16276</c:v>
                </c:pt>
                <c:pt idx="277">
                  <c:v>1.18414000000001</c:v>
                </c:pt>
                <c:pt idx="278">
                  <c:v>1.2054199999999899</c:v>
                </c:pt>
                <c:pt idx="279">
                  <c:v>1.22661</c:v>
                </c:pt>
                <c:pt idx="280">
                  <c:v>1.2476699999999867</c:v>
                </c:pt>
                <c:pt idx="281">
                  <c:v>1.2685899999999999</c:v>
                </c:pt>
                <c:pt idx="282">
                  <c:v>1.2893599999999998</c:v>
                </c:pt>
                <c:pt idx="283">
                  <c:v>1.30994999999999</c:v>
                </c:pt>
                <c:pt idx="284">
                  <c:v>1.3303499999999999</c:v>
                </c:pt>
                <c:pt idx="285">
                  <c:v>1.3505499999999999</c:v>
                </c:pt>
                <c:pt idx="286">
                  <c:v>1.37052</c:v>
                </c:pt>
                <c:pt idx="287">
                  <c:v>1.3902399999999999</c:v>
                </c:pt>
                <c:pt idx="288">
                  <c:v>1.4096999999999802</c:v>
                </c:pt>
                <c:pt idx="289">
                  <c:v>1.4288799999999899</c:v>
                </c:pt>
                <c:pt idx="290">
                  <c:v>1.4477599999999899</c:v>
                </c:pt>
                <c:pt idx="291">
                  <c:v>1.46631</c:v>
                </c:pt>
                <c:pt idx="292">
                  <c:v>1.4845299999999888</c:v>
                </c:pt>
                <c:pt idx="293">
                  <c:v>1.50238</c:v>
                </c:pt>
                <c:pt idx="294">
                  <c:v>1.5198499999999895</c:v>
                </c:pt>
                <c:pt idx="295">
                  <c:v>1.5369199999999998</c:v>
                </c:pt>
                <c:pt idx="296">
                  <c:v>1.5535699999999888</c:v>
                </c:pt>
                <c:pt idx="297">
                  <c:v>1.569769999999989</c:v>
                </c:pt>
                <c:pt idx="298">
                  <c:v>1.5854999999999888</c:v>
                </c:pt>
                <c:pt idx="299">
                  <c:v>1.6007499999999999</c:v>
                </c:pt>
                <c:pt idx="300">
                  <c:v>1.61548</c:v>
                </c:pt>
                <c:pt idx="301">
                  <c:v>1.62968</c:v>
                </c:pt>
                <c:pt idx="302">
                  <c:v>1.64333</c:v>
                </c:pt>
                <c:pt idx="303">
                  <c:v>1.65639</c:v>
                </c:pt>
                <c:pt idx="304">
                  <c:v>1.6688499999999999</c:v>
                </c:pt>
                <c:pt idx="305">
                  <c:v>1.68069</c:v>
                </c:pt>
                <c:pt idx="306">
                  <c:v>1.6918800000000001</c:v>
                </c:pt>
                <c:pt idx="307">
                  <c:v>1.7023899999999998</c:v>
                </c:pt>
                <c:pt idx="308">
                  <c:v>1.71219999999999</c:v>
                </c:pt>
                <c:pt idx="309">
                  <c:v>1.721279999999989</c:v>
                </c:pt>
                <c:pt idx="310">
                  <c:v>1.7296199999999899</c:v>
                </c:pt>
                <c:pt idx="311">
                  <c:v>1.73717999999999</c:v>
                </c:pt>
                <c:pt idx="312">
                  <c:v>1.7439399999999854</c:v>
                </c:pt>
                <c:pt idx="313">
                  <c:v>1.7498699999999854</c:v>
                </c:pt>
                <c:pt idx="314">
                  <c:v>1.75495</c:v>
                </c:pt>
                <c:pt idx="315">
                  <c:v>1.75915</c:v>
                </c:pt>
                <c:pt idx="316">
                  <c:v>1.76244</c:v>
                </c:pt>
                <c:pt idx="317">
                  <c:v>1.7647899999999999</c:v>
                </c:pt>
                <c:pt idx="318">
                  <c:v>1.7661899999999999</c:v>
                </c:pt>
                <c:pt idx="319">
                  <c:v>1.7665899999999999</c:v>
                </c:pt>
                <c:pt idx="320">
                  <c:v>1.7659699999999854</c:v>
                </c:pt>
                <c:pt idx="321">
                  <c:v>1.76431</c:v>
                </c:pt>
                <c:pt idx="322">
                  <c:v>1.7615699999999874</c:v>
                </c:pt>
                <c:pt idx="323">
                  <c:v>1.75771999999999</c:v>
                </c:pt>
                <c:pt idx="324">
                  <c:v>1.75275</c:v>
                </c:pt>
                <c:pt idx="325">
                  <c:v>1.7465999999999899</c:v>
                </c:pt>
                <c:pt idx="326">
                  <c:v>1.7392599999999998</c:v>
                </c:pt>
                <c:pt idx="327">
                  <c:v>1.7306999999999888</c:v>
                </c:pt>
                <c:pt idx="328">
                  <c:v>1.72088</c:v>
                </c:pt>
                <c:pt idx="329">
                  <c:v>1.7097799999999874</c:v>
                </c:pt>
                <c:pt idx="330">
                  <c:v>1.69736</c:v>
                </c:pt>
                <c:pt idx="331">
                  <c:v>1.6835899999999999</c:v>
                </c:pt>
                <c:pt idx="332">
                  <c:v>1.6684300000000001</c:v>
                </c:pt>
                <c:pt idx="333">
                  <c:v>1.65186999999999</c:v>
                </c:pt>
                <c:pt idx="334">
                  <c:v>1.6338599999999999</c:v>
                </c:pt>
                <c:pt idx="335">
                  <c:v>1.6143700000000001</c:v>
                </c:pt>
                <c:pt idx="336">
                  <c:v>1.59337</c:v>
                </c:pt>
                <c:pt idx="337">
                  <c:v>1.57082999999999</c:v>
                </c:pt>
                <c:pt idx="338">
                  <c:v>1.54671</c:v>
                </c:pt>
                <c:pt idx="339">
                  <c:v>1.52098</c:v>
                </c:pt>
                <c:pt idx="340">
                  <c:v>1.4935999999999854</c:v>
                </c:pt>
                <c:pt idx="341">
                  <c:v>1.46454</c:v>
                </c:pt>
                <c:pt idx="342">
                  <c:v>1.4337699999999824</c:v>
                </c:pt>
                <c:pt idx="343">
                  <c:v>1.401249999999989</c:v>
                </c:pt>
                <c:pt idx="344">
                  <c:v>1.36694</c:v>
                </c:pt>
                <c:pt idx="345">
                  <c:v>1.33081</c:v>
                </c:pt>
                <c:pt idx="346">
                  <c:v>1.2928299999999895</c:v>
                </c:pt>
                <c:pt idx="347">
                  <c:v>1.2529599999999999</c:v>
                </c:pt>
                <c:pt idx="348">
                  <c:v>1.2111599999999998</c:v>
                </c:pt>
                <c:pt idx="349">
                  <c:v>1.1673899999999999</c:v>
                </c:pt>
                <c:pt idx="350">
                  <c:v>1.1216299999999888</c:v>
                </c:pt>
                <c:pt idx="351">
                  <c:v>1.0738199999999998</c:v>
                </c:pt>
                <c:pt idx="352">
                  <c:v>1.0239399999999874</c:v>
                </c:pt>
                <c:pt idx="353">
                  <c:v>0.97195299999999996</c:v>
                </c:pt>
                <c:pt idx="354">
                  <c:v>0.91781100000000004</c:v>
                </c:pt>
                <c:pt idx="355">
                  <c:v>0.86148199999999997</c:v>
                </c:pt>
                <c:pt idx="356">
                  <c:v>0.80292799999999998</c:v>
                </c:pt>
                <c:pt idx="357">
                  <c:v>0.74210900000000568</c:v>
                </c:pt>
                <c:pt idx="358">
                  <c:v>0.67898700000000556</c:v>
                </c:pt>
                <c:pt idx="359">
                  <c:v>0.61352399999999996</c:v>
                </c:pt>
                <c:pt idx="360">
                  <c:v>0.54568099999999997</c:v>
                </c:pt>
                <c:pt idx="361">
                  <c:v>0.47541900000000031</c:v>
                </c:pt>
                <c:pt idx="362">
                  <c:v>0.402698</c:v>
                </c:pt>
                <c:pt idx="363">
                  <c:v>0.32747900000000324</c:v>
                </c:pt>
                <c:pt idx="364">
                  <c:v>0.24972200000000044</c:v>
                </c:pt>
                <c:pt idx="365">
                  <c:v>0.16938700000000001</c:v>
                </c:pt>
                <c:pt idx="366">
                  <c:v>8.6433799999999991E-2</c:v>
                </c:pt>
                <c:pt idx="367">
                  <c:v>8.2264900000000266E-4</c:v>
                </c:pt>
                <c:pt idx="368">
                  <c:v>-8.748729999999999E-2</c:v>
                </c:pt>
                <c:pt idx="369">
                  <c:v>-0.17853700000000094</c:v>
                </c:pt>
                <c:pt idx="370">
                  <c:v>-0.27236700000000008</c:v>
                </c:pt>
                <c:pt idx="371">
                  <c:v>-0.36901800000000284</c:v>
                </c:pt>
                <c:pt idx="372">
                  <c:v>-0.468532</c:v>
                </c:pt>
                <c:pt idx="373">
                  <c:v>-0.57095099999999999</c:v>
                </c:pt>
                <c:pt idx="374">
                  <c:v>-0.6763169999999995</c:v>
                </c:pt>
                <c:pt idx="375">
                  <c:v>-0.78466999999999998</c:v>
                </c:pt>
                <c:pt idx="376">
                  <c:v>-0.89605500000000005</c:v>
                </c:pt>
                <c:pt idx="377">
                  <c:v>-1.01051</c:v>
                </c:pt>
                <c:pt idx="378">
                  <c:v>-1.12809</c:v>
                </c:pt>
                <c:pt idx="379">
                  <c:v>-1.2488199999999998</c:v>
                </c:pt>
                <c:pt idx="380">
                  <c:v>-1.37276</c:v>
                </c:pt>
                <c:pt idx="381">
                  <c:v>-1.4999399999999856</c:v>
                </c:pt>
                <c:pt idx="382">
                  <c:v>-1.6304099999999999</c:v>
                </c:pt>
                <c:pt idx="383">
                  <c:v>-1.7642199999999999</c:v>
                </c:pt>
                <c:pt idx="384">
                  <c:v>-1.90141</c:v>
                </c:pt>
                <c:pt idx="385">
                  <c:v>-2.04203</c:v>
                </c:pt>
                <c:pt idx="386">
                  <c:v>-2.1861199999999998</c:v>
                </c:pt>
                <c:pt idx="387">
                  <c:v>-2.3337300000000001</c:v>
                </c:pt>
                <c:pt idx="388">
                  <c:v>-2.4849000000000001</c:v>
                </c:pt>
                <c:pt idx="389">
                  <c:v>-2.6396899999999968</c:v>
                </c:pt>
                <c:pt idx="390">
                  <c:v>-2.7981400000000001</c:v>
                </c:pt>
                <c:pt idx="391">
                  <c:v>-2.9603100000000002</c:v>
                </c:pt>
                <c:pt idx="392">
                  <c:v>-3.1262300000000001</c:v>
                </c:pt>
                <c:pt idx="393">
                  <c:v>-3.2959700000000001</c:v>
                </c:pt>
                <c:pt idx="394">
                  <c:v>-3.4695800000000001</c:v>
                </c:pt>
                <c:pt idx="395">
                  <c:v>-3.6471100000000254</c:v>
                </c:pt>
                <c:pt idx="396">
                  <c:v>-3.8286099999999967</c:v>
                </c:pt>
                <c:pt idx="397">
                  <c:v>-4.0141499999999946</c:v>
                </c:pt>
                <c:pt idx="398">
                  <c:v>-4.2037700000000013</c:v>
                </c:pt>
                <c:pt idx="399">
                  <c:v>-4.3975399999999745</c:v>
                </c:pt>
                <c:pt idx="400">
                  <c:v>-4.5955099999999955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</c:numCache>
            </c:numRef>
          </c:yVal>
          <c:smooth val="1"/>
        </c:ser>
        <c:axId val="54276864"/>
        <c:axId val="54278400"/>
      </c:scatterChart>
      <c:valAx>
        <c:axId val="54276864"/>
        <c:scaling>
          <c:orientation val="minMax"/>
          <c:max val="900"/>
          <c:min val="700"/>
        </c:scaling>
        <c:axPos val="b"/>
        <c:numFmt formatCode="0.00" sourceLinked="1"/>
        <c:tickLblPos val="none"/>
        <c:crossAx val="54278400"/>
        <c:crosses val="autoZero"/>
        <c:crossBetween val="midCat"/>
        <c:majorUnit val="50"/>
      </c:valAx>
      <c:valAx>
        <c:axId val="54278400"/>
        <c:scaling>
          <c:orientation val="minMax"/>
          <c:max val="2"/>
          <c:min val="-2"/>
        </c:scaling>
        <c:axPos val="l"/>
        <c:majorGridlines/>
        <c:numFmt formatCode="0.00" sourceLinked="1"/>
        <c:majorTickMark val="none"/>
        <c:tickLblPos val="none"/>
        <c:crossAx val="54276864"/>
        <c:crosses val="autoZero"/>
        <c:crossBetween val="midCat"/>
        <c:majorUnit val="0.4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test!$B$1:$B$2009</c:f>
              <c:numCache>
                <c:formatCode>General</c:formatCode>
                <c:ptCount val="2009"/>
                <c:pt idx="0">
                  <c:v>-1</c:v>
                </c:pt>
                <c:pt idx="1">
                  <c:v>-0.998</c:v>
                </c:pt>
                <c:pt idx="2">
                  <c:v>-0.996</c:v>
                </c:pt>
                <c:pt idx="3">
                  <c:v>-0.99399999999999999</c:v>
                </c:pt>
                <c:pt idx="4">
                  <c:v>-0.99199999999999999</c:v>
                </c:pt>
                <c:pt idx="5">
                  <c:v>-0.99</c:v>
                </c:pt>
                <c:pt idx="6">
                  <c:v>-0.98799999999999999</c:v>
                </c:pt>
                <c:pt idx="7">
                  <c:v>-0.98599999999999999</c:v>
                </c:pt>
                <c:pt idx="8">
                  <c:v>-0.98399999999999999</c:v>
                </c:pt>
                <c:pt idx="9">
                  <c:v>-0.98199999999999998</c:v>
                </c:pt>
                <c:pt idx="10">
                  <c:v>-0.98</c:v>
                </c:pt>
                <c:pt idx="11">
                  <c:v>-0.97800000000000065</c:v>
                </c:pt>
                <c:pt idx="12">
                  <c:v>-0.97600000000000064</c:v>
                </c:pt>
                <c:pt idx="13">
                  <c:v>-0.97400000000000064</c:v>
                </c:pt>
                <c:pt idx="14">
                  <c:v>-0.97200000000000064</c:v>
                </c:pt>
                <c:pt idx="15">
                  <c:v>-0.97000000000000064</c:v>
                </c:pt>
                <c:pt idx="16">
                  <c:v>-0.96800000000000064</c:v>
                </c:pt>
                <c:pt idx="17">
                  <c:v>-0.96600000000000064</c:v>
                </c:pt>
                <c:pt idx="18">
                  <c:v>-0.96400000000000063</c:v>
                </c:pt>
                <c:pt idx="19">
                  <c:v>-0.96200000000000063</c:v>
                </c:pt>
                <c:pt idx="20">
                  <c:v>-0.96000000000000063</c:v>
                </c:pt>
                <c:pt idx="21">
                  <c:v>-0.95800000000000063</c:v>
                </c:pt>
                <c:pt idx="22">
                  <c:v>-0.95600000000000063</c:v>
                </c:pt>
                <c:pt idx="23">
                  <c:v>-0.95400000000000063</c:v>
                </c:pt>
                <c:pt idx="24">
                  <c:v>-0.95200000000000062</c:v>
                </c:pt>
                <c:pt idx="25">
                  <c:v>-0.95000000000000062</c:v>
                </c:pt>
                <c:pt idx="26">
                  <c:v>-0.94799999999999995</c:v>
                </c:pt>
                <c:pt idx="27">
                  <c:v>-0.94599999999999995</c:v>
                </c:pt>
                <c:pt idx="28">
                  <c:v>-0.94399999999999995</c:v>
                </c:pt>
                <c:pt idx="29">
                  <c:v>-0.94199999999999995</c:v>
                </c:pt>
                <c:pt idx="30">
                  <c:v>-0.94000000000000061</c:v>
                </c:pt>
                <c:pt idx="31">
                  <c:v>-0.93799999999999994</c:v>
                </c:pt>
                <c:pt idx="32">
                  <c:v>-0.93600000000000005</c:v>
                </c:pt>
                <c:pt idx="33">
                  <c:v>-0.93400000000000005</c:v>
                </c:pt>
                <c:pt idx="34">
                  <c:v>-0.93200000000000005</c:v>
                </c:pt>
                <c:pt idx="35">
                  <c:v>-0.93</c:v>
                </c:pt>
                <c:pt idx="36">
                  <c:v>-0.92800000000000005</c:v>
                </c:pt>
                <c:pt idx="37">
                  <c:v>-0.92600000000000005</c:v>
                </c:pt>
                <c:pt idx="38">
                  <c:v>-0.92400000000000004</c:v>
                </c:pt>
                <c:pt idx="39">
                  <c:v>-0.92200000000000004</c:v>
                </c:pt>
                <c:pt idx="40">
                  <c:v>-0.92</c:v>
                </c:pt>
                <c:pt idx="41">
                  <c:v>-0.91800000000000004</c:v>
                </c:pt>
                <c:pt idx="42">
                  <c:v>-0.91600000000000004</c:v>
                </c:pt>
                <c:pt idx="43">
                  <c:v>-0.91400000000000003</c:v>
                </c:pt>
                <c:pt idx="44">
                  <c:v>-0.91200000000000003</c:v>
                </c:pt>
                <c:pt idx="45">
                  <c:v>-0.91</c:v>
                </c:pt>
                <c:pt idx="46">
                  <c:v>-0.90800000000000003</c:v>
                </c:pt>
                <c:pt idx="47">
                  <c:v>-0.90600000000000003</c:v>
                </c:pt>
                <c:pt idx="48">
                  <c:v>-0.90400000000000003</c:v>
                </c:pt>
                <c:pt idx="49">
                  <c:v>-0.90200000000000002</c:v>
                </c:pt>
                <c:pt idx="50">
                  <c:v>-0.9</c:v>
                </c:pt>
                <c:pt idx="51">
                  <c:v>-0.89800000000000102</c:v>
                </c:pt>
                <c:pt idx="52">
                  <c:v>-0.89600000000000102</c:v>
                </c:pt>
                <c:pt idx="53">
                  <c:v>-0.89400000000000102</c:v>
                </c:pt>
                <c:pt idx="54">
                  <c:v>-0.89200000000000101</c:v>
                </c:pt>
                <c:pt idx="55">
                  <c:v>-0.89000000000000101</c:v>
                </c:pt>
                <c:pt idx="56">
                  <c:v>-0.88800000000000101</c:v>
                </c:pt>
                <c:pt idx="57">
                  <c:v>-0.88600000000000101</c:v>
                </c:pt>
                <c:pt idx="58">
                  <c:v>-0.88400000000000101</c:v>
                </c:pt>
                <c:pt idx="59">
                  <c:v>-0.88200000000000101</c:v>
                </c:pt>
                <c:pt idx="60">
                  <c:v>-0.880000000000001</c:v>
                </c:pt>
                <c:pt idx="61">
                  <c:v>-0.87800000000000378</c:v>
                </c:pt>
                <c:pt idx="62">
                  <c:v>-0.87600000000000355</c:v>
                </c:pt>
                <c:pt idx="63">
                  <c:v>-0.87400000000000333</c:v>
                </c:pt>
                <c:pt idx="64">
                  <c:v>-0.87200000000000333</c:v>
                </c:pt>
                <c:pt idx="65">
                  <c:v>-0.87000000000000333</c:v>
                </c:pt>
                <c:pt idx="66">
                  <c:v>-0.86800000000000332</c:v>
                </c:pt>
                <c:pt idx="67">
                  <c:v>-0.86600000000000332</c:v>
                </c:pt>
                <c:pt idx="68">
                  <c:v>-0.86400000000000265</c:v>
                </c:pt>
                <c:pt idx="69">
                  <c:v>-0.86200000000000065</c:v>
                </c:pt>
                <c:pt idx="70">
                  <c:v>-0.86000000000000065</c:v>
                </c:pt>
                <c:pt idx="71">
                  <c:v>-0.85800000000000065</c:v>
                </c:pt>
                <c:pt idx="72">
                  <c:v>-0.85600000000000065</c:v>
                </c:pt>
                <c:pt idx="73">
                  <c:v>-0.85400000000000065</c:v>
                </c:pt>
                <c:pt idx="74">
                  <c:v>-0.85200000000000065</c:v>
                </c:pt>
                <c:pt idx="75">
                  <c:v>-0.85000000000000064</c:v>
                </c:pt>
                <c:pt idx="76">
                  <c:v>-0.84800000000000064</c:v>
                </c:pt>
                <c:pt idx="77">
                  <c:v>-0.84600000000000064</c:v>
                </c:pt>
                <c:pt idx="78">
                  <c:v>-0.84400000000000064</c:v>
                </c:pt>
                <c:pt idx="79">
                  <c:v>-0.84200000000000064</c:v>
                </c:pt>
                <c:pt idx="80">
                  <c:v>-0.84000000000000064</c:v>
                </c:pt>
                <c:pt idx="81">
                  <c:v>-0.83800000000000063</c:v>
                </c:pt>
                <c:pt idx="82">
                  <c:v>-0.83600000000000063</c:v>
                </c:pt>
                <c:pt idx="83">
                  <c:v>-0.83400000000000063</c:v>
                </c:pt>
                <c:pt idx="84">
                  <c:v>-0.83200000000000063</c:v>
                </c:pt>
                <c:pt idx="85">
                  <c:v>-0.83000000000000063</c:v>
                </c:pt>
                <c:pt idx="86">
                  <c:v>-0.82800000000000062</c:v>
                </c:pt>
                <c:pt idx="87">
                  <c:v>-0.82600000000000062</c:v>
                </c:pt>
                <c:pt idx="88">
                  <c:v>-0.82399999999999995</c:v>
                </c:pt>
                <c:pt idx="89">
                  <c:v>-0.82199999999999995</c:v>
                </c:pt>
                <c:pt idx="90">
                  <c:v>-0.82000000000000062</c:v>
                </c:pt>
                <c:pt idx="91">
                  <c:v>-0.81799999999999995</c:v>
                </c:pt>
                <c:pt idx="92">
                  <c:v>-0.81599999999999995</c:v>
                </c:pt>
                <c:pt idx="93">
                  <c:v>-0.81399999999999995</c:v>
                </c:pt>
                <c:pt idx="94">
                  <c:v>-0.81200000000000061</c:v>
                </c:pt>
                <c:pt idx="95">
                  <c:v>-0.81</c:v>
                </c:pt>
                <c:pt idx="96">
                  <c:v>-0.80800000000000005</c:v>
                </c:pt>
                <c:pt idx="97">
                  <c:v>-0.80600000000000005</c:v>
                </c:pt>
                <c:pt idx="98">
                  <c:v>-0.80400000000000005</c:v>
                </c:pt>
                <c:pt idx="99">
                  <c:v>-0.80200000000000005</c:v>
                </c:pt>
                <c:pt idx="100">
                  <c:v>-0.8</c:v>
                </c:pt>
                <c:pt idx="101">
                  <c:v>-0.79800000000000004</c:v>
                </c:pt>
                <c:pt idx="102">
                  <c:v>-0.79600000000000004</c:v>
                </c:pt>
                <c:pt idx="103">
                  <c:v>-0.79400000000000004</c:v>
                </c:pt>
                <c:pt idx="104">
                  <c:v>-0.79200000000000004</c:v>
                </c:pt>
                <c:pt idx="105">
                  <c:v>-0.79</c:v>
                </c:pt>
                <c:pt idx="106">
                  <c:v>-0.78800000000000003</c:v>
                </c:pt>
                <c:pt idx="107">
                  <c:v>-0.78600000000000003</c:v>
                </c:pt>
                <c:pt idx="108">
                  <c:v>-0.78400000000000003</c:v>
                </c:pt>
                <c:pt idx="109">
                  <c:v>-0.78200000000000003</c:v>
                </c:pt>
                <c:pt idx="110">
                  <c:v>-0.78</c:v>
                </c:pt>
                <c:pt idx="111">
                  <c:v>-0.77800000000000313</c:v>
                </c:pt>
                <c:pt idx="112">
                  <c:v>-0.77600000000000302</c:v>
                </c:pt>
                <c:pt idx="113">
                  <c:v>-0.7740000000000028</c:v>
                </c:pt>
                <c:pt idx="114">
                  <c:v>-0.7720000000000028</c:v>
                </c:pt>
                <c:pt idx="115">
                  <c:v>-0.77000000000000279</c:v>
                </c:pt>
                <c:pt idx="116">
                  <c:v>-0.76800000000000379</c:v>
                </c:pt>
                <c:pt idx="117">
                  <c:v>-0.76600000000000379</c:v>
                </c:pt>
                <c:pt idx="118">
                  <c:v>-0.76400000000000379</c:v>
                </c:pt>
                <c:pt idx="119">
                  <c:v>-0.76200000000000379</c:v>
                </c:pt>
                <c:pt idx="120">
                  <c:v>-0.76000000000000378</c:v>
                </c:pt>
                <c:pt idx="121">
                  <c:v>-0.75800000000000378</c:v>
                </c:pt>
                <c:pt idx="122">
                  <c:v>-0.75600000000000378</c:v>
                </c:pt>
                <c:pt idx="123">
                  <c:v>-0.75400000000000378</c:v>
                </c:pt>
                <c:pt idx="124">
                  <c:v>-0.75200000000000367</c:v>
                </c:pt>
                <c:pt idx="125">
                  <c:v>-0.75000000000000344</c:v>
                </c:pt>
                <c:pt idx="126">
                  <c:v>-0.74800000000000333</c:v>
                </c:pt>
                <c:pt idx="127">
                  <c:v>-0.74600000000000333</c:v>
                </c:pt>
                <c:pt idx="128">
                  <c:v>-0.74400000000000333</c:v>
                </c:pt>
                <c:pt idx="129">
                  <c:v>-0.74200000000000332</c:v>
                </c:pt>
                <c:pt idx="130">
                  <c:v>-0.74000000000000332</c:v>
                </c:pt>
                <c:pt idx="131">
                  <c:v>-0.73800000000000165</c:v>
                </c:pt>
                <c:pt idx="132">
                  <c:v>-0.73600000000000065</c:v>
                </c:pt>
                <c:pt idx="133">
                  <c:v>-0.73400000000000065</c:v>
                </c:pt>
                <c:pt idx="134">
                  <c:v>-0.73200000000000065</c:v>
                </c:pt>
                <c:pt idx="135">
                  <c:v>-0.73000000000000065</c:v>
                </c:pt>
                <c:pt idx="136">
                  <c:v>-0.72800000000000065</c:v>
                </c:pt>
                <c:pt idx="137">
                  <c:v>-0.72600000000000064</c:v>
                </c:pt>
                <c:pt idx="138">
                  <c:v>-0.72400000000000064</c:v>
                </c:pt>
                <c:pt idx="139">
                  <c:v>-0.72200000000000064</c:v>
                </c:pt>
                <c:pt idx="140">
                  <c:v>-0.72000000000000064</c:v>
                </c:pt>
                <c:pt idx="141">
                  <c:v>-0.71800000000000064</c:v>
                </c:pt>
                <c:pt idx="142">
                  <c:v>-0.71600000000000064</c:v>
                </c:pt>
                <c:pt idx="143">
                  <c:v>-0.71400000000000063</c:v>
                </c:pt>
                <c:pt idx="144">
                  <c:v>-0.71200000000000063</c:v>
                </c:pt>
                <c:pt idx="145">
                  <c:v>-0.71000000000000063</c:v>
                </c:pt>
                <c:pt idx="146">
                  <c:v>-0.70800000000000063</c:v>
                </c:pt>
                <c:pt idx="147">
                  <c:v>-0.70600000000000063</c:v>
                </c:pt>
                <c:pt idx="148">
                  <c:v>-0.70400000000000063</c:v>
                </c:pt>
                <c:pt idx="149">
                  <c:v>-0.70200000000000062</c:v>
                </c:pt>
                <c:pt idx="150">
                  <c:v>-0.70000000000000062</c:v>
                </c:pt>
                <c:pt idx="151">
                  <c:v>-0.69800000000000162</c:v>
                </c:pt>
                <c:pt idx="152">
                  <c:v>-0.69600000000000162</c:v>
                </c:pt>
                <c:pt idx="153">
                  <c:v>-0.69400000000000162</c:v>
                </c:pt>
                <c:pt idx="154">
                  <c:v>-0.69200000000000161</c:v>
                </c:pt>
                <c:pt idx="155">
                  <c:v>-0.69000000000000161</c:v>
                </c:pt>
                <c:pt idx="156">
                  <c:v>-0.68800000000000161</c:v>
                </c:pt>
                <c:pt idx="157">
                  <c:v>-0.68600000000000161</c:v>
                </c:pt>
                <c:pt idx="158">
                  <c:v>-0.68400000000000161</c:v>
                </c:pt>
                <c:pt idx="159">
                  <c:v>-0.6820000000000016</c:v>
                </c:pt>
                <c:pt idx="160">
                  <c:v>-0.6800000000000016</c:v>
                </c:pt>
                <c:pt idx="161">
                  <c:v>-0.67800000000000427</c:v>
                </c:pt>
                <c:pt idx="162">
                  <c:v>-0.67600000000000426</c:v>
                </c:pt>
                <c:pt idx="163">
                  <c:v>-0.67400000000000426</c:v>
                </c:pt>
                <c:pt idx="164">
                  <c:v>-0.67200000000000426</c:v>
                </c:pt>
                <c:pt idx="165">
                  <c:v>-0.67000000000000426</c:v>
                </c:pt>
                <c:pt idx="166">
                  <c:v>-0.66800000000000426</c:v>
                </c:pt>
                <c:pt idx="167">
                  <c:v>-0.66600000000000426</c:v>
                </c:pt>
                <c:pt idx="168">
                  <c:v>-0.66400000000000425</c:v>
                </c:pt>
                <c:pt idx="169">
                  <c:v>-0.66200000000000425</c:v>
                </c:pt>
                <c:pt idx="170">
                  <c:v>-0.66000000000000425</c:v>
                </c:pt>
                <c:pt idx="171">
                  <c:v>-0.65800000000000425</c:v>
                </c:pt>
                <c:pt idx="172">
                  <c:v>-0.65600000000000425</c:v>
                </c:pt>
                <c:pt idx="173">
                  <c:v>-0.65400000000000424</c:v>
                </c:pt>
                <c:pt idx="174">
                  <c:v>-0.65200000000000413</c:v>
                </c:pt>
                <c:pt idx="175">
                  <c:v>-0.65000000000000391</c:v>
                </c:pt>
                <c:pt idx="176">
                  <c:v>-0.6480000000000038</c:v>
                </c:pt>
                <c:pt idx="177">
                  <c:v>-0.64600000000000379</c:v>
                </c:pt>
                <c:pt idx="178">
                  <c:v>-0.64400000000000379</c:v>
                </c:pt>
                <c:pt idx="179">
                  <c:v>-0.64200000000000379</c:v>
                </c:pt>
                <c:pt idx="180">
                  <c:v>-0.64000000000000379</c:v>
                </c:pt>
                <c:pt idx="181">
                  <c:v>-0.63800000000000379</c:v>
                </c:pt>
                <c:pt idx="182">
                  <c:v>-0.63600000000000378</c:v>
                </c:pt>
                <c:pt idx="183">
                  <c:v>-0.63400000000000378</c:v>
                </c:pt>
                <c:pt idx="184">
                  <c:v>-0.63200000000000378</c:v>
                </c:pt>
                <c:pt idx="185">
                  <c:v>-0.63000000000000378</c:v>
                </c:pt>
                <c:pt idx="186">
                  <c:v>-0.62800000000000378</c:v>
                </c:pt>
                <c:pt idx="187">
                  <c:v>-0.62600000000000355</c:v>
                </c:pt>
                <c:pt idx="188">
                  <c:v>-0.62400000000000333</c:v>
                </c:pt>
                <c:pt idx="189">
                  <c:v>-0.62200000000000333</c:v>
                </c:pt>
                <c:pt idx="190">
                  <c:v>-0.62000000000000333</c:v>
                </c:pt>
                <c:pt idx="191">
                  <c:v>-0.61800000000000332</c:v>
                </c:pt>
                <c:pt idx="192">
                  <c:v>-0.61600000000000332</c:v>
                </c:pt>
                <c:pt idx="193">
                  <c:v>-0.61400000000000265</c:v>
                </c:pt>
                <c:pt idx="194">
                  <c:v>-0.61200000000000065</c:v>
                </c:pt>
                <c:pt idx="195">
                  <c:v>-0.61000000000000065</c:v>
                </c:pt>
                <c:pt idx="196">
                  <c:v>-0.60800000000000065</c:v>
                </c:pt>
                <c:pt idx="197">
                  <c:v>-0.60600000000000065</c:v>
                </c:pt>
                <c:pt idx="198">
                  <c:v>-0.60400000000000065</c:v>
                </c:pt>
                <c:pt idx="199">
                  <c:v>-0.60200000000000065</c:v>
                </c:pt>
                <c:pt idx="200">
                  <c:v>-0.60000000000000064</c:v>
                </c:pt>
                <c:pt idx="201">
                  <c:v>-0.59800000000000053</c:v>
                </c:pt>
                <c:pt idx="202">
                  <c:v>-0.59600000000000053</c:v>
                </c:pt>
                <c:pt idx="203">
                  <c:v>-0.59400000000000053</c:v>
                </c:pt>
                <c:pt idx="204">
                  <c:v>-0.59200000000000053</c:v>
                </c:pt>
                <c:pt idx="205">
                  <c:v>-0.59000000000000052</c:v>
                </c:pt>
                <c:pt idx="206">
                  <c:v>-0.58800000000000052</c:v>
                </c:pt>
                <c:pt idx="207">
                  <c:v>-0.58600000000000052</c:v>
                </c:pt>
                <c:pt idx="208">
                  <c:v>-0.58400000000000052</c:v>
                </c:pt>
                <c:pt idx="209">
                  <c:v>-0.58200000000000052</c:v>
                </c:pt>
                <c:pt idx="210">
                  <c:v>-0.58000000000000052</c:v>
                </c:pt>
                <c:pt idx="211">
                  <c:v>-0.57800000000000062</c:v>
                </c:pt>
                <c:pt idx="212">
                  <c:v>-0.57600000000000062</c:v>
                </c:pt>
                <c:pt idx="213">
                  <c:v>-0.57399999999999995</c:v>
                </c:pt>
                <c:pt idx="214">
                  <c:v>-0.57199999999999995</c:v>
                </c:pt>
                <c:pt idx="215">
                  <c:v>-0.56999999999999995</c:v>
                </c:pt>
                <c:pt idx="216">
                  <c:v>-0.56799999999999995</c:v>
                </c:pt>
                <c:pt idx="217">
                  <c:v>-0.56599999999999995</c:v>
                </c:pt>
                <c:pt idx="218">
                  <c:v>-0.56399999999999995</c:v>
                </c:pt>
                <c:pt idx="219">
                  <c:v>-0.56200000000000061</c:v>
                </c:pt>
                <c:pt idx="220">
                  <c:v>-0.56000000000000005</c:v>
                </c:pt>
                <c:pt idx="221">
                  <c:v>-0.55800000000000005</c:v>
                </c:pt>
                <c:pt idx="222">
                  <c:v>-0.55600000000000005</c:v>
                </c:pt>
                <c:pt idx="223">
                  <c:v>-0.55400000000000005</c:v>
                </c:pt>
                <c:pt idx="224">
                  <c:v>-0.55200000000000005</c:v>
                </c:pt>
                <c:pt idx="225">
                  <c:v>-0.55000000000000004</c:v>
                </c:pt>
                <c:pt idx="226">
                  <c:v>-0.54800000000000004</c:v>
                </c:pt>
                <c:pt idx="227">
                  <c:v>-0.54600000000000004</c:v>
                </c:pt>
                <c:pt idx="228">
                  <c:v>-0.54400000000000004</c:v>
                </c:pt>
                <c:pt idx="229">
                  <c:v>-0.54200000000000004</c:v>
                </c:pt>
                <c:pt idx="230">
                  <c:v>-0.54</c:v>
                </c:pt>
                <c:pt idx="231">
                  <c:v>-0.53800000000000003</c:v>
                </c:pt>
                <c:pt idx="232">
                  <c:v>-0.53600000000000003</c:v>
                </c:pt>
                <c:pt idx="233">
                  <c:v>-0.53400000000000003</c:v>
                </c:pt>
                <c:pt idx="234">
                  <c:v>-0.53200000000000003</c:v>
                </c:pt>
                <c:pt idx="235">
                  <c:v>-0.53</c:v>
                </c:pt>
                <c:pt idx="236">
                  <c:v>-0.52800000000000002</c:v>
                </c:pt>
                <c:pt idx="237">
                  <c:v>-0.52600000000000002</c:v>
                </c:pt>
                <c:pt idx="238">
                  <c:v>-0.52400000000000002</c:v>
                </c:pt>
                <c:pt idx="239">
                  <c:v>-0.52200000000000002</c:v>
                </c:pt>
                <c:pt idx="240">
                  <c:v>-0.52</c:v>
                </c:pt>
                <c:pt idx="241">
                  <c:v>-0.51800000000000002</c:v>
                </c:pt>
                <c:pt idx="242">
                  <c:v>-0.51600000000000001</c:v>
                </c:pt>
                <c:pt idx="243">
                  <c:v>-0.51400000000000001</c:v>
                </c:pt>
                <c:pt idx="244">
                  <c:v>-0.51200000000000001</c:v>
                </c:pt>
                <c:pt idx="245">
                  <c:v>-0.51</c:v>
                </c:pt>
                <c:pt idx="246">
                  <c:v>-0.50800000000000001</c:v>
                </c:pt>
                <c:pt idx="247">
                  <c:v>-0.50600000000000001</c:v>
                </c:pt>
                <c:pt idx="248">
                  <c:v>-0.504</c:v>
                </c:pt>
                <c:pt idx="249">
                  <c:v>-0.502</c:v>
                </c:pt>
                <c:pt idx="250">
                  <c:v>-0.5</c:v>
                </c:pt>
                <c:pt idx="251">
                  <c:v>-0.49800000000000166</c:v>
                </c:pt>
                <c:pt idx="252">
                  <c:v>-0.49600000000000088</c:v>
                </c:pt>
                <c:pt idx="253">
                  <c:v>-0.49400000000000038</c:v>
                </c:pt>
                <c:pt idx="254">
                  <c:v>-0.49200000000000038</c:v>
                </c:pt>
                <c:pt idx="255">
                  <c:v>-0.49000000000000032</c:v>
                </c:pt>
                <c:pt idx="256">
                  <c:v>-0.48800000000000032</c:v>
                </c:pt>
                <c:pt idx="257">
                  <c:v>-0.48600000000000032</c:v>
                </c:pt>
                <c:pt idx="258">
                  <c:v>-0.48400000000000032</c:v>
                </c:pt>
                <c:pt idx="259">
                  <c:v>-0.48200000000000032</c:v>
                </c:pt>
                <c:pt idx="260">
                  <c:v>-0.48000000000000032</c:v>
                </c:pt>
                <c:pt idx="261">
                  <c:v>-0.47800000000000031</c:v>
                </c:pt>
                <c:pt idx="262">
                  <c:v>-0.47600000000000031</c:v>
                </c:pt>
                <c:pt idx="263">
                  <c:v>-0.47400000000000031</c:v>
                </c:pt>
                <c:pt idx="264">
                  <c:v>-0.47200000000000031</c:v>
                </c:pt>
                <c:pt idx="265">
                  <c:v>-0.47000000000000008</c:v>
                </c:pt>
                <c:pt idx="266">
                  <c:v>-0.46800000000000008</c:v>
                </c:pt>
                <c:pt idx="267">
                  <c:v>-0.46600000000000008</c:v>
                </c:pt>
                <c:pt idx="268">
                  <c:v>-0.46400000000000002</c:v>
                </c:pt>
                <c:pt idx="269">
                  <c:v>-0.46200000000000002</c:v>
                </c:pt>
                <c:pt idx="270">
                  <c:v>-0.46</c:v>
                </c:pt>
                <c:pt idx="271">
                  <c:v>-0.45800000000000002</c:v>
                </c:pt>
                <c:pt idx="272">
                  <c:v>-0.45600000000000002</c:v>
                </c:pt>
                <c:pt idx="273">
                  <c:v>-0.45400000000000001</c:v>
                </c:pt>
                <c:pt idx="274">
                  <c:v>-0.45200000000000001</c:v>
                </c:pt>
                <c:pt idx="275">
                  <c:v>-0.45</c:v>
                </c:pt>
                <c:pt idx="276">
                  <c:v>-0.44800000000000051</c:v>
                </c:pt>
                <c:pt idx="277">
                  <c:v>-0.44600000000000051</c:v>
                </c:pt>
                <c:pt idx="278">
                  <c:v>-0.44400000000000051</c:v>
                </c:pt>
                <c:pt idx="279">
                  <c:v>-0.4420000000000005</c:v>
                </c:pt>
                <c:pt idx="280">
                  <c:v>-0.44000000000000045</c:v>
                </c:pt>
                <c:pt idx="281">
                  <c:v>-0.43800000000000167</c:v>
                </c:pt>
                <c:pt idx="282">
                  <c:v>-0.43600000000000166</c:v>
                </c:pt>
                <c:pt idx="283">
                  <c:v>-0.43400000000000138</c:v>
                </c:pt>
                <c:pt idx="284">
                  <c:v>-0.43200000000000038</c:v>
                </c:pt>
                <c:pt idx="285">
                  <c:v>-0.43000000000000038</c:v>
                </c:pt>
                <c:pt idx="286">
                  <c:v>-0.42800000000000032</c:v>
                </c:pt>
                <c:pt idx="287">
                  <c:v>-0.42600000000000032</c:v>
                </c:pt>
                <c:pt idx="288">
                  <c:v>-0.42400000000000032</c:v>
                </c:pt>
                <c:pt idx="289">
                  <c:v>-0.42200000000000032</c:v>
                </c:pt>
                <c:pt idx="290">
                  <c:v>-0.42000000000000032</c:v>
                </c:pt>
                <c:pt idx="291">
                  <c:v>-0.41800000000000032</c:v>
                </c:pt>
                <c:pt idx="292">
                  <c:v>-0.41600000000000031</c:v>
                </c:pt>
                <c:pt idx="293">
                  <c:v>-0.41400000000000031</c:v>
                </c:pt>
                <c:pt idx="294">
                  <c:v>-0.41200000000000031</c:v>
                </c:pt>
                <c:pt idx="295">
                  <c:v>-0.41000000000000031</c:v>
                </c:pt>
                <c:pt idx="296">
                  <c:v>-0.40800000000000008</c:v>
                </c:pt>
                <c:pt idx="297">
                  <c:v>-0.40600000000000008</c:v>
                </c:pt>
                <c:pt idx="298">
                  <c:v>-0.40400000000000008</c:v>
                </c:pt>
                <c:pt idx="299">
                  <c:v>-0.40200000000000002</c:v>
                </c:pt>
                <c:pt idx="300">
                  <c:v>-0.4</c:v>
                </c:pt>
                <c:pt idx="301">
                  <c:v>-0.39800000000000213</c:v>
                </c:pt>
                <c:pt idx="302">
                  <c:v>-0.39600000000000213</c:v>
                </c:pt>
                <c:pt idx="303">
                  <c:v>-0.39400000000000213</c:v>
                </c:pt>
                <c:pt idx="304">
                  <c:v>-0.39200000000000207</c:v>
                </c:pt>
                <c:pt idx="305">
                  <c:v>-0.3900000000000019</c:v>
                </c:pt>
                <c:pt idx="306">
                  <c:v>-0.3880000000000019</c:v>
                </c:pt>
                <c:pt idx="307">
                  <c:v>-0.3860000000000019</c:v>
                </c:pt>
                <c:pt idx="308">
                  <c:v>-0.3840000000000019</c:v>
                </c:pt>
                <c:pt idx="309">
                  <c:v>-0.38200000000000189</c:v>
                </c:pt>
                <c:pt idx="310">
                  <c:v>-0.38000000000000189</c:v>
                </c:pt>
                <c:pt idx="311">
                  <c:v>-0.37800000000000167</c:v>
                </c:pt>
                <c:pt idx="312">
                  <c:v>-0.37600000000000167</c:v>
                </c:pt>
                <c:pt idx="313">
                  <c:v>-0.37400000000000166</c:v>
                </c:pt>
                <c:pt idx="314">
                  <c:v>-0.37200000000000166</c:v>
                </c:pt>
                <c:pt idx="315">
                  <c:v>-0.37000000000000038</c:v>
                </c:pt>
                <c:pt idx="316">
                  <c:v>-0.36800000000000038</c:v>
                </c:pt>
                <c:pt idx="317">
                  <c:v>-0.36600000000000038</c:v>
                </c:pt>
                <c:pt idx="318">
                  <c:v>-0.36400000000000032</c:v>
                </c:pt>
                <c:pt idx="319">
                  <c:v>-0.36200000000000032</c:v>
                </c:pt>
                <c:pt idx="320">
                  <c:v>-0.36000000000000032</c:v>
                </c:pt>
                <c:pt idx="321">
                  <c:v>-0.35800000000000032</c:v>
                </c:pt>
                <c:pt idx="322">
                  <c:v>-0.35600000000000032</c:v>
                </c:pt>
                <c:pt idx="323">
                  <c:v>-0.35400000000000031</c:v>
                </c:pt>
                <c:pt idx="324">
                  <c:v>-0.35200000000000031</c:v>
                </c:pt>
                <c:pt idx="325">
                  <c:v>-0.35000000000000031</c:v>
                </c:pt>
                <c:pt idx="326">
                  <c:v>-0.34800000000000081</c:v>
                </c:pt>
                <c:pt idx="327">
                  <c:v>-0.34600000000000081</c:v>
                </c:pt>
                <c:pt idx="328">
                  <c:v>-0.34400000000000081</c:v>
                </c:pt>
                <c:pt idx="329">
                  <c:v>-0.3420000000000008</c:v>
                </c:pt>
                <c:pt idx="330">
                  <c:v>-0.34000000000000058</c:v>
                </c:pt>
                <c:pt idx="331">
                  <c:v>-0.33800000000000213</c:v>
                </c:pt>
                <c:pt idx="332">
                  <c:v>-0.33600000000000213</c:v>
                </c:pt>
                <c:pt idx="333">
                  <c:v>-0.33400000000000213</c:v>
                </c:pt>
                <c:pt idx="334">
                  <c:v>-0.33200000000000213</c:v>
                </c:pt>
                <c:pt idx="335">
                  <c:v>-0.33000000000000212</c:v>
                </c:pt>
                <c:pt idx="336">
                  <c:v>-0.3280000000000019</c:v>
                </c:pt>
                <c:pt idx="337">
                  <c:v>-0.3260000000000019</c:v>
                </c:pt>
                <c:pt idx="338">
                  <c:v>-0.3240000000000019</c:v>
                </c:pt>
                <c:pt idx="339">
                  <c:v>-0.3220000000000019</c:v>
                </c:pt>
                <c:pt idx="340">
                  <c:v>-0.32000000000000189</c:v>
                </c:pt>
                <c:pt idx="341">
                  <c:v>-0.31800000000000189</c:v>
                </c:pt>
                <c:pt idx="342">
                  <c:v>-0.31600000000000172</c:v>
                </c:pt>
                <c:pt idx="343">
                  <c:v>-0.31400000000000167</c:v>
                </c:pt>
                <c:pt idx="344">
                  <c:v>-0.31200000000000166</c:v>
                </c:pt>
                <c:pt idx="345">
                  <c:v>-0.31000000000000166</c:v>
                </c:pt>
                <c:pt idx="346">
                  <c:v>-0.30800000000000038</c:v>
                </c:pt>
                <c:pt idx="347">
                  <c:v>-0.30600000000000038</c:v>
                </c:pt>
                <c:pt idx="348">
                  <c:v>-0.30400000000000038</c:v>
                </c:pt>
                <c:pt idx="349">
                  <c:v>-0.30200000000000032</c:v>
                </c:pt>
                <c:pt idx="350">
                  <c:v>-0.30000000000000032</c:v>
                </c:pt>
                <c:pt idx="351">
                  <c:v>-0.29800000000000032</c:v>
                </c:pt>
                <c:pt idx="352">
                  <c:v>-0.29600000000000032</c:v>
                </c:pt>
                <c:pt idx="353">
                  <c:v>-0.29400000000000032</c:v>
                </c:pt>
                <c:pt idx="354">
                  <c:v>-0.29200000000000031</c:v>
                </c:pt>
                <c:pt idx="355">
                  <c:v>-0.29000000000000031</c:v>
                </c:pt>
                <c:pt idx="356">
                  <c:v>-0.28800000000000031</c:v>
                </c:pt>
                <c:pt idx="357">
                  <c:v>-0.28600000000000031</c:v>
                </c:pt>
                <c:pt idx="358">
                  <c:v>-0.28400000000000031</c:v>
                </c:pt>
                <c:pt idx="359">
                  <c:v>-0.28200000000000008</c:v>
                </c:pt>
                <c:pt idx="360">
                  <c:v>-0.28000000000000008</c:v>
                </c:pt>
                <c:pt idx="361">
                  <c:v>-0.27800000000000002</c:v>
                </c:pt>
                <c:pt idx="362">
                  <c:v>-0.27600000000000002</c:v>
                </c:pt>
                <c:pt idx="363">
                  <c:v>-0.27400000000000002</c:v>
                </c:pt>
                <c:pt idx="364">
                  <c:v>-0.27200000000000002</c:v>
                </c:pt>
                <c:pt idx="365">
                  <c:v>-0.27</c:v>
                </c:pt>
                <c:pt idx="366">
                  <c:v>-0.26800000000000002</c:v>
                </c:pt>
                <c:pt idx="367">
                  <c:v>-0.26600000000000001</c:v>
                </c:pt>
                <c:pt idx="368">
                  <c:v>-0.26400000000000001</c:v>
                </c:pt>
                <c:pt idx="369">
                  <c:v>-0.26200000000000001</c:v>
                </c:pt>
                <c:pt idx="370">
                  <c:v>-0.26</c:v>
                </c:pt>
                <c:pt idx="371">
                  <c:v>-0.25800000000000001</c:v>
                </c:pt>
                <c:pt idx="372">
                  <c:v>-0.25600000000000001</c:v>
                </c:pt>
                <c:pt idx="373">
                  <c:v>-0.254</c:v>
                </c:pt>
                <c:pt idx="374">
                  <c:v>-0.252</c:v>
                </c:pt>
                <c:pt idx="375">
                  <c:v>-0.25</c:v>
                </c:pt>
                <c:pt idx="376">
                  <c:v>-0.24800000000000041</c:v>
                </c:pt>
                <c:pt idx="377">
                  <c:v>-0.24600000000000041</c:v>
                </c:pt>
                <c:pt idx="378">
                  <c:v>-0.24400000000000024</c:v>
                </c:pt>
                <c:pt idx="379">
                  <c:v>-0.24200000000000021</c:v>
                </c:pt>
                <c:pt idx="380">
                  <c:v>-0.24000000000000021</c:v>
                </c:pt>
                <c:pt idx="381">
                  <c:v>-0.23800000000000004</c:v>
                </c:pt>
                <c:pt idx="382">
                  <c:v>-0.23600000000000004</c:v>
                </c:pt>
                <c:pt idx="383">
                  <c:v>-0.23400000000000001</c:v>
                </c:pt>
                <c:pt idx="384">
                  <c:v>-0.23200000000000001</c:v>
                </c:pt>
                <c:pt idx="385">
                  <c:v>-0.23</c:v>
                </c:pt>
                <c:pt idx="386">
                  <c:v>-0.22800000000000029</c:v>
                </c:pt>
                <c:pt idx="387">
                  <c:v>-0.22600000000000028</c:v>
                </c:pt>
                <c:pt idx="388">
                  <c:v>-0.22400000000000028</c:v>
                </c:pt>
                <c:pt idx="389">
                  <c:v>-0.22200000000000025</c:v>
                </c:pt>
                <c:pt idx="390">
                  <c:v>-0.22000000000000025</c:v>
                </c:pt>
                <c:pt idx="391">
                  <c:v>-0.21800000000000044</c:v>
                </c:pt>
                <c:pt idx="392">
                  <c:v>-0.21600000000000041</c:v>
                </c:pt>
                <c:pt idx="393">
                  <c:v>-0.21400000000000041</c:v>
                </c:pt>
                <c:pt idx="394">
                  <c:v>-0.21200000000000024</c:v>
                </c:pt>
                <c:pt idx="395">
                  <c:v>-0.21000000000000021</c:v>
                </c:pt>
                <c:pt idx="396">
                  <c:v>-0.20800000000000021</c:v>
                </c:pt>
                <c:pt idx="397">
                  <c:v>-0.20600000000000004</c:v>
                </c:pt>
                <c:pt idx="398">
                  <c:v>-0.20400000000000001</c:v>
                </c:pt>
                <c:pt idx="399">
                  <c:v>-0.20200000000000001</c:v>
                </c:pt>
                <c:pt idx="400">
                  <c:v>-0.2</c:v>
                </c:pt>
                <c:pt idx="401">
                  <c:v>-0.19800000000000029</c:v>
                </c:pt>
                <c:pt idx="402">
                  <c:v>-0.19600000000000029</c:v>
                </c:pt>
                <c:pt idx="403">
                  <c:v>-0.19400000000000028</c:v>
                </c:pt>
                <c:pt idx="404">
                  <c:v>-0.19200000000000028</c:v>
                </c:pt>
                <c:pt idx="405">
                  <c:v>-0.19000000000000025</c:v>
                </c:pt>
                <c:pt idx="406">
                  <c:v>-0.18800000000000044</c:v>
                </c:pt>
                <c:pt idx="407">
                  <c:v>-0.18600000000000044</c:v>
                </c:pt>
                <c:pt idx="408">
                  <c:v>-0.18400000000000041</c:v>
                </c:pt>
                <c:pt idx="409">
                  <c:v>-0.18200000000000024</c:v>
                </c:pt>
                <c:pt idx="410">
                  <c:v>-0.18000000000000024</c:v>
                </c:pt>
                <c:pt idx="411">
                  <c:v>-0.17800000000000021</c:v>
                </c:pt>
                <c:pt idx="412">
                  <c:v>-0.17600000000000021</c:v>
                </c:pt>
                <c:pt idx="413">
                  <c:v>-0.17400000000000004</c:v>
                </c:pt>
                <c:pt idx="414">
                  <c:v>-0.17200000000000001</c:v>
                </c:pt>
                <c:pt idx="415">
                  <c:v>-0.17</c:v>
                </c:pt>
                <c:pt idx="416">
                  <c:v>-0.16800000000000034</c:v>
                </c:pt>
                <c:pt idx="417">
                  <c:v>-0.16600000000000029</c:v>
                </c:pt>
                <c:pt idx="418">
                  <c:v>-0.16400000000000028</c:v>
                </c:pt>
                <c:pt idx="419">
                  <c:v>-0.16200000000000028</c:v>
                </c:pt>
                <c:pt idx="420">
                  <c:v>-0.16000000000000025</c:v>
                </c:pt>
                <c:pt idx="421">
                  <c:v>-0.15800000000000089</c:v>
                </c:pt>
                <c:pt idx="422">
                  <c:v>-0.15600000000000044</c:v>
                </c:pt>
                <c:pt idx="423">
                  <c:v>-0.15400000000000041</c:v>
                </c:pt>
                <c:pt idx="424">
                  <c:v>-0.15200000000000041</c:v>
                </c:pt>
                <c:pt idx="425">
                  <c:v>-0.15000000000000024</c:v>
                </c:pt>
                <c:pt idx="426">
                  <c:v>-0.14800000000000021</c:v>
                </c:pt>
                <c:pt idx="427">
                  <c:v>-0.14600000000000021</c:v>
                </c:pt>
                <c:pt idx="428">
                  <c:v>-0.14400000000000004</c:v>
                </c:pt>
                <c:pt idx="429">
                  <c:v>-0.14200000000000004</c:v>
                </c:pt>
                <c:pt idx="430">
                  <c:v>-0.14000000000000001</c:v>
                </c:pt>
                <c:pt idx="431">
                  <c:v>-0.13800000000000001</c:v>
                </c:pt>
                <c:pt idx="432">
                  <c:v>-0.13600000000000001</c:v>
                </c:pt>
                <c:pt idx="433">
                  <c:v>-0.13400000000000001</c:v>
                </c:pt>
                <c:pt idx="434">
                  <c:v>-0.13200000000000001</c:v>
                </c:pt>
                <c:pt idx="435">
                  <c:v>-0.13</c:v>
                </c:pt>
                <c:pt idx="436">
                  <c:v>-0.128</c:v>
                </c:pt>
                <c:pt idx="437">
                  <c:v>-0.126</c:v>
                </c:pt>
                <c:pt idx="438">
                  <c:v>-0.12400000000000012</c:v>
                </c:pt>
                <c:pt idx="439">
                  <c:v>-0.12200000000000009</c:v>
                </c:pt>
                <c:pt idx="440">
                  <c:v>-0.12000000000000002</c:v>
                </c:pt>
                <c:pt idx="441">
                  <c:v>-0.11799999999999998</c:v>
                </c:pt>
                <c:pt idx="442">
                  <c:v>-0.11600000000000016</c:v>
                </c:pt>
                <c:pt idx="443">
                  <c:v>-0.11400000000000013</c:v>
                </c:pt>
                <c:pt idx="444">
                  <c:v>-0.11200000000000011</c:v>
                </c:pt>
                <c:pt idx="445">
                  <c:v>-0.11000000000000011</c:v>
                </c:pt>
                <c:pt idx="446">
                  <c:v>-0.10800000000000012</c:v>
                </c:pt>
                <c:pt idx="447">
                  <c:v>-0.10600000000000002</c:v>
                </c:pt>
                <c:pt idx="448">
                  <c:v>-0.10400000000000002</c:v>
                </c:pt>
                <c:pt idx="449">
                  <c:v>-0.10199999999999998</c:v>
                </c:pt>
                <c:pt idx="450">
                  <c:v>-0.1</c:v>
                </c:pt>
                <c:pt idx="451">
                  <c:v>-9.8000000000000267E-2</c:v>
                </c:pt>
                <c:pt idx="452">
                  <c:v>-9.6000000000000196E-2</c:v>
                </c:pt>
                <c:pt idx="453">
                  <c:v>-9.4000000000000222E-2</c:v>
                </c:pt>
                <c:pt idx="454">
                  <c:v>-9.2000000000000026E-2</c:v>
                </c:pt>
                <c:pt idx="455">
                  <c:v>-9.0000000000000066E-2</c:v>
                </c:pt>
                <c:pt idx="456">
                  <c:v>-8.8000000000000245E-2</c:v>
                </c:pt>
                <c:pt idx="457">
                  <c:v>-8.6000000000000063E-2</c:v>
                </c:pt>
                <c:pt idx="458">
                  <c:v>-8.4000000000000227E-2</c:v>
                </c:pt>
                <c:pt idx="459">
                  <c:v>-8.2000000000000003E-2</c:v>
                </c:pt>
                <c:pt idx="460">
                  <c:v>-8.0000000000000168E-2</c:v>
                </c:pt>
                <c:pt idx="461">
                  <c:v>-7.8000000000000125E-2</c:v>
                </c:pt>
                <c:pt idx="462">
                  <c:v>-7.6000000000000123E-2</c:v>
                </c:pt>
                <c:pt idx="463">
                  <c:v>-7.400000000000044E-2</c:v>
                </c:pt>
                <c:pt idx="464">
                  <c:v>-7.2000000000000119E-2</c:v>
                </c:pt>
                <c:pt idx="465">
                  <c:v>-7.0000000000000034E-2</c:v>
                </c:pt>
                <c:pt idx="466">
                  <c:v>-6.8000000000000033E-2</c:v>
                </c:pt>
                <c:pt idx="467">
                  <c:v>-6.6000000000000003E-2</c:v>
                </c:pt>
                <c:pt idx="468">
                  <c:v>-6.4000000000000182E-2</c:v>
                </c:pt>
                <c:pt idx="469">
                  <c:v>-6.2000000000000124E-2</c:v>
                </c:pt>
                <c:pt idx="470">
                  <c:v>-6.0000000000000102E-2</c:v>
                </c:pt>
                <c:pt idx="471">
                  <c:v>-5.80000000000001E-2</c:v>
                </c:pt>
                <c:pt idx="472">
                  <c:v>-5.6000000000000022E-2</c:v>
                </c:pt>
                <c:pt idx="473">
                  <c:v>-5.4000000000000124E-2</c:v>
                </c:pt>
                <c:pt idx="474">
                  <c:v>-5.2000000000000123E-2</c:v>
                </c:pt>
                <c:pt idx="475">
                  <c:v>-5.0000000000000093E-2</c:v>
                </c:pt>
                <c:pt idx="476">
                  <c:v>-4.8000000000000084E-2</c:v>
                </c:pt>
                <c:pt idx="477">
                  <c:v>-4.6000000000000013E-2</c:v>
                </c:pt>
                <c:pt idx="478">
                  <c:v>-4.4000000000000122E-2</c:v>
                </c:pt>
                <c:pt idx="479">
                  <c:v>-4.2000000000000093E-2</c:v>
                </c:pt>
                <c:pt idx="480">
                  <c:v>-4.0000000000000084E-2</c:v>
                </c:pt>
                <c:pt idx="481">
                  <c:v>-3.8000000000000062E-2</c:v>
                </c:pt>
                <c:pt idx="482">
                  <c:v>-3.6000000000000199E-2</c:v>
                </c:pt>
                <c:pt idx="483">
                  <c:v>-3.4000000000000002E-2</c:v>
                </c:pt>
                <c:pt idx="484">
                  <c:v>-3.2000000000000091E-2</c:v>
                </c:pt>
                <c:pt idx="485">
                  <c:v>-3.0000000000000082E-2</c:v>
                </c:pt>
                <c:pt idx="486">
                  <c:v>-2.8000000000000011E-2</c:v>
                </c:pt>
                <c:pt idx="487">
                  <c:v>-2.6000000000000082E-2</c:v>
                </c:pt>
                <c:pt idx="488">
                  <c:v>-2.4000000000000042E-2</c:v>
                </c:pt>
                <c:pt idx="489">
                  <c:v>-2.2000000000000092E-2</c:v>
                </c:pt>
                <c:pt idx="490">
                  <c:v>-2.0000000000000042E-2</c:v>
                </c:pt>
                <c:pt idx="491">
                  <c:v>-1.8000000000000061E-2</c:v>
                </c:pt>
                <c:pt idx="492">
                  <c:v>-1.6000000000000045E-2</c:v>
                </c:pt>
                <c:pt idx="493">
                  <c:v>-1.4000000000000005E-2</c:v>
                </c:pt>
                <c:pt idx="494">
                  <c:v>-1.2000000000000021E-2</c:v>
                </c:pt>
                <c:pt idx="495">
                  <c:v>-1.0000000000000023E-2</c:v>
                </c:pt>
                <c:pt idx="496">
                  <c:v>-8.0000000000000227E-3</c:v>
                </c:pt>
                <c:pt idx="497">
                  <c:v>-6.0000000000000131E-3</c:v>
                </c:pt>
                <c:pt idx="498">
                  <c:v>-4.0000000000000114E-3</c:v>
                </c:pt>
                <c:pt idx="499">
                  <c:v>-2.0000000000000052E-3</c:v>
                </c:pt>
                <c:pt idx="500">
                  <c:v>0</c:v>
                </c:pt>
                <c:pt idx="501">
                  <c:v>2.0000000000000052E-3</c:v>
                </c:pt>
                <c:pt idx="502">
                  <c:v>4.0000000000000114E-3</c:v>
                </c:pt>
                <c:pt idx="503">
                  <c:v>6.0000000000000131E-3</c:v>
                </c:pt>
                <c:pt idx="504">
                  <c:v>8.0000000000000227E-3</c:v>
                </c:pt>
                <c:pt idx="505">
                  <c:v>1.0000000000000023E-2</c:v>
                </c:pt>
                <c:pt idx="506">
                  <c:v>1.2000000000000021E-2</c:v>
                </c:pt>
                <c:pt idx="507">
                  <c:v>1.4000000000000005E-2</c:v>
                </c:pt>
                <c:pt idx="508">
                  <c:v>1.6000000000000045E-2</c:v>
                </c:pt>
                <c:pt idx="509">
                  <c:v>1.8000000000000061E-2</c:v>
                </c:pt>
                <c:pt idx="510">
                  <c:v>2.0000000000000042E-2</c:v>
                </c:pt>
                <c:pt idx="511">
                  <c:v>2.2000000000000092E-2</c:v>
                </c:pt>
                <c:pt idx="512">
                  <c:v>2.4000000000000042E-2</c:v>
                </c:pt>
                <c:pt idx="513">
                  <c:v>2.6000000000000082E-2</c:v>
                </c:pt>
                <c:pt idx="514">
                  <c:v>2.8000000000000011E-2</c:v>
                </c:pt>
                <c:pt idx="515">
                  <c:v>3.0000000000000082E-2</c:v>
                </c:pt>
                <c:pt idx="516">
                  <c:v>3.2000000000000091E-2</c:v>
                </c:pt>
                <c:pt idx="517">
                  <c:v>3.4000000000000002E-2</c:v>
                </c:pt>
                <c:pt idx="518">
                  <c:v>3.6000000000000199E-2</c:v>
                </c:pt>
                <c:pt idx="519">
                  <c:v>3.8000000000000062E-2</c:v>
                </c:pt>
                <c:pt idx="520">
                  <c:v>4.0000000000000084E-2</c:v>
                </c:pt>
                <c:pt idx="521">
                  <c:v>4.2000000000000093E-2</c:v>
                </c:pt>
                <c:pt idx="522">
                  <c:v>4.4000000000000122E-2</c:v>
                </c:pt>
                <c:pt idx="523">
                  <c:v>4.6000000000000013E-2</c:v>
                </c:pt>
                <c:pt idx="524">
                  <c:v>4.8000000000000084E-2</c:v>
                </c:pt>
                <c:pt idx="525">
                  <c:v>5.0000000000000093E-2</c:v>
                </c:pt>
                <c:pt idx="526">
                  <c:v>5.2000000000000123E-2</c:v>
                </c:pt>
                <c:pt idx="527">
                  <c:v>5.4000000000000124E-2</c:v>
                </c:pt>
                <c:pt idx="528">
                  <c:v>5.6000000000000022E-2</c:v>
                </c:pt>
                <c:pt idx="529">
                  <c:v>5.80000000000001E-2</c:v>
                </c:pt>
                <c:pt idx="530">
                  <c:v>6.0000000000000102E-2</c:v>
                </c:pt>
                <c:pt idx="531">
                  <c:v>6.2000000000000124E-2</c:v>
                </c:pt>
                <c:pt idx="532">
                  <c:v>6.4000000000000182E-2</c:v>
                </c:pt>
                <c:pt idx="533">
                  <c:v>6.6000000000000003E-2</c:v>
                </c:pt>
                <c:pt idx="534">
                  <c:v>6.8000000000000033E-2</c:v>
                </c:pt>
                <c:pt idx="535">
                  <c:v>7.0000000000000034E-2</c:v>
                </c:pt>
                <c:pt idx="536">
                  <c:v>7.2000000000000119E-2</c:v>
                </c:pt>
                <c:pt idx="537">
                  <c:v>7.400000000000044E-2</c:v>
                </c:pt>
                <c:pt idx="538">
                  <c:v>7.6000000000000123E-2</c:v>
                </c:pt>
                <c:pt idx="539">
                  <c:v>7.8000000000000125E-2</c:v>
                </c:pt>
                <c:pt idx="540">
                  <c:v>8.0000000000000168E-2</c:v>
                </c:pt>
                <c:pt idx="541">
                  <c:v>8.2000000000000003E-2</c:v>
                </c:pt>
                <c:pt idx="542">
                  <c:v>8.4000000000000227E-2</c:v>
                </c:pt>
                <c:pt idx="543">
                  <c:v>8.6000000000000063E-2</c:v>
                </c:pt>
                <c:pt idx="544">
                  <c:v>8.8000000000000245E-2</c:v>
                </c:pt>
                <c:pt idx="545">
                  <c:v>9.0000000000000066E-2</c:v>
                </c:pt>
                <c:pt idx="546">
                  <c:v>9.2000000000000026E-2</c:v>
                </c:pt>
                <c:pt idx="547">
                  <c:v>9.4000000000000222E-2</c:v>
                </c:pt>
                <c:pt idx="548">
                  <c:v>9.6000000000000196E-2</c:v>
                </c:pt>
                <c:pt idx="549">
                  <c:v>9.8000000000000267E-2</c:v>
                </c:pt>
                <c:pt idx="550">
                  <c:v>0.1</c:v>
                </c:pt>
                <c:pt idx="551">
                  <c:v>0.10199999999999998</c:v>
                </c:pt>
                <c:pt idx="552">
                  <c:v>0.10400000000000002</c:v>
                </c:pt>
                <c:pt idx="553">
                  <c:v>0.10600000000000002</c:v>
                </c:pt>
                <c:pt idx="554">
                  <c:v>0.10800000000000012</c:v>
                </c:pt>
                <c:pt idx="555">
                  <c:v>0.11000000000000011</c:v>
                </c:pt>
                <c:pt idx="556">
                  <c:v>0.11200000000000011</c:v>
                </c:pt>
                <c:pt idx="557">
                  <c:v>0.11400000000000013</c:v>
                </c:pt>
                <c:pt idx="558">
                  <c:v>0.11600000000000016</c:v>
                </c:pt>
                <c:pt idx="559">
                  <c:v>0.11799999999999998</c:v>
                </c:pt>
                <c:pt idx="560">
                  <c:v>0.12000000000000002</c:v>
                </c:pt>
                <c:pt idx="561">
                  <c:v>0.12200000000000009</c:v>
                </c:pt>
                <c:pt idx="562">
                  <c:v>0.12400000000000012</c:v>
                </c:pt>
                <c:pt idx="563">
                  <c:v>0.126</c:v>
                </c:pt>
                <c:pt idx="564">
                  <c:v>0.128</c:v>
                </c:pt>
                <c:pt idx="565">
                  <c:v>0.13</c:v>
                </c:pt>
                <c:pt idx="566">
                  <c:v>0.13200000000000001</c:v>
                </c:pt>
                <c:pt idx="567">
                  <c:v>0.13400000000000001</c:v>
                </c:pt>
                <c:pt idx="568">
                  <c:v>0.13600000000000001</c:v>
                </c:pt>
                <c:pt idx="569">
                  <c:v>0.13800000000000001</c:v>
                </c:pt>
                <c:pt idx="570">
                  <c:v>0.14000000000000001</c:v>
                </c:pt>
                <c:pt idx="571">
                  <c:v>0.14200000000000004</c:v>
                </c:pt>
                <c:pt idx="572">
                  <c:v>0.14400000000000004</c:v>
                </c:pt>
                <c:pt idx="573">
                  <c:v>0.14600000000000021</c:v>
                </c:pt>
                <c:pt idx="574">
                  <c:v>0.14800000000000021</c:v>
                </c:pt>
                <c:pt idx="575">
                  <c:v>0.15000000000000024</c:v>
                </c:pt>
                <c:pt idx="576">
                  <c:v>0.15200000000000041</c:v>
                </c:pt>
                <c:pt idx="577">
                  <c:v>0.15400000000000041</c:v>
                </c:pt>
                <c:pt idx="578">
                  <c:v>0.15600000000000044</c:v>
                </c:pt>
                <c:pt idx="579">
                  <c:v>0.15800000000000089</c:v>
                </c:pt>
                <c:pt idx="580">
                  <c:v>0.16000000000000025</c:v>
                </c:pt>
                <c:pt idx="581">
                  <c:v>0.16200000000000028</c:v>
                </c:pt>
                <c:pt idx="582">
                  <c:v>0.16400000000000028</c:v>
                </c:pt>
                <c:pt idx="583">
                  <c:v>0.16600000000000029</c:v>
                </c:pt>
                <c:pt idx="584">
                  <c:v>0.16800000000000034</c:v>
                </c:pt>
                <c:pt idx="585">
                  <c:v>0.17</c:v>
                </c:pt>
                <c:pt idx="586">
                  <c:v>0.17200000000000001</c:v>
                </c:pt>
                <c:pt idx="587">
                  <c:v>0.17400000000000004</c:v>
                </c:pt>
                <c:pt idx="588">
                  <c:v>0.17600000000000021</c:v>
                </c:pt>
                <c:pt idx="589">
                  <c:v>0.17800000000000021</c:v>
                </c:pt>
                <c:pt idx="590">
                  <c:v>0.18000000000000024</c:v>
                </c:pt>
                <c:pt idx="591">
                  <c:v>0.18200000000000024</c:v>
                </c:pt>
                <c:pt idx="592">
                  <c:v>0.18400000000000041</c:v>
                </c:pt>
                <c:pt idx="593">
                  <c:v>0.18600000000000044</c:v>
                </c:pt>
                <c:pt idx="594">
                  <c:v>0.18800000000000044</c:v>
                </c:pt>
                <c:pt idx="595">
                  <c:v>0.19000000000000025</c:v>
                </c:pt>
                <c:pt idx="596">
                  <c:v>0.19200000000000028</c:v>
                </c:pt>
                <c:pt idx="597">
                  <c:v>0.19400000000000028</c:v>
                </c:pt>
                <c:pt idx="598">
                  <c:v>0.19600000000000029</c:v>
                </c:pt>
                <c:pt idx="599">
                  <c:v>0.19800000000000029</c:v>
                </c:pt>
                <c:pt idx="600">
                  <c:v>0.2</c:v>
                </c:pt>
                <c:pt idx="601">
                  <c:v>0.20200000000000001</c:v>
                </c:pt>
                <c:pt idx="602">
                  <c:v>0.20400000000000001</c:v>
                </c:pt>
                <c:pt idx="603">
                  <c:v>0.20600000000000004</c:v>
                </c:pt>
                <c:pt idx="604">
                  <c:v>0.20800000000000021</c:v>
                </c:pt>
                <c:pt idx="605">
                  <c:v>0.21000000000000021</c:v>
                </c:pt>
                <c:pt idx="606">
                  <c:v>0.21200000000000024</c:v>
                </c:pt>
                <c:pt idx="607">
                  <c:v>0.21400000000000041</c:v>
                </c:pt>
                <c:pt idx="608">
                  <c:v>0.21600000000000041</c:v>
                </c:pt>
                <c:pt idx="609">
                  <c:v>0.21800000000000044</c:v>
                </c:pt>
                <c:pt idx="610">
                  <c:v>0.22000000000000025</c:v>
                </c:pt>
                <c:pt idx="611">
                  <c:v>0.22200000000000025</c:v>
                </c:pt>
                <c:pt idx="612">
                  <c:v>0.22400000000000028</c:v>
                </c:pt>
                <c:pt idx="613">
                  <c:v>0.22600000000000028</c:v>
                </c:pt>
                <c:pt idx="614">
                  <c:v>0.22800000000000029</c:v>
                </c:pt>
                <c:pt idx="615">
                  <c:v>0.23</c:v>
                </c:pt>
                <c:pt idx="616">
                  <c:v>0.23200000000000001</c:v>
                </c:pt>
                <c:pt idx="617">
                  <c:v>0.23400000000000001</c:v>
                </c:pt>
                <c:pt idx="618">
                  <c:v>0.23600000000000004</c:v>
                </c:pt>
                <c:pt idx="619">
                  <c:v>0.23800000000000004</c:v>
                </c:pt>
                <c:pt idx="620">
                  <c:v>0.24000000000000021</c:v>
                </c:pt>
                <c:pt idx="621">
                  <c:v>0.24200000000000021</c:v>
                </c:pt>
                <c:pt idx="622">
                  <c:v>0.24400000000000024</c:v>
                </c:pt>
                <c:pt idx="623">
                  <c:v>0.24600000000000041</c:v>
                </c:pt>
                <c:pt idx="624">
                  <c:v>0.24800000000000041</c:v>
                </c:pt>
                <c:pt idx="625">
                  <c:v>0.25</c:v>
                </c:pt>
                <c:pt idx="626">
                  <c:v>0.252</c:v>
                </c:pt>
                <c:pt idx="627">
                  <c:v>0.254</c:v>
                </c:pt>
                <c:pt idx="628">
                  <c:v>0.25600000000000001</c:v>
                </c:pt>
                <c:pt idx="629">
                  <c:v>0.25800000000000001</c:v>
                </c:pt>
                <c:pt idx="630">
                  <c:v>0.26</c:v>
                </c:pt>
                <c:pt idx="631">
                  <c:v>0.26200000000000001</c:v>
                </c:pt>
                <c:pt idx="632">
                  <c:v>0.26400000000000001</c:v>
                </c:pt>
                <c:pt idx="633">
                  <c:v>0.26600000000000001</c:v>
                </c:pt>
                <c:pt idx="634">
                  <c:v>0.26800000000000002</c:v>
                </c:pt>
                <c:pt idx="635">
                  <c:v>0.27</c:v>
                </c:pt>
                <c:pt idx="636">
                  <c:v>0.27200000000000002</c:v>
                </c:pt>
                <c:pt idx="637">
                  <c:v>0.27400000000000002</c:v>
                </c:pt>
                <c:pt idx="638">
                  <c:v>0.27600000000000002</c:v>
                </c:pt>
                <c:pt idx="639">
                  <c:v>0.27800000000000002</c:v>
                </c:pt>
                <c:pt idx="640">
                  <c:v>0.28000000000000008</c:v>
                </c:pt>
                <c:pt idx="641">
                  <c:v>0.28200000000000008</c:v>
                </c:pt>
                <c:pt idx="642">
                  <c:v>0.28400000000000031</c:v>
                </c:pt>
                <c:pt idx="643">
                  <c:v>0.28600000000000031</c:v>
                </c:pt>
                <c:pt idx="644">
                  <c:v>0.28800000000000031</c:v>
                </c:pt>
                <c:pt idx="645">
                  <c:v>0.29000000000000031</c:v>
                </c:pt>
                <c:pt idx="646">
                  <c:v>0.29200000000000031</c:v>
                </c:pt>
                <c:pt idx="647">
                  <c:v>0.29400000000000032</c:v>
                </c:pt>
                <c:pt idx="648">
                  <c:v>0.29600000000000032</c:v>
                </c:pt>
                <c:pt idx="649">
                  <c:v>0.29800000000000032</c:v>
                </c:pt>
                <c:pt idx="650">
                  <c:v>0.30000000000000032</c:v>
                </c:pt>
                <c:pt idx="651">
                  <c:v>0.30200000000000032</c:v>
                </c:pt>
                <c:pt idx="652">
                  <c:v>0.30400000000000038</c:v>
                </c:pt>
                <c:pt idx="653">
                  <c:v>0.30600000000000038</c:v>
                </c:pt>
                <c:pt idx="654">
                  <c:v>0.30800000000000038</c:v>
                </c:pt>
                <c:pt idx="655">
                  <c:v>0.31000000000000166</c:v>
                </c:pt>
                <c:pt idx="656">
                  <c:v>0.31200000000000166</c:v>
                </c:pt>
                <c:pt idx="657">
                  <c:v>0.31400000000000167</c:v>
                </c:pt>
                <c:pt idx="658">
                  <c:v>0.31600000000000172</c:v>
                </c:pt>
                <c:pt idx="659">
                  <c:v>0.31800000000000189</c:v>
                </c:pt>
                <c:pt idx="660">
                  <c:v>0.32000000000000189</c:v>
                </c:pt>
                <c:pt idx="661">
                  <c:v>0.3220000000000019</c:v>
                </c:pt>
                <c:pt idx="662">
                  <c:v>0.3240000000000019</c:v>
                </c:pt>
                <c:pt idx="663">
                  <c:v>0.3260000000000019</c:v>
                </c:pt>
                <c:pt idx="664">
                  <c:v>0.3280000000000019</c:v>
                </c:pt>
                <c:pt idx="665">
                  <c:v>0.33000000000000212</c:v>
                </c:pt>
                <c:pt idx="666">
                  <c:v>0.33200000000000213</c:v>
                </c:pt>
                <c:pt idx="667">
                  <c:v>0.33400000000000213</c:v>
                </c:pt>
                <c:pt idx="668">
                  <c:v>0.33600000000000213</c:v>
                </c:pt>
                <c:pt idx="669">
                  <c:v>0.33800000000000213</c:v>
                </c:pt>
                <c:pt idx="670">
                  <c:v>0.34000000000000058</c:v>
                </c:pt>
                <c:pt idx="671">
                  <c:v>0.3420000000000008</c:v>
                </c:pt>
                <c:pt idx="672">
                  <c:v>0.34400000000000081</c:v>
                </c:pt>
                <c:pt idx="673">
                  <c:v>0.34600000000000081</c:v>
                </c:pt>
                <c:pt idx="674">
                  <c:v>0.34800000000000081</c:v>
                </c:pt>
                <c:pt idx="675">
                  <c:v>0.35000000000000031</c:v>
                </c:pt>
                <c:pt idx="676">
                  <c:v>0.35200000000000031</c:v>
                </c:pt>
                <c:pt idx="677">
                  <c:v>0.35400000000000031</c:v>
                </c:pt>
                <c:pt idx="678">
                  <c:v>0.35600000000000032</c:v>
                </c:pt>
                <c:pt idx="679">
                  <c:v>0.35800000000000032</c:v>
                </c:pt>
                <c:pt idx="680">
                  <c:v>0.36000000000000032</c:v>
                </c:pt>
                <c:pt idx="681">
                  <c:v>0.36200000000000032</c:v>
                </c:pt>
                <c:pt idx="682">
                  <c:v>0.36400000000000032</c:v>
                </c:pt>
                <c:pt idx="683">
                  <c:v>0.36600000000000038</c:v>
                </c:pt>
                <c:pt idx="684">
                  <c:v>0.36800000000000038</c:v>
                </c:pt>
                <c:pt idx="685">
                  <c:v>0.37000000000000038</c:v>
                </c:pt>
                <c:pt idx="686">
                  <c:v>0.37200000000000166</c:v>
                </c:pt>
                <c:pt idx="687">
                  <c:v>0.37400000000000166</c:v>
                </c:pt>
                <c:pt idx="688">
                  <c:v>0.37600000000000167</c:v>
                </c:pt>
                <c:pt idx="689">
                  <c:v>0.37800000000000167</c:v>
                </c:pt>
                <c:pt idx="690">
                  <c:v>0.38000000000000189</c:v>
                </c:pt>
                <c:pt idx="691">
                  <c:v>0.38200000000000189</c:v>
                </c:pt>
                <c:pt idx="692">
                  <c:v>0.3840000000000019</c:v>
                </c:pt>
                <c:pt idx="693">
                  <c:v>0.3860000000000019</c:v>
                </c:pt>
                <c:pt idx="694">
                  <c:v>0.3880000000000019</c:v>
                </c:pt>
                <c:pt idx="695">
                  <c:v>0.3900000000000019</c:v>
                </c:pt>
                <c:pt idx="696">
                  <c:v>0.39200000000000207</c:v>
                </c:pt>
                <c:pt idx="697">
                  <c:v>0.39400000000000213</c:v>
                </c:pt>
                <c:pt idx="698">
                  <c:v>0.39600000000000213</c:v>
                </c:pt>
                <c:pt idx="699">
                  <c:v>0.39800000000000213</c:v>
                </c:pt>
                <c:pt idx="700">
                  <c:v>0.4</c:v>
                </c:pt>
                <c:pt idx="701">
                  <c:v>0.40200000000000002</c:v>
                </c:pt>
                <c:pt idx="702">
                  <c:v>0.40400000000000008</c:v>
                </c:pt>
                <c:pt idx="703">
                  <c:v>0.40600000000000008</c:v>
                </c:pt>
                <c:pt idx="704">
                  <c:v>0.40800000000000008</c:v>
                </c:pt>
                <c:pt idx="705">
                  <c:v>0.41000000000000031</c:v>
                </c:pt>
                <c:pt idx="706">
                  <c:v>0.41200000000000031</c:v>
                </c:pt>
                <c:pt idx="707">
                  <c:v>0.41400000000000031</c:v>
                </c:pt>
                <c:pt idx="708">
                  <c:v>0.41600000000000031</c:v>
                </c:pt>
                <c:pt idx="709">
                  <c:v>0.41800000000000032</c:v>
                </c:pt>
                <c:pt idx="710">
                  <c:v>0.42000000000000032</c:v>
                </c:pt>
                <c:pt idx="711">
                  <c:v>0.42200000000000032</c:v>
                </c:pt>
                <c:pt idx="712">
                  <c:v>0.42400000000000032</c:v>
                </c:pt>
                <c:pt idx="713">
                  <c:v>0.42600000000000032</c:v>
                </c:pt>
                <c:pt idx="714">
                  <c:v>0.42800000000000032</c:v>
                </c:pt>
                <c:pt idx="715">
                  <c:v>0.43000000000000038</c:v>
                </c:pt>
                <c:pt idx="716">
                  <c:v>0.43200000000000038</c:v>
                </c:pt>
                <c:pt idx="717">
                  <c:v>0.43400000000000138</c:v>
                </c:pt>
                <c:pt idx="718">
                  <c:v>0.43600000000000166</c:v>
                </c:pt>
                <c:pt idx="719">
                  <c:v>0.43800000000000167</c:v>
                </c:pt>
                <c:pt idx="720">
                  <c:v>0.44000000000000045</c:v>
                </c:pt>
                <c:pt idx="721">
                  <c:v>0.4420000000000005</c:v>
                </c:pt>
                <c:pt idx="722">
                  <c:v>0.44400000000000051</c:v>
                </c:pt>
                <c:pt idx="723">
                  <c:v>0.44600000000000051</c:v>
                </c:pt>
                <c:pt idx="724">
                  <c:v>0.44800000000000051</c:v>
                </c:pt>
                <c:pt idx="725">
                  <c:v>0.45</c:v>
                </c:pt>
                <c:pt idx="726">
                  <c:v>0.45200000000000001</c:v>
                </c:pt>
                <c:pt idx="727">
                  <c:v>0.45400000000000001</c:v>
                </c:pt>
                <c:pt idx="728">
                  <c:v>0.45600000000000002</c:v>
                </c:pt>
                <c:pt idx="729">
                  <c:v>0.45800000000000002</c:v>
                </c:pt>
                <c:pt idx="730">
                  <c:v>0.46</c:v>
                </c:pt>
                <c:pt idx="731">
                  <c:v>0.46200000000000002</c:v>
                </c:pt>
                <c:pt idx="732">
                  <c:v>0.46400000000000002</c:v>
                </c:pt>
                <c:pt idx="733">
                  <c:v>0.46600000000000008</c:v>
                </c:pt>
                <c:pt idx="734">
                  <c:v>0.46800000000000008</c:v>
                </c:pt>
                <c:pt idx="735">
                  <c:v>0.47000000000000008</c:v>
                </c:pt>
                <c:pt idx="736">
                  <c:v>0.47200000000000031</c:v>
                </c:pt>
                <c:pt idx="737">
                  <c:v>0.47400000000000031</c:v>
                </c:pt>
                <c:pt idx="738">
                  <c:v>0.47600000000000031</c:v>
                </c:pt>
                <c:pt idx="739">
                  <c:v>0.47800000000000031</c:v>
                </c:pt>
                <c:pt idx="740">
                  <c:v>0.48000000000000032</c:v>
                </c:pt>
                <c:pt idx="741">
                  <c:v>0.48200000000000032</c:v>
                </c:pt>
                <c:pt idx="742">
                  <c:v>0.48400000000000032</c:v>
                </c:pt>
                <c:pt idx="743">
                  <c:v>0.48600000000000032</c:v>
                </c:pt>
                <c:pt idx="744">
                  <c:v>0.48800000000000032</c:v>
                </c:pt>
                <c:pt idx="745">
                  <c:v>0.49000000000000032</c:v>
                </c:pt>
                <c:pt idx="746">
                  <c:v>0.49200000000000038</c:v>
                </c:pt>
                <c:pt idx="747">
                  <c:v>0.49400000000000038</c:v>
                </c:pt>
                <c:pt idx="748">
                  <c:v>0.49600000000000088</c:v>
                </c:pt>
                <c:pt idx="749">
                  <c:v>0.49800000000000166</c:v>
                </c:pt>
                <c:pt idx="750">
                  <c:v>0.5</c:v>
                </c:pt>
                <c:pt idx="751">
                  <c:v>0.502</c:v>
                </c:pt>
                <c:pt idx="752">
                  <c:v>0.504</c:v>
                </c:pt>
                <c:pt idx="753">
                  <c:v>0.50600000000000001</c:v>
                </c:pt>
                <c:pt idx="754">
                  <c:v>0.50800000000000001</c:v>
                </c:pt>
                <c:pt idx="755">
                  <c:v>0.51</c:v>
                </c:pt>
                <c:pt idx="756">
                  <c:v>0.51200000000000001</c:v>
                </c:pt>
                <c:pt idx="757">
                  <c:v>0.51400000000000001</c:v>
                </c:pt>
                <c:pt idx="758">
                  <c:v>0.51600000000000001</c:v>
                </c:pt>
                <c:pt idx="759">
                  <c:v>0.51800000000000002</c:v>
                </c:pt>
                <c:pt idx="760">
                  <c:v>0.52</c:v>
                </c:pt>
                <c:pt idx="761">
                  <c:v>0.52200000000000002</c:v>
                </c:pt>
                <c:pt idx="762">
                  <c:v>0.52400000000000002</c:v>
                </c:pt>
                <c:pt idx="763">
                  <c:v>0.52600000000000002</c:v>
                </c:pt>
                <c:pt idx="764">
                  <c:v>0.52800000000000002</c:v>
                </c:pt>
                <c:pt idx="765">
                  <c:v>0.53</c:v>
                </c:pt>
                <c:pt idx="766">
                  <c:v>0.53200000000000003</c:v>
                </c:pt>
                <c:pt idx="767">
                  <c:v>0.53400000000000003</c:v>
                </c:pt>
                <c:pt idx="768">
                  <c:v>0.53600000000000003</c:v>
                </c:pt>
                <c:pt idx="769">
                  <c:v>0.53800000000000003</c:v>
                </c:pt>
                <c:pt idx="770">
                  <c:v>0.54</c:v>
                </c:pt>
                <c:pt idx="771">
                  <c:v>0.54200000000000004</c:v>
                </c:pt>
                <c:pt idx="772">
                  <c:v>0.54400000000000004</c:v>
                </c:pt>
                <c:pt idx="773">
                  <c:v>0.54600000000000004</c:v>
                </c:pt>
                <c:pt idx="774">
                  <c:v>0.54800000000000004</c:v>
                </c:pt>
                <c:pt idx="775">
                  <c:v>0.55000000000000004</c:v>
                </c:pt>
                <c:pt idx="776">
                  <c:v>0.55200000000000005</c:v>
                </c:pt>
                <c:pt idx="777">
                  <c:v>0.55400000000000005</c:v>
                </c:pt>
                <c:pt idx="778">
                  <c:v>0.55600000000000005</c:v>
                </c:pt>
                <c:pt idx="779">
                  <c:v>0.55800000000000005</c:v>
                </c:pt>
                <c:pt idx="780">
                  <c:v>0.56000000000000005</c:v>
                </c:pt>
                <c:pt idx="781">
                  <c:v>0.56200000000000061</c:v>
                </c:pt>
                <c:pt idx="782">
                  <c:v>0.56399999999999995</c:v>
                </c:pt>
                <c:pt idx="783">
                  <c:v>0.56599999999999995</c:v>
                </c:pt>
                <c:pt idx="784">
                  <c:v>0.56799999999999995</c:v>
                </c:pt>
                <c:pt idx="785">
                  <c:v>0.56999999999999995</c:v>
                </c:pt>
                <c:pt idx="786">
                  <c:v>0.57199999999999995</c:v>
                </c:pt>
                <c:pt idx="787">
                  <c:v>0.57399999999999995</c:v>
                </c:pt>
                <c:pt idx="788">
                  <c:v>0.57600000000000062</c:v>
                </c:pt>
                <c:pt idx="789">
                  <c:v>0.57800000000000062</c:v>
                </c:pt>
                <c:pt idx="790">
                  <c:v>0.58000000000000052</c:v>
                </c:pt>
                <c:pt idx="791">
                  <c:v>0.58200000000000052</c:v>
                </c:pt>
                <c:pt idx="792">
                  <c:v>0.58400000000000052</c:v>
                </c:pt>
                <c:pt idx="793">
                  <c:v>0.58600000000000052</c:v>
                </c:pt>
                <c:pt idx="794">
                  <c:v>0.58800000000000052</c:v>
                </c:pt>
                <c:pt idx="795">
                  <c:v>0.59000000000000052</c:v>
                </c:pt>
                <c:pt idx="796">
                  <c:v>0.59200000000000053</c:v>
                </c:pt>
                <c:pt idx="797">
                  <c:v>0.59400000000000053</c:v>
                </c:pt>
                <c:pt idx="798">
                  <c:v>0.59600000000000053</c:v>
                </c:pt>
                <c:pt idx="799">
                  <c:v>0.59800000000000053</c:v>
                </c:pt>
                <c:pt idx="800">
                  <c:v>0.60000000000000064</c:v>
                </c:pt>
                <c:pt idx="801">
                  <c:v>0.60200000000000065</c:v>
                </c:pt>
                <c:pt idx="802">
                  <c:v>0.60400000000000065</c:v>
                </c:pt>
                <c:pt idx="803">
                  <c:v>0.60600000000000065</c:v>
                </c:pt>
                <c:pt idx="804">
                  <c:v>0.60800000000000065</c:v>
                </c:pt>
                <c:pt idx="805">
                  <c:v>0.61000000000000065</c:v>
                </c:pt>
                <c:pt idx="806">
                  <c:v>0.61200000000000065</c:v>
                </c:pt>
                <c:pt idx="807">
                  <c:v>0.61400000000000265</c:v>
                </c:pt>
                <c:pt idx="808">
                  <c:v>0.61600000000000332</c:v>
                </c:pt>
                <c:pt idx="809">
                  <c:v>0.61800000000000332</c:v>
                </c:pt>
                <c:pt idx="810">
                  <c:v>0.62000000000000333</c:v>
                </c:pt>
                <c:pt idx="811">
                  <c:v>0.62200000000000333</c:v>
                </c:pt>
                <c:pt idx="812">
                  <c:v>0.62400000000000333</c:v>
                </c:pt>
                <c:pt idx="813">
                  <c:v>0.62600000000000355</c:v>
                </c:pt>
                <c:pt idx="814">
                  <c:v>0.62800000000000378</c:v>
                </c:pt>
                <c:pt idx="815">
                  <c:v>0.63000000000000378</c:v>
                </c:pt>
                <c:pt idx="816">
                  <c:v>0.63200000000000378</c:v>
                </c:pt>
                <c:pt idx="817">
                  <c:v>0.63400000000000378</c:v>
                </c:pt>
                <c:pt idx="818">
                  <c:v>0.63600000000000378</c:v>
                </c:pt>
                <c:pt idx="819">
                  <c:v>0.63800000000000379</c:v>
                </c:pt>
                <c:pt idx="820">
                  <c:v>0.64000000000000379</c:v>
                </c:pt>
                <c:pt idx="821">
                  <c:v>0.64200000000000379</c:v>
                </c:pt>
                <c:pt idx="822">
                  <c:v>0.64400000000000379</c:v>
                </c:pt>
                <c:pt idx="823">
                  <c:v>0.64600000000000379</c:v>
                </c:pt>
                <c:pt idx="824">
                  <c:v>0.6480000000000038</c:v>
                </c:pt>
                <c:pt idx="825">
                  <c:v>0.65000000000000391</c:v>
                </c:pt>
                <c:pt idx="826">
                  <c:v>0.65200000000000413</c:v>
                </c:pt>
                <c:pt idx="827">
                  <c:v>0.65400000000000424</c:v>
                </c:pt>
                <c:pt idx="828">
                  <c:v>0.65600000000000425</c:v>
                </c:pt>
                <c:pt idx="829">
                  <c:v>0.65800000000000425</c:v>
                </c:pt>
                <c:pt idx="830">
                  <c:v>0.66000000000000425</c:v>
                </c:pt>
                <c:pt idx="831">
                  <c:v>0.66200000000000425</c:v>
                </c:pt>
                <c:pt idx="832">
                  <c:v>0.66400000000000425</c:v>
                </c:pt>
                <c:pt idx="833">
                  <c:v>0.66600000000000426</c:v>
                </c:pt>
                <c:pt idx="834">
                  <c:v>0.66800000000000426</c:v>
                </c:pt>
                <c:pt idx="835">
                  <c:v>0.67000000000000426</c:v>
                </c:pt>
                <c:pt idx="836">
                  <c:v>0.67200000000000426</c:v>
                </c:pt>
                <c:pt idx="837">
                  <c:v>0.67400000000000426</c:v>
                </c:pt>
                <c:pt idx="838">
                  <c:v>0.67600000000000426</c:v>
                </c:pt>
                <c:pt idx="839">
                  <c:v>0.67800000000000427</c:v>
                </c:pt>
                <c:pt idx="840">
                  <c:v>0.6800000000000016</c:v>
                </c:pt>
                <c:pt idx="841">
                  <c:v>0.6820000000000016</c:v>
                </c:pt>
                <c:pt idx="842">
                  <c:v>0.68400000000000161</c:v>
                </c:pt>
                <c:pt idx="843">
                  <c:v>0.68600000000000161</c:v>
                </c:pt>
                <c:pt idx="844">
                  <c:v>0.68800000000000161</c:v>
                </c:pt>
                <c:pt idx="845">
                  <c:v>0.69000000000000161</c:v>
                </c:pt>
                <c:pt idx="846">
                  <c:v>0.69200000000000161</c:v>
                </c:pt>
                <c:pt idx="847">
                  <c:v>0.69400000000000162</c:v>
                </c:pt>
                <c:pt idx="848">
                  <c:v>0.69600000000000162</c:v>
                </c:pt>
                <c:pt idx="849">
                  <c:v>0.69800000000000162</c:v>
                </c:pt>
                <c:pt idx="850">
                  <c:v>0.70000000000000062</c:v>
                </c:pt>
                <c:pt idx="851">
                  <c:v>0.70200000000000062</c:v>
                </c:pt>
                <c:pt idx="852">
                  <c:v>0.70400000000000063</c:v>
                </c:pt>
                <c:pt idx="853">
                  <c:v>0.70600000000000063</c:v>
                </c:pt>
                <c:pt idx="854">
                  <c:v>0.70800000000000063</c:v>
                </c:pt>
                <c:pt idx="855">
                  <c:v>0.71000000000000063</c:v>
                </c:pt>
                <c:pt idx="856">
                  <c:v>0.71200000000000063</c:v>
                </c:pt>
                <c:pt idx="857">
                  <c:v>0.71400000000000063</c:v>
                </c:pt>
                <c:pt idx="858">
                  <c:v>0.71600000000000064</c:v>
                </c:pt>
                <c:pt idx="859">
                  <c:v>0.71800000000000064</c:v>
                </c:pt>
                <c:pt idx="860">
                  <c:v>0.72000000000000064</c:v>
                </c:pt>
                <c:pt idx="861">
                  <c:v>0.72200000000000064</c:v>
                </c:pt>
                <c:pt idx="862">
                  <c:v>0.72400000000000064</c:v>
                </c:pt>
                <c:pt idx="863">
                  <c:v>0.72600000000000064</c:v>
                </c:pt>
                <c:pt idx="864">
                  <c:v>0.72800000000000065</c:v>
                </c:pt>
                <c:pt idx="865">
                  <c:v>0.73000000000000065</c:v>
                </c:pt>
                <c:pt idx="866">
                  <c:v>0.73200000000000065</c:v>
                </c:pt>
                <c:pt idx="867">
                  <c:v>0.73400000000000065</c:v>
                </c:pt>
                <c:pt idx="868">
                  <c:v>0.73600000000000065</c:v>
                </c:pt>
                <c:pt idx="869">
                  <c:v>0.73800000000000165</c:v>
                </c:pt>
                <c:pt idx="870">
                  <c:v>0.74000000000000332</c:v>
                </c:pt>
                <c:pt idx="871">
                  <c:v>0.74200000000000332</c:v>
                </c:pt>
                <c:pt idx="872">
                  <c:v>0.74400000000000333</c:v>
                </c:pt>
                <c:pt idx="873">
                  <c:v>0.74600000000000333</c:v>
                </c:pt>
                <c:pt idx="874">
                  <c:v>0.74800000000000333</c:v>
                </c:pt>
                <c:pt idx="875">
                  <c:v>0.75000000000000344</c:v>
                </c:pt>
                <c:pt idx="876">
                  <c:v>0.75200000000000367</c:v>
                </c:pt>
                <c:pt idx="877">
                  <c:v>0.75400000000000378</c:v>
                </c:pt>
                <c:pt idx="878">
                  <c:v>0.75600000000000378</c:v>
                </c:pt>
                <c:pt idx="879">
                  <c:v>0.75800000000000378</c:v>
                </c:pt>
                <c:pt idx="880">
                  <c:v>0.76000000000000378</c:v>
                </c:pt>
                <c:pt idx="881">
                  <c:v>0.76200000000000379</c:v>
                </c:pt>
                <c:pt idx="882">
                  <c:v>0.76400000000000379</c:v>
                </c:pt>
                <c:pt idx="883">
                  <c:v>0.76600000000000379</c:v>
                </c:pt>
                <c:pt idx="884">
                  <c:v>0.76800000000000379</c:v>
                </c:pt>
                <c:pt idx="885">
                  <c:v>0.77000000000000279</c:v>
                </c:pt>
                <c:pt idx="886">
                  <c:v>0.7720000000000028</c:v>
                </c:pt>
                <c:pt idx="887">
                  <c:v>0.7740000000000028</c:v>
                </c:pt>
                <c:pt idx="888">
                  <c:v>0.77600000000000302</c:v>
                </c:pt>
                <c:pt idx="889">
                  <c:v>0.77800000000000313</c:v>
                </c:pt>
                <c:pt idx="890">
                  <c:v>0.78</c:v>
                </c:pt>
                <c:pt idx="891">
                  <c:v>0.78200000000000003</c:v>
                </c:pt>
                <c:pt idx="892">
                  <c:v>0.78400000000000003</c:v>
                </c:pt>
                <c:pt idx="893">
                  <c:v>0.78600000000000003</c:v>
                </c:pt>
                <c:pt idx="894">
                  <c:v>0.78800000000000003</c:v>
                </c:pt>
                <c:pt idx="895">
                  <c:v>0.79</c:v>
                </c:pt>
                <c:pt idx="896">
                  <c:v>0.79200000000000004</c:v>
                </c:pt>
                <c:pt idx="897">
                  <c:v>0.79400000000000004</c:v>
                </c:pt>
                <c:pt idx="898">
                  <c:v>0.79600000000000004</c:v>
                </c:pt>
                <c:pt idx="899">
                  <c:v>0.79800000000000004</c:v>
                </c:pt>
                <c:pt idx="900">
                  <c:v>0.8</c:v>
                </c:pt>
                <c:pt idx="901">
                  <c:v>0.80200000000000005</c:v>
                </c:pt>
                <c:pt idx="902">
                  <c:v>0.80400000000000005</c:v>
                </c:pt>
                <c:pt idx="903">
                  <c:v>0.80600000000000005</c:v>
                </c:pt>
                <c:pt idx="904">
                  <c:v>0.80800000000000005</c:v>
                </c:pt>
                <c:pt idx="905">
                  <c:v>0.81</c:v>
                </c:pt>
                <c:pt idx="906">
                  <c:v>0.81200000000000061</c:v>
                </c:pt>
                <c:pt idx="907">
                  <c:v>0.81399999999999995</c:v>
                </c:pt>
                <c:pt idx="908">
                  <c:v>0.81599999999999995</c:v>
                </c:pt>
                <c:pt idx="909">
                  <c:v>0.81799999999999995</c:v>
                </c:pt>
                <c:pt idx="910">
                  <c:v>0.82000000000000062</c:v>
                </c:pt>
                <c:pt idx="911">
                  <c:v>0.82199999999999995</c:v>
                </c:pt>
                <c:pt idx="912">
                  <c:v>0.82399999999999995</c:v>
                </c:pt>
                <c:pt idx="913">
                  <c:v>0.82600000000000062</c:v>
                </c:pt>
                <c:pt idx="914">
                  <c:v>0.82800000000000062</c:v>
                </c:pt>
                <c:pt idx="915">
                  <c:v>0.83000000000000063</c:v>
                </c:pt>
                <c:pt idx="916">
                  <c:v>0.83200000000000063</c:v>
                </c:pt>
                <c:pt idx="917">
                  <c:v>0.83400000000000063</c:v>
                </c:pt>
                <c:pt idx="918">
                  <c:v>0.83600000000000063</c:v>
                </c:pt>
                <c:pt idx="919">
                  <c:v>0.83800000000000063</c:v>
                </c:pt>
                <c:pt idx="920">
                  <c:v>0.84000000000000064</c:v>
                </c:pt>
                <c:pt idx="921">
                  <c:v>0.84200000000000064</c:v>
                </c:pt>
                <c:pt idx="922">
                  <c:v>0.84400000000000064</c:v>
                </c:pt>
                <c:pt idx="923">
                  <c:v>0.84600000000000064</c:v>
                </c:pt>
                <c:pt idx="924">
                  <c:v>0.84800000000000064</c:v>
                </c:pt>
                <c:pt idx="925">
                  <c:v>0.85000000000000064</c:v>
                </c:pt>
                <c:pt idx="926">
                  <c:v>0.85200000000000065</c:v>
                </c:pt>
                <c:pt idx="927">
                  <c:v>0.85400000000000065</c:v>
                </c:pt>
                <c:pt idx="928">
                  <c:v>0.85600000000000065</c:v>
                </c:pt>
                <c:pt idx="929">
                  <c:v>0.85800000000000065</c:v>
                </c:pt>
                <c:pt idx="930">
                  <c:v>0.86000000000000065</c:v>
                </c:pt>
                <c:pt idx="931">
                  <c:v>0.86200000000000065</c:v>
                </c:pt>
                <c:pt idx="932">
                  <c:v>0.86400000000000265</c:v>
                </c:pt>
                <c:pt idx="933">
                  <c:v>0.86600000000000332</c:v>
                </c:pt>
                <c:pt idx="934">
                  <c:v>0.86800000000000332</c:v>
                </c:pt>
                <c:pt idx="935">
                  <c:v>0.87000000000000333</c:v>
                </c:pt>
                <c:pt idx="936">
                  <c:v>0.87200000000000333</c:v>
                </c:pt>
                <c:pt idx="937">
                  <c:v>0.87400000000000333</c:v>
                </c:pt>
                <c:pt idx="938">
                  <c:v>0.87600000000000355</c:v>
                </c:pt>
                <c:pt idx="939">
                  <c:v>0.87800000000000378</c:v>
                </c:pt>
                <c:pt idx="940">
                  <c:v>0.880000000000001</c:v>
                </c:pt>
                <c:pt idx="941">
                  <c:v>0.88200000000000101</c:v>
                </c:pt>
                <c:pt idx="942">
                  <c:v>0.88400000000000101</c:v>
                </c:pt>
                <c:pt idx="943">
                  <c:v>0.88600000000000101</c:v>
                </c:pt>
                <c:pt idx="944">
                  <c:v>0.88800000000000101</c:v>
                </c:pt>
                <c:pt idx="945">
                  <c:v>0.89000000000000101</c:v>
                </c:pt>
                <c:pt idx="946">
                  <c:v>0.89200000000000101</c:v>
                </c:pt>
                <c:pt idx="947">
                  <c:v>0.89400000000000102</c:v>
                </c:pt>
                <c:pt idx="948">
                  <c:v>0.89600000000000102</c:v>
                </c:pt>
                <c:pt idx="949">
                  <c:v>0.89800000000000102</c:v>
                </c:pt>
                <c:pt idx="950">
                  <c:v>0.9</c:v>
                </c:pt>
                <c:pt idx="951">
                  <c:v>0.90200000000000002</c:v>
                </c:pt>
                <c:pt idx="952">
                  <c:v>0.90400000000000003</c:v>
                </c:pt>
                <c:pt idx="953">
                  <c:v>0.90600000000000003</c:v>
                </c:pt>
                <c:pt idx="954">
                  <c:v>0.90800000000000003</c:v>
                </c:pt>
                <c:pt idx="955">
                  <c:v>0.91</c:v>
                </c:pt>
                <c:pt idx="956">
                  <c:v>0.91200000000000003</c:v>
                </c:pt>
                <c:pt idx="957">
                  <c:v>0.91400000000000003</c:v>
                </c:pt>
                <c:pt idx="958">
                  <c:v>0.91600000000000004</c:v>
                </c:pt>
                <c:pt idx="959">
                  <c:v>0.91800000000000004</c:v>
                </c:pt>
                <c:pt idx="960">
                  <c:v>0.92</c:v>
                </c:pt>
                <c:pt idx="961">
                  <c:v>0.92200000000000004</c:v>
                </c:pt>
                <c:pt idx="962">
                  <c:v>0.92400000000000004</c:v>
                </c:pt>
                <c:pt idx="963">
                  <c:v>0.92600000000000005</c:v>
                </c:pt>
                <c:pt idx="964">
                  <c:v>0.92800000000000005</c:v>
                </c:pt>
                <c:pt idx="965">
                  <c:v>0.93</c:v>
                </c:pt>
                <c:pt idx="966">
                  <c:v>0.93200000000000005</c:v>
                </c:pt>
                <c:pt idx="967">
                  <c:v>0.93400000000000005</c:v>
                </c:pt>
                <c:pt idx="968">
                  <c:v>0.93600000000000005</c:v>
                </c:pt>
                <c:pt idx="969">
                  <c:v>0.93799999999999994</c:v>
                </c:pt>
                <c:pt idx="970">
                  <c:v>0.94000000000000061</c:v>
                </c:pt>
                <c:pt idx="971">
                  <c:v>0.94199999999999995</c:v>
                </c:pt>
                <c:pt idx="972">
                  <c:v>0.94399999999999995</c:v>
                </c:pt>
                <c:pt idx="973">
                  <c:v>0.94599999999999995</c:v>
                </c:pt>
                <c:pt idx="974">
                  <c:v>0.94799999999999995</c:v>
                </c:pt>
                <c:pt idx="975">
                  <c:v>0.95000000000000062</c:v>
                </c:pt>
                <c:pt idx="976">
                  <c:v>0.95200000000000062</c:v>
                </c:pt>
                <c:pt idx="977">
                  <c:v>0.95400000000000063</c:v>
                </c:pt>
                <c:pt idx="978">
                  <c:v>0.95600000000000063</c:v>
                </c:pt>
                <c:pt idx="979">
                  <c:v>0.95800000000000063</c:v>
                </c:pt>
                <c:pt idx="980">
                  <c:v>0.96000000000000063</c:v>
                </c:pt>
                <c:pt idx="981">
                  <c:v>0.96200000000000063</c:v>
                </c:pt>
                <c:pt idx="982">
                  <c:v>0.96400000000000063</c:v>
                </c:pt>
                <c:pt idx="983">
                  <c:v>0.96600000000000064</c:v>
                </c:pt>
                <c:pt idx="984">
                  <c:v>0.96800000000000064</c:v>
                </c:pt>
                <c:pt idx="985">
                  <c:v>0.97000000000000064</c:v>
                </c:pt>
                <c:pt idx="986">
                  <c:v>0.97200000000000064</c:v>
                </c:pt>
                <c:pt idx="987">
                  <c:v>0.97400000000000064</c:v>
                </c:pt>
                <c:pt idx="988">
                  <c:v>0.97600000000000064</c:v>
                </c:pt>
                <c:pt idx="989">
                  <c:v>0.97800000000000065</c:v>
                </c:pt>
                <c:pt idx="990">
                  <c:v>0.98</c:v>
                </c:pt>
                <c:pt idx="991">
                  <c:v>0.98199999999999998</c:v>
                </c:pt>
                <c:pt idx="992">
                  <c:v>0.98399999999999999</c:v>
                </c:pt>
                <c:pt idx="993">
                  <c:v>0.98599999999999999</c:v>
                </c:pt>
                <c:pt idx="994">
                  <c:v>0.98799999999999999</c:v>
                </c:pt>
                <c:pt idx="995">
                  <c:v>0.99</c:v>
                </c:pt>
                <c:pt idx="996">
                  <c:v>0.99199999999999999</c:v>
                </c:pt>
                <c:pt idx="997">
                  <c:v>0.99399999999999999</c:v>
                </c:pt>
                <c:pt idx="998">
                  <c:v>0.996</c:v>
                </c:pt>
                <c:pt idx="999">
                  <c:v>0.998</c:v>
                </c:pt>
                <c:pt idx="1000">
                  <c:v>1</c:v>
                </c:pt>
              </c:numCache>
            </c:numRef>
          </c:xVal>
          <c:yVal>
            <c:numRef>
              <c:f>test!$C$1:$C$2009</c:f>
              <c:numCache>
                <c:formatCode>General</c:formatCode>
                <c:ptCount val="2009"/>
                <c:pt idx="0">
                  <c:v>182.48656199999999</c:v>
                </c:pt>
                <c:pt idx="1">
                  <c:v>182.02532300000001</c:v>
                </c:pt>
                <c:pt idx="2">
                  <c:v>181.56452499999995</c:v>
                </c:pt>
                <c:pt idx="3">
                  <c:v>181.10416799999999</c:v>
                </c:pt>
                <c:pt idx="4">
                  <c:v>180.64425299999914</c:v>
                </c:pt>
                <c:pt idx="5">
                  <c:v>180.18477899999999</c:v>
                </c:pt>
                <c:pt idx="6">
                  <c:v>179.72574499999999</c:v>
                </c:pt>
                <c:pt idx="7">
                  <c:v>179.26715099999998</c:v>
                </c:pt>
                <c:pt idx="8">
                  <c:v>178.808997000001</c:v>
                </c:pt>
                <c:pt idx="9">
                  <c:v>178.35128200000085</c:v>
                </c:pt>
                <c:pt idx="10">
                  <c:v>177.89400700000004</c:v>
                </c:pt>
                <c:pt idx="11">
                  <c:v>177.43717000000001</c:v>
                </c:pt>
                <c:pt idx="12">
                  <c:v>176.980772</c:v>
                </c:pt>
                <c:pt idx="13">
                  <c:v>176.524812</c:v>
                </c:pt>
                <c:pt idx="14">
                  <c:v>176.069289</c:v>
                </c:pt>
                <c:pt idx="15">
                  <c:v>175.61420499999952</c:v>
                </c:pt>
                <c:pt idx="16">
                  <c:v>175.15955699999998</c:v>
                </c:pt>
                <c:pt idx="17">
                  <c:v>174.70534599999999</c:v>
                </c:pt>
                <c:pt idx="18">
                  <c:v>174.25157199999998</c:v>
                </c:pt>
                <c:pt idx="19">
                  <c:v>173.79823400000001</c:v>
                </c:pt>
                <c:pt idx="20">
                  <c:v>173.34533200000001</c:v>
                </c:pt>
                <c:pt idx="21">
                  <c:v>172.892865</c:v>
                </c:pt>
                <c:pt idx="22">
                  <c:v>172.440833</c:v>
                </c:pt>
                <c:pt idx="23">
                  <c:v>171.98923700000091</c:v>
                </c:pt>
                <c:pt idx="24">
                  <c:v>171.53807399999999</c:v>
                </c:pt>
                <c:pt idx="25">
                  <c:v>171.08734600000167</c:v>
                </c:pt>
                <c:pt idx="26">
                  <c:v>170.63705199999998</c:v>
                </c:pt>
                <c:pt idx="27">
                  <c:v>170.18719100000001</c:v>
                </c:pt>
                <c:pt idx="28">
                  <c:v>169.73776399999952</c:v>
                </c:pt>
                <c:pt idx="29">
                  <c:v>169.288769</c:v>
                </c:pt>
                <c:pt idx="30">
                  <c:v>168.84020700000067</c:v>
                </c:pt>
                <c:pt idx="31">
                  <c:v>168.39207600000091</c:v>
                </c:pt>
                <c:pt idx="32">
                  <c:v>167.944378</c:v>
                </c:pt>
                <c:pt idx="33">
                  <c:v>167.49711100000007</c:v>
                </c:pt>
                <c:pt idx="34">
                  <c:v>167.05027600000085</c:v>
                </c:pt>
                <c:pt idx="35">
                  <c:v>166.60387099999932</c:v>
                </c:pt>
                <c:pt idx="36">
                  <c:v>166.15789700000047</c:v>
                </c:pt>
                <c:pt idx="37">
                  <c:v>165.71235299999998</c:v>
                </c:pt>
                <c:pt idx="38">
                  <c:v>165.26723900000007</c:v>
                </c:pt>
                <c:pt idx="39">
                  <c:v>164.822554</c:v>
                </c:pt>
                <c:pt idx="40">
                  <c:v>164.37829900000085</c:v>
                </c:pt>
                <c:pt idx="41">
                  <c:v>163.934472</c:v>
                </c:pt>
                <c:pt idx="42">
                  <c:v>163.491074</c:v>
                </c:pt>
                <c:pt idx="43">
                  <c:v>163.048104</c:v>
                </c:pt>
                <c:pt idx="44">
                  <c:v>162.60556199999914</c:v>
                </c:pt>
                <c:pt idx="45">
                  <c:v>162.16344700000047</c:v>
                </c:pt>
                <c:pt idx="46">
                  <c:v>161.72175999999999</c:v>
                </c:pt>
                <c:pt idx="47">
                  <c:v>161.28049900000067</c:v>
                </c:pt>
                <c:pt idx="48">
                  <c:v>160.83966499999914</c:v>
                </c:pt>
                <c:pt idx="49">
                  <c:v>160.399258</c:v>
                </c:pt>
                <c:pt idx="50">
                  <c:v>159.95927599999999</c:v>
                </c:pt>
                <c:pt idx="51">
                  <c:v>159.51971899999998</c:v>
                </c:pt>
                <c:pt idx="52">
                  <c:v>159.08058800000001</c:v>
                </c:pt>
                <c:pt idx="53">
                  <c:v>158.64188099999998</c:v>
                </c:pt>
                <c:pt idx="54">
                  <c:v>158.20359899999914</c:v>
                </c:pt>
                <c:pt idx="55">
                  <c:v>157.76574199999999</c:v>
                </c:pt>
                <c:pt idx="56">
                  <c:v>157.32830800000147</c:v>
                </c:pt>
                <c:pt idx="57">
                  <c:v>156.89129700000117</c:v>
                </c:pt>
                <c:pt idx="58">
                  <c:v>156.45471000000001</c:v>
                </c:pt>
                <c:pt idx="59">
                  <c:v>156.01854599999999</c:v>
                </c:pt>
                <c:pt idx="60">
                  <c:v>155.58280400000001</c:v>
                </c:pt>
                <c:pt idx="61">
                  <c:v>155.14748399999999</c:v>
                </c:pt>
                <c:pt idx="62">
                  <c:v>154.71258599999908</c:v>
                </c:pt>
                <c:pt idx="63">
                  <c:v>154.27811</c:v>
                </c:pt>
                <c:pt idx="64">
                  <c:v>153.84405499999932</c:v>
                </c:pt>
                <c:pt idx="65">
                  <c:v>153.41042100000001</c:v>
                </c:pt>
                <c:pt idx="66">
                  <c:v>152.97720700000067</c:v>
                </c:pt>
                <c:pt idx="67">
                  <c:v>152.54441299999999</c:v>
                </c:pt>
                <c:pt idx="68">
                  <c:v>152.11204000000001</c:v>
                </c:pt>
                <c:pt idx="69">
                  <c:v>151.68008499999999</c:v>
                </c:pt>
                <c:pt idx="70">
                  <c:v>151.24854999999999</c:v>
                </c:pt>
                <c:pt idx="71">
                  <c:v>150.81743400000047</c:v>
                </c:pt>
                <c:pt idx="72">
                  <c:v>150.38673600000118</c:v>
                </c:pt>
                <c:pt idx="73">
                  <c:v>149.95645700000085</c:v>
                </c:pt>
                <c:pt idx="74">
                  <c:v>149.52659499999999</c:v>
                </c:pt>
                <c:pt idx="75">
                  <c:v>149.097151</c:v>
                </c:pt>
                <c:pt idx="76">
                  <c:v>148.66812300000001</c:v>
                </c:pt>
                <c:pt idx="77">
                  <c:v>148.23951299999911</c:v>
                </c:pt>
                <c:pt idx="78">
                  <c:v>147.81131900000085</c:v>
                </c:pt>
                <c:pt idx="79">
                  <c:v>147.38354200000001</c:v>
                </c:pt>
                <c:pt idx="80">
                  <c:v>146.95618000000007</c:v>
                </c:pt>
                <c:pt idx="81">
                  <c:v>146.529234</c:v>
                </c:pt>
                <c:pt idx="82">
                  <c:v>146.10270199999999</c:v>
                </c:pt>
                <c:pt idx="83">
                  <c:v>145.67658599999905</c:v>
                </c:pt>
                <c:pt idx="84">
                  <c:v>145.25088399999999</c:v>
                </c:pt>
                <c:pt idx="85">
                  <c:v>144.82559700000004</c:v>
                </c:pt>
                <c:pt idx="86">
                  <c:v>144.400723</c:v>
                </c:pt>
                <c:pt idx="87">
                  <c:v>143.97626199999999</c:v>
                </c:pt>
                <c:pt idx="88">
                  <c:v>143.55221500000007</c:v>
                </c:pt>
                <c:pt idx="89">
                  <c:v>143.128581</c:v>
                </c:pt>
                <c:pt idx="90">
                  <c:v>142.70535899999999</c:v>
                </c:pt>
                <c:pt idx="91">
                  <c:v>142.28254900000007</c:v>
                </c:pt>
                <c:pt idx="92">
                  <c:v>141.860151</c:v>
                </c:pt>
                <c:pt idx="93">
                  <c:v>141.438164</c:v>
                </c:pt>
                <c:pt idx="94">
                  <c:v>141.01658899999998</c:v>
                </c:pt>
                <c:pt idx="95">
                  <c:v>140.59542400000001</c:v>
                </c:pt>
                <c:pt idx="96">
                  <c:v>140.17466999999914</c:v>
                </c:pt>
                <c:pt idx="97">
                  <c:v>139.75432599999999</c:v>
                </c:pt>
                <c:pt idx="98">
                  <c:v>139.33439100000001</c:v>
                </c:pt>
                <c:pt idx="99">
                  <c:v>138.91486699999999</c:v>
                </c:pt>
                <c:pt idx="100">
                  <c:v>138.49575099999998</c:v>
                </c:pt>
                <c:pt idx="101">
                  <c:v>138.077044</c:v>
                </c:pt>
                <c:pt idx="102">
                  <c:v>137.65874500000001</c:v>
                </c:pt>
                <c:pt idx="103">
                  <c:v>137.24085499999873</c:v>
                </c:pt>
                <c:pt idx="104">
                  <c:v>136.82337200000001</c:v>
                </c:pt>
                <c:pt idx="105">
                  <c:v>136.40629700000085</c:v>
                </c:pt>
                <c:pt idx="106">
                  <c:v>135.98962900000001</c:v>
                </c:pt>
                <c:pt idx="107">
                  <c:v>135.57336799999999</c:v>
                </c:pt>
                <c:pt idx="108">
                  <c:v>135.15751299999999</c:v>
                </c:pt>
                <c:pt idx="109">
                  <c:v>134.74206399999952</c:v>
                </c:pt>
                <c:pt idx="110">
                  <c:v>134.32702100000088</c:v>
                </c:pt>
                <c:pt idx="111">
                  <c:v>133.91238300000001</c:v>
                </c:pt>
                <c:pt idx="112">
                  <c:v>133.49815100000001</c:v>
                </c:pt>
                <c:pt idx="113">
                  <c:v>133.08432300000001</c:v>
                </c:pt>
                <c:pt idx="114">
                  <c:v>132.67089999999999</c:v>
                </c:pt>
                <c:pt idx="115">
                  <c:v>132.25788</c:v>
                </c:pt>
                <c:pt idx="116">
                  <c:v>131.84526499999998</c:v>
                </c:pt>
                <c:pt idx="117">
                  <c:v>131.43305199999998</c:v>
                </c:pt>
                <c:pt idx="118">
                  <c:v>131.02124300000085</c:v>
                </c:pt>
                <c:pt idx="119">
                  <c:v>130.609837</c:v>
                </c:pt>
                <c:pt idx="120">
                  <c:v>130.19883300000001</c:v>
                </c:pt>
                <c:pt idx="121">
                  <c:v>129.78823100000085</c:v>
                </c:pt>
                <c:pt idx="122">
                  <c:v>129.37803000000085</c:v>
                </c:pt>
                <c:pt idx="123">
                  <c:v>128.96823200000085</c:v>
                </c:pt>
                <c:pt idx="124">
                  <c:v>128.55883400000027</c:v>
                </c:pt>
                <c:pt idx="125">
                  <c:v>128.14983699999999</c:v>
                </c:pt>
                <c:pt idx="126">
                  <c:v>127.74124000000053</c:v>
                </c:pt>
                <c:pt idx="127">
                  <c:v>127.333043</c:v>
                </c:pt>
                <c:pt idx="128">
                  <c:v>126.925246</c:v>
                </c:pt>
                <c:pt idx="129">
                  <c:v>126.517848</c:v>
                </c:pt>
                <c:pt idx="130">
                  <c:v>126.110849</c:v>
                </c:pt>
                <c:pt idx="131">
                  <c:v>125.7042490000005</c:v>
                </c:pt>
                <c:pt idx="132">
                  <c:v>125.29804799999998</c:v>
                </c:pt>
                <c:pt idx="133">
                  <c:v>124.89224400000002</c:v>
                </c:pt>
                <c:pt idx="134">
                  <c:v>124.48683800000001</c:v>
                </c:pt>
                <c:pt idx="135">
                  <c:v>124.08182900000043</c:v>
                </c:pt>
                <c:pt idx="136">
                  <c:v>123.677218</c:v>
                </c:pt>
                <c:pt idx="137">
                  <c:v>123.27300200000001</c:v>
                </c:pt>
                <c:pt idx="138">
                  <c:v>122.869184</c:v>
                </c:pt>
                <c:pt idx="139">
                  <c:v>122.465761</c:v>
                </c:pt>
                <c:pt idx="140">
                  <c:v>122.06273400000001</c:v>
                </c:pt>
                <c:pt idx="141">
                  <c:v>121.66010199999998</c:v>
                </c:pt>
                <c:pt idx="142">
                  <c:v>121.25786500000002</c:v>
                </c:pt>
                <c:pt idx="143">
                  <c:v>120.85602299999998</c:v>
                </c:pt>
                <c:pt idx="144">
                  <c:v>120.45457500000002</c:v>
                </c:pt>
                <c:pt idx="145">
                  <c:v>120.053521</c:v>
                </c:pt>
                <c:pt idx="146">
                  <c:v>119.65285999999998</c:v>
                </c:pt>
                <c:pt idx="147">
                  <c:v>119.252593</c:v>
                </c:pt>
                <c:pt idx="148">
                  <c:v>118.85271899999942</c:v>
                </c:pt>
                <c:pt idx="149">
                  <c:v>118.453237</c:v>
                </c:pt>
                <c:pt idx="150">
                  <c:v>118.054148</c:v>
                </c:pt>
                <c:pt idx="151">
                  <c:v>117.65545099999957</c:v>
                </c:pt>
                <c:pt idx="152">
                  <c:v>117.25714499999999</c:v>
                </c:pt>
                <c:pt idx="153">
                  <c:v>116.85923</c:v>
                </c:pt>
                <c:pt idx="154">
                  <c:v>116.46170600000002</c:v>
                </c:pt>
                <c:pt idx="155">
                  <c:v>116.06457300000002</c:v>
                </c:pt>
                <c:pt idx="156">
                  <c:v>115.66783</c:v>
                </c:pt>
                <c:pt idx="157">
                  <c:v>115.27147699999998</c:v>
                </c:pt>
                <c:pt idx="158">
                  <c:v>114.875514</c:v>
                </c:pt>
                <c:pt idx="159">
                  <c:v>114.47994</c:v>
                </c:pt>
                <c:pt idx="160">
                  <c:v>114.084754</c:v>
                </c:pt>
                <c:pt idx="161">
                  <c:v>113.68995700000001</c:v>
                </c:pt>
                <c:pt idx="162">
                  <c:v>113.29554899999998</c:v>
                </c:pt>
                <c:pt idx="163">
                  <c:v>112.90152800000043</c:v>
                </c:pt>
                <c:pt idx="164">
                  <c:v>112.50789399999999</c:v>
                </c:pt>
                <c:pt idx="165">
                  <c:v>112.114648</c:v>
                </c:pt>
                <c:pt idx="166">
                  <c:v>111.721789</c:v>
                </c:pt>
                <c:pt idx="167">
                  <c:v>111.32931600000001</c:v>
                </c:pt>
                <c:pt idx="168">
                  <c:v>110.93723000000043</c:v>
                </c:pt>
                <c:pt idx="169">
                  <c:v>110.54552900000043</c:v>
                </c:pt>
                <c:pt idx="170">
                  <c:v>110.15421300000042</c:v>
                </c:pt>
                <c:pt idx="171">
                  <c:v>109.76328300000043</c:v>
                </c:pt>
                <c:pt idx="172">
                  <c:v>109.37273799999915</c:v>
                </c:pt>
                <c:pt idx="173">
                  <c:v>108.98257700000001</c:v>
                </c:pt>
                <c:pt idx="174">
                  <c:v>108.5928</c:v>
                </c:pt>
                <c:pt idx="175">
                  <c:v>108.203407</c:v>
                </c:pt>
                <c:pt idx="176">
                  <c:v>107.814397</c:v>
                </c:pt>
                <c:pt idx="177">
                  <c:v>107.42577099999957</c:v>
                </c:pt>
                <c:pt idx="178">
                  <c:v>107.03752700000022</c:v>
                </c:pt>
                <c:pt idx="179">
                  <c:v>106.64966600000002</c:v>
                </c:pt>
                <c:pt idx="180">
                  <c:v>106.262187</c:v>
                </c:pt>
                <c:pt idx="181">
                  <c:v>105.87508899999926</c:v>
                </c:pt>
                <c:pt idx="182">
                  <c:v>105.488373</c:v>
                </c:pt>
                <c:pt idx="183">
                  <c:v>105.10203799999942</c:v>
                </c:pt>
                <c:pt idx="184">
                  <c:v>104.71608400000002</c:v>
                </c:pt>
                <c:pt idx="185">
                  <c:v>104.33051</c:v>
                </c:pt>
                <c:pt idx="186">
                  <c:v>103.94531600000002</c:v>
                </c:pt>
                <c:pt idx="187">
                  <c:v>103.560502</c:v>
                </c:pt>
                <c:pt idx="188">
                  <c:v>103.17606699999995</c:v>
                </c:pt>
                <c:pt idx="189">
                  <c:v>102.792011</c:v>
                </c:pt>
                <c:pt idx="190">
                  <c:v>102.408334</c:v>
                </c:pt>
                <c:pt idx="191">
                  <c:v>102.02503499999995</c:v>
                </c:pt>
                <c:pt idx="192">
                  <c:v>101.642115</c:v>
                </c:pt>
                <c:pt idx="193">
                  <c:v>101.25957099999998</c:v>
                </c:pt>
                <c:pt idx="194">
                  <c:v>100.87740599999998</c:v>
                </c:pt>
                <c:pt idx="195">
                  <c:v>100.49561700000002</c:v>
                </c:pt>
                <c:pt idx="196">
                  <c:v>100.11420500000042</c:v>
                </c:pt>
                <c:pt idx="197">
                  <c:v>99.733169000000515</c:v>
                </c:pt>
                <c:pt idx="198">
                  <c:v>99.352508999999543</c:v>
                </c:pt>
                <c:pt idx="199">
                  <c:v>98.972224999999995</c:v>
                </c:pt>
                <c:pt idx="200">
                  <c:v>98.592315999999983</c:v>
                </c:pt>
                <c:pt idx="201">
                  <c:v>98.212781999999919</c:v>
                </c:pt>
                <c:pt idx="202">
                  <c:v>97.833622000000005</c:v>
                </c:pt>
                <c:pt idx="203">
                  <c:v>97.454836999999998</c:v>
                </c:pt>
                <c:pt idx="204">
                  <c:v>97.076425999999998</c:v>
                </c:pt>
                <c:pt idx="205">
                  <c:v>96.698387999999326</c:v>
                </c:pt>
                <c:pt idx="206">
                  <c:v>96.320723999999998</c:v>
                </c:pt>
                <c:pt idx="207">
                  <c:v>95.943432000000001</c:v>
                </c:pt>
                <c:pt idx="208">
                  <c:v>95.566513000000327</c:v>
                </c:pt>
                <c:pt idx="209">
                  <c:v>95.189965999999998</c:v>
                </c:pt>
                <c:pt idx="210">
                  <c:v>94.813790999999981</c:v>
                </c:pt>
                <c:pt idx="211">
                  <c:v>94.437988000000004</c:v>
                </c:pt>
                <c:pt idx="212">
                  <c:v>94.062556000000001</c:v>
                </c:pt>
                <c:pt idx="213">
                  <c:v>93.687494000000001</c:v>
                </c:pt>
                <c:pt idx="214">
                  <c:v>93.312803000000002</c:v>
                </c:pt>
                <c:pt idx="215">
                  <c:v>92.938483000000005</c:v>
                </c:pt>
                <c:pt idx="216">
                  <c:v>92.564532</c:v>
                </c:pt>
                <c:pt idx="217">
                  <c:v>92.190950000000001</c:v>
                </c:pt>
                <c:pt idx="218">
                  <c:v>91.817737999999949</c:v>
                </c:pt>
                <c:pt idx="219">
                  <c:v>91.4448950000005</c:v>
                </c:pt>
                <c:pt idx="220">
                  <c:v>91.07241999999998</c:v>
                </c:pt>
                <c:pt idx="221">
                  <c:v>90.70031299999998</c:v>
                </c:pt>
                <c:pt idx="222">
                  <c:v>90.328573999999989</c:v>
                </c:pt>
                <c:pt idx="223">
                  <c:v>89.957201999999995</c:v>
                </c:pt>
                <c:pt idx="224">
                  <c:v>89.586196999999999</c:v>
                </c:pt>
                <c:pt idx="225">
                  <c:v>89.215558999999999</c:v>
                </c:pt>
                <c:pt idx="226">
                  <c:v>88.845287999999982</c:v>
                </c:pt>
                <c:pt idx="227">
                  <c:v>88.475381999999456</c:v>
                </c:pt>
                <c:pt idx="228">
                  <c:v>88.105842999999268</c:v>
                </c:pt>
                <c:pt idx="229">
                  <c:v>87.736667999999995</c:v>
                </c:pt>
                <c:pt idx="230">
                  <c:v>87.367858999999982</c:v>
                </c:pt>
                <c:pt idx="231">
                  <c:v>86.999415000000027</c:v>
                </c:pt>
                <c:pt idx="232">
                  <c:v>86.631333999999981</c:v>
                </c:pt>
                <c:pt idx="233">
                  <c:v>86.263617999999994</c:v>
                </c:pt>
                <c:pt idx="234">
                  <c:v>85.896265999999997</c:v>
                </c:pt>
                <c:pt idx="235">
                  <c:v>85.529275999999982</c:v>
                </c:pt>
                <c:pt idx="236">
                  <c:v>85.162649999999999</c:v>
                </c:pt>
                <c:pt idx="237">
                  <c:v>84.796386999999982</c:v>
                </c:pt>
                <c:pt idx="238">
                  <c:v>84.430485000000004</c:v>
                </c:pt>
                <c:pt idx="239">
                  <c:v>84.064946000000006</c:v>
                </c:pt>
                <c:pt idx="240">
                  <c:v>83.699767999999978</c:v>
                </c:pt>
                <c:pt idx="241">
                  <c:v>83.334952000000001</c:v>
                </c:pt>
                <c:pt idx="242">
                  <c:v>82.970495999999983</c:v>
                </c:pt>
                <c:pt idx="243">
                  <c:v>82.606400999999948</c:v>
                </c:pt>
                <c:pt idx="244">
                  <c:v>82.242666000000227</c:v>
                </c:pt>
                <c:pt idx="245">
                  <c:v>81.879291999999978</c:v>
                </c:pt>
                <c:pt idx="246">
                  <c:v>81.516276000000005</c:v>
                </c:pt>
                <c:pt idx="247">
                  <c:v>81.153620000000004</c:v>
                </c:pt>
                <c:pt idx="248">
                  <c:v>80.791323000000546</c:v>
                </c:pt>
                <c:pt idx="249">
                  <c:v>80.429384999999982</c:v>
                </c:pt>
                <c:pt idx="250">
                  <c:v>80.067803999999995</c:v>
                </c:pt>
                <c:pt idx="251">
                  <c:v>79.706581</c:v>
                </c:pt>
                <c:pt idx="252">
                  <c:v>79.345715999999982</c:v>
                </c:pt>
                <c:pt idx="253">
                  <c:v>78.985208</c:v>
                </c:pt>
                <c:pt idx="254">
                  <c:v>78.625056999999558</c:v>
                </c:pt>
                <c:pt idx="255">
                  <c:v>78.265263000000544</c:v>
                </c:pt>
                <c:pt idx="256">
                  <c:v>77.905823999999996</c:v>
                </c:pt>
                <c:pt idx="257">
                  <c:v>77.546740999999983</c:v>
                </c:pt>
                <c:pt idx="258">
                  <c:v>77.188013999999981</c:v>
                </c:pt>
                <c:pt idx="259">
                  <c:v>76.829641999999978</c:v>
                </c:pt>
                <c:pt idx="260">
                  <c:v>76.471624000000546</c:v>
                </c:pt>
                <c:pt idx="261">
                  <c:v>76.113961000000003</c:v>
                </c:pt>
                <c:pt idx="262">
                  <c:v>75.756652000000003</c:v>
                </c:pt>
                <c:pt idx="263">
                  <c:v>75.399697000000003</c:v>
                </c:pt>
                <c:pt idx="264">
                  <c:v>75.043094999999994</c:v>
                </c:pt>
                <c:pt idx="265">
                  <c:v>74.686845999999989</c:v>
                </c:pt>
                <c:pt idx="266">
                  <c:v>74.330950000000001</c:v>
                </c:pt>
                <c:pt idx="267">
                  <c:v>73.975405999999978</c:v>
                </c:pt>
                <c:pt idx="268">
                  <c:v>73.620215000000002</c:v>
                </c:pt>
                <c:pt idx="269">
                  <c:v>73.26537399999998</c:v>
                </c:pt>
                <c:pt idx="270">
                  <c:v>72.910886000000005</c:v>
                </c:pt>
                <c:pt idx="271">
                  <c:v>72.556747999999658</c:v>
                </c:pt>
                <c:pt idx="272">
                  <c:v>72.202960000000004</c:v>
                </c:pt>
                <c:pt idx="273">
                  <c:v>71.8495240000005</c:v>
                </c:pt>
                <c:pt idx="274">
                  <c:v>71.496437</c:v>
                </c:pt>
                <c:pt idx="275">
                  <c:v>71.143698999999998</c:v>
                </c:pt>
                <c:pt idx="276">
                  <c:v>70.791310999999993</c:v>
                </c:pt>
                <c:pt idx="277">
                  <c:v>70.439272000000003</c:v>
                </c:pt>
                <c:pt idx="278">
                  <c:v>70.087581</c:v>
                </c:pt>
                <c:pt idx="279">
                  <c:v>69.736238999999998</c:v>
                </c:pt>
                <c:pt idx="280">
                  <c:v>69.385244</c:v>
                </c:pt>
                <c:pt idx="281">
                  <c:v>69.034597000000005</c:v>
                </c:pt>
                <c:pt idx="282">
                  <c:v>68.684297000000001</c:v>
                </c:pt>
                <c:pt idx="283">
                  <c:v>68.334344000000002</c:v>
                </c:pt>
                <c:pt idx="284">
                  <c:v>67.984737999999979</c:v>
                </c:pt>
                <c:pt idx="285">
                  <c:v>67.635476999999355</c:v>
                </c:pt>
                <c:pt idx="286">
                  <c:v>67.286563000000427</c:v>
                </c:pt>
                <c:pt idx="287">
                  <c:v>66.937994000000529</c:v>
                </c:pt>
                <c:pt idx="288">
                  <c:v>66.589769999999987</c:v>
                </c:pt>
                <c:pt idx="289">
                  <c:v>66.241890999999995</c:v>
                </c:pt>
                <c:pt idx="290">
                  <c:v>65.894356000000002</c:v>
                </c:pt>
                <c:pt idx="291">
                  <c:v>65.547165000000547</c:v>
                </c:pt>
                <c:pt idx="292">
                  <c:v>65.200318999999979</c:v>
                </c:pt>
                <c:pt idx="293">
                  <c:v>64.853814999999983</c:v>
                </c:pt>
                <c:pt idx="294">
                  <c:v>64.507655000000227</c:v>
                </c:pt>
                <c:pt idx="295">
                  <c:v>64.161836999999949</c:v>
                </c:pt>
                <c:pt idx="296">
                  <c:v>63.816360999999993</c:v>
                </c:pt>
                <c:pt idx="297">
                  <c:v>63.471228000000004</c:v>
                </c:pt>
                <c:pt idx="298">
                  <c:v>63.126436000000012</c:v>
                </c:pt>
                <c:pt idx="299">
                  <c:v>62.781986000000003</c:v>
                </c:pt>
                <c:pt idx="300">
                  <c:v>62.437876999999993</c:v>
                </c:pt>
                <c:pt idx="301">
                  <c:v>62.094108000000013</c:v>
                </c:pt>
                <c:pt idx="302">
                  <c:v>61.750680000000003</c:v>
                </c:pt>
                <c:pt idx="303">
                  <c:v>61.407591000000004</c:v>
                </c:pt>
                <c:pt idx="304">
                  <c:v>61.064841999999999</c:v>
                </c:pt>
                <c:pt idx="305">
                  <c:v>60.722433000000258</c:v>
                </c:pt>
                <c:pt idx="306">
                  <c:v>60.380361999999998</c:v>
                </c:pt>
                <c:pt idx="307">
                  <c:v>60.038630000000012</c:v>
                </c:pt>
                <c:pt idx="308">
                  <c:v>59.697236000000011</c:v>
                </c:pt>
                <c:pt idx="309">
                  <c:v>59.356180000000002</c:v>
                </c:pt>
                <c:pt idx="310">
                  <c:v>59.015461000000002</c:v>
                </c:pt>
                <c:pt idx="311">
                  <c:v>58.675080000000001</c:v>
                </c:pt>
                <c:pt idx="312">
                  <c:v>58.335035000000012</c:v>
                </c:pt>
                <c:pt idx="313">
                  <c:v>57.995327000000003</c:v>
                </c:pt>
                <c:pt idx="314">
                  <c:v>57.655956000000003</c:v>
                </c:pt>
                <c:pt idx="315">
                  <c:v>57.316920000000003</c:v>
                </c:pt>
                <c:pt idx="316">
                  <c:v>56.978219000000003</c:v>
                </c:pt>
                <c:pt idx="317">
                  <c:v>56.639853000000002</c:v>
                </c:pt>
                <c:pt idx="318">
                  <c:v>56.301822999999999</c:v>
                </c:pt>
                <c:pt idx="319">
                  <c:v>55.964126</c:v>
                </c:pt>
                <c:pt idx="320">
                  <c:v>55.626764000000001</c:v>
                </c:pt>
                <c:pt idx="321">
                  <c:v>55.289736000000012</c:v>
                </c:pt>
                <c:pt idx="322">
                  <c:v>54.953040999999999</c:v>
                </c:pt>
                <c:pt idx="323">
                  <c:v>54.616679000000005</c:v>
                </c:pt>
                <c:pt idx="324">
                  <c:v>54.280649000000004</c:v>
                </c:pt>
                <c:pt idx="325">
                  <c:v>53.944952000000001</c:v>
                </c:pt>
                <c:pt idx="326">
                  <c:v>53.609587000000005</c:v>
                </c:pt>
                <c:pt idx="327">
                  <c:v>53.274554000000002</c:v>
                </c:pt>
                <c:pt idx="328">
                  <c:v>52.939852000000002</c:v>
                </c:pt>
                <c:pt idx="329">
                  <c:v>52.60548</c:v>
                </c:pt>
                <c:pt idx="330">
                  <c:v>52.271440000000005</c:v>
                </c:pt>
                <c:pt idx="331">
                  <c:v>51.937730000000002</c:v>
                </c:pt>
                <c:pt idx="332">
                  <c:v>51.604349000000006</c:v>
                </c:pt>
                <c:pt idx="333">
                  <c:v>51.271299000000006</c:v>
                </c:pt>
                <c:pt idx="334">
                  <c:v>50.938577000000002</c:v>
                </c:pt>
                <c:pt idx="335">
                  <c:v>50.606184000000006</c:v>
                </c:pt>
                <c:pt idx="336">
                  <c:v>50.274120000000003</c:v>
                </c:pt>
                <c:pt idx="337">
                  <c:v>49.942384000000004</c:v>
                </c:pt>
                <c:pt idx="338">
                  <c:v>49.610976000000001</c:v>
                </c:pt>
                <c:pt idx="339">
                  <c:v>49.279896000000001</c:v>
                </c:pt>
                <c:pt idx="340">
                  <c:v>48.949142000000002</c:v>
                </c:pt>
                <c:pt idx="341">
                  <c:v>48.618716000000013</c:v>
                </c:pt>
                <c:pt idx="342">
                  <c:v>48.288615000000163</c:v>
                </c:pt>
                <c:pt idx="343">
                  <c:v>47.958840999999993</c:v>
                </c:pt>
                <c:pt idx="344">
                  <c:v>47.629393000000213</c:v>
                </c:pt>
                <c:pt idx="345">
                  <c:v>47.300269999999998</c:v>
                </c:pt>
                <c:pt idx="346">
                  <c:v>46.971471999999999</c:v>
                </c:pt>
                <c:pt idx="347">
                  <c:v>46.642999000000003</c:v>
                </c:pt>
                <c:pt idx="348">
                  <c:v>46.314849999999844</c:v>
                </c:pt>
                <c:pt idx="349">
                  <c:v>45.987025999999993</c:v>
                </c:pt>
                <c:pt idx="350">
                  <c:v>45.659525000000002</c:v>
                </c:pt>
                <c:pt idx="351">
                  <c:v>45.332347000000006</c:v>
                </c:pt>
                <c:pt idx="352">
                  <c:v>45.005492000000011</c:v>
                </c:pt>
                <c:pt idx="353">
                  <c:v>44.678960000000011</c:v>
                </c:pt>
                <c:pt idx="354">
                  <c:v>44.35275</c:v>
                </c:pt>
                <c:pt idx="355">
                  <c:v>44.026862000000001</c:v>
                </c:pt>
                <c:pt idx="356">
                  <c:v>43.701296000000006</c:v>
                </c:pt>
                <c:pt idx="357">
                  <c:v>43.376051000000004</c:v>
                </c:pt>
                <c:pt idx="358">
                  <c:v>43.051127000000001</c:v>
                </c:pt>
                <c:pt idx="359">
                  <c:v>42.726523000000213</c:v>
                </c:pt>
                <c:pt idx="360">
                  <c:v>42.402240000000006</c:v>
                </c:pt>
                <c:pt idx="361">
                  <c:v>42.078276000000002</c:v>
                </c:pt>
                <c:pt idx="362">
                  <c:v>41.754632000000001</c:v>
                </c:pt>
                <c:pt idx="363">
                  <c:v>41.431307000000004</c:v>
                </c:pt>
                <c:pt idx="364">
                  <c:v>41.108301000000012</c:v>
                </c:pt>
                <c:pt idx="365">
                  <c:v>40.785614000000002</c:v>
                </c:pt>
                <c:pt idx="366">
                  <c:v>40.463244000000003</c:v>
                </c:pt>
                <c:pt idx="367">
                  <c:v>40.141193000000001</c:v>
                </c:pt>
                <c:pt idx="368">
                  <c:v>39.819457999999997</c:v>
                </c:pt>
                <c:pt idx="369">
                  <c:v>39.498041000000001</c:v>
                </c:pt>
                <c:pt idx="370">
                  <c:v>39.176941000000006</c:v>
                </c:pt>
                <c:pt idx="371">
                  <c:v>38.856157000000003</c:v>
                </c:pt>
                <c:pt idx="372">
                  <c:v>38.535689000000005</c:v>
                </c:pt>
                <c:pt idx="373">
                  <c:v>38.215536000000213</c:v>
                </c:pt>
                <c:pt idx="374">
                  <c:v>37.895699</c:v>
                </c:pt>
                <c:pt idx="375">
                  <c:v>37.576177000000001</c:v>
                </c:pt>
                <c:pt idx="376">
                  <c:v>37.256970000000003</c:v>
                </c:pt>
                <c:pt idx="377">
                  <c:v>36.938077</c:v>
                </c:pt>
                <c:pt idx="378">
                  <c:v>36.619498</c:v>
                </c:pt>
                <c:pt idx="379">
                  <c:v>36.301231999999999</c:v>
                </c:pt>
                <c:pt idx="380">
                  <c:v>35.983279999999993</c:v>
                </c:pt>
                <c:pt idx="381">
                  <c:v>35.665640000000003</c:v>
                </c:pt>
                <c:pt idx="382">
                  <c:v>35.348313000000012</c:v>
                </c:pt>
                <c:pt idx="383">
                  <c:v>35.031299000000004</c:v>
                </c:pt>
                <c:pt idx="384">
                  <c:v>34.714596</c:v>
                </c:pt>
                <c:pt idx="385">
                  <c:v>34.398204</c:v>
                </c:pt>
                <c:pt idx="386">
                  <c:v>34.082124</c:v>
                </c:pt>
                <c:pt idx="387">
                  <c:v>33.766355000000317</c:v>
                </c:pt>
                <c:pt idx="388">
                  <c:v>33.450895999999993</c:v>
                </c:pt>
                <c:pt idx="389">
                  <c:v>33.135747000000002</c:v>
                </c:pt>
                <c:pt idx="390">
                  <c:v>32.820908000000003</c:v>
                </c:pt>
                <c:pt idx="391">
                  <c:v>32.506379000000003</c:v>
                </c:pt>
                <c:pt idx="392">
                  <c:v>32.192158000000369</c:v>
                </c:pt>
                <c:pt idx="393">
                  <c:v>31.878245999999987</c:v>
                </c:pt>
                <c:pt idx="394">
                  <c:v>31.56464299999983</c:v>
                </c:pt>
                <c:pt idx="395">
                  <c:v>31.251346999999889</c:v>
                </c:pt>
                <c:pt idx="396">
                  <c:v>30.938358999999988</c:v>
                </c:pt>
                <c:pt idx="397">
                  <c:v>30.625679000000002</c:v>
                </c:pt>
                <c:pt idx="398">
                  <c:v>30.313305000000035</c:v>
                </c:pt>
                <c:pt idx="399">
                  <c:v>30.001239000000002</c:v>
                </c:pt>
                <c:pt idx="400">
                  <c:v>29.689478000000001</c:v>
                </c:pt>
                <c:pt idx="401">
                  <c:v>29.378022999999889</c:v>
                </c:pt>
                <c:pt idx="402">
                  <c:v>29.066873999999999</c:v>
                </c:pt>
                <c:pt idx="403">
                  <c:v>28.756029999999889</c:v>
                </c:pt>
                <c:pt idx="404">
                  <c:v>28.445490999999851</c:v>
                </c:pt>
                <c:pt idx="405">
                  <c:v>28.135256999999999</c:v>
                </c:pt>
                <c:pt idx="406">
                  <c:v>27.825326999999866</c:v>
                </c:pt>
                <c:pt idx="407">
                  <c:v>27.515699999999889</c:v>
                </c:pt>
                <c:pt idx="408">
                  <c:v>27.206377</c:v>
                </c:pt>
                <c:pt idx="409">
                  <c:v>26.897357000000031</c:v>
                </c:pt>
                <c:pt idx="410">
                  <c:v>26.588639999999774</c:v>
                </c:pt>
                <c:pt idx="411">
                  <c:v>26.280225000000002</c:v>
                </c:pt>
                <c:pt idx="412">
                  <c:v>25.97211299999983</c:v>
                </c:pt>
                <c:pt idx="413">
                  <c:v>25.664301999999999</c:v>
                </c:pt>
                <c:pt idx="414">
                  <c:v>25.356793</c:v>
                </c:pt>
                <c:pt idx="415">
                  <c:v>25.049583999999989</c:v>
                </c:pt>
                <c:pt idx="416">
                  <c:v>24.742675999999989</c:v>
                </c:pt>
                <c:pt idx="417">
                  <c:v>24.436069</c:v>
                </c:pt>
                <c:pt idx="418">
                  <c:v>24.129760999999988</c:v>
                </c:pt>
                <c:pt idx="419">
                  <c:v>23.823754000000001</c:v>
                </c:pt>
                <c:pt idx="420">
                  <c:v>23.518045000000001</c:v>
                </c:pt>
                <c:pt idx="421">
                  <c:v>23.212635999999989</c:v>
                </c:pt>
                <c:pt idx="422">
                  <c:v>22.907525</c:v>
                </c:pt>
                <c:pt idx="423">
                  <c:v>22.602711999999986</c:v>
                </c:pt>
                <c:pt idx="424">
                  <c:v>22.29819699999987</c:v>
                </c:pt>
                <c:pt idx="425">
                  <c:v>21.993980000000001</c:v>
                </c:pt>
                <c:pt idx="426">
                  <c:v>21.690059000000005</c:v>
                </c:pt>
                <c:pt idx="427">
                  <c:v>21.386435999999989</c:v>
                </c:pt>
                <c:pt idx="428">
                  <c:v>21.083108999999986</c:v>
                </c:pt>
                <c:pt idx="429">
                  <c:v>20.780078999999986</c:v>
                </c:pt>
                <c:pt idx="430">
                  <c:v>20.477343999999889</c:v>
                </c:pt>
                <c:pt idx="431">
                  <c:v>20.174904000000147</c:v>
                </c:pt>
                <c:pt idx="432">
                  <c:v>19.87276</c:v>
                </c:pt>
                <c:pt idx="433">
                  <c:v>19.570910000000001</c:v>
                </c:pt>
                <c:pt idx="434">
                  <c:v>19.269355000000001</c:v>
                </c:pt>
                <c:pt idx="435">
                  <c:v>18.968092999999811</c:v>
                </c:pt>
                <c:pt idx="436">
                  <c:v>18.667126</c:v>
                </c:pt>
                <c:pt idx="437">
                  <c:v>18.366451999999999</c:v>
                </c:pt>
                <c:pt idx="438">
                  <c:v>18.06607</c:v>
                </c:pt>
                <c:pt idx="439">
                  <c:v>17.765981999999987</c:v>
                </c:pt>
                <c:pt idx="440">
                  <c:v>17.466184999999989</c:v>
                </c:pt>
                <c:pt idx="441">
                  <c:v>17.166681000000001</c:v>
                </c:pt>
                <c:pt idx="442">
                  <c:v>16.867467999999999</c:v>
                </c:pt>
                <c:pt idx="443">
                  <c:v>16.568546999999786</c:v>
                </c:pt>
                <c:pt idx="444">
                  <c:v>16.269915999999988</c:v>
                </c:pt>
                <c:pt idx="445">
                  <c:v>15.971576000000002</c:v>
                </c:pt>
                <c:pt idx="446">
                  <c:v>15.673526000000004</c:v>
                </c:pt>
                <c:pt idx="447">
                  <c:v>15.375765000000024</c:v>
                </c:pt>
                <c:pt idx="448">
                  <c:v>15.078295000000001</c:v>
                </c:pt>
                <c:pt idx="449">
                  <c:v>14.781113</c:v>
                </c:pt>
                <c:pt idx="450">
                  <c:v>14.484220000000001</c:v>
                </c:pt>
                <c:pt idx="451">
                  <c:v>14.187616</c:v>
                </c:pt>
                <c:pt idx="452">
                  <c:v>13.891299</c:v>
                </c:pt>
                <c:pt idx="453">
                  <c:v>13.595271</c:v>
                </c:pt>
                <c:pt idx="454">
                  <c:v>13.299530000000004</c:v>
                </c:pt>
                <c:pt idx="455">
                  <c:v>13.004075</c:v>
                </c:pt>
                <c:pt idx="456">
                  <c:v>12.708907999999999</c:v>
                </c:pt>
                <c:pt idx="457">
                  <c:v>12.414026</c:v>
                </c:pt>
                <c:pt idx="458">
                  <c:v>12.119431000000002</c:v>
                </c:pt>
                <c:pt idx="459">
                  <c:v>11.825122</c:v>
                </c:pt>
                <c:pt idx="460">
                  <c:v>11.531097000000001</c:v>
                </c:pt>
                <c:pt idx="461">
                  <c:v>11.237357999999997</c:v>
                </c:pt>
                <c:pt idx="462">
                  <c:v>10.943903000000001</c:v>
                </c:pt>
                <c:pt idx="463">
                  <c:v>10.650732000000026</c:v>
                </c:pt>
                <c:pt idx="464">
                  <c:v>10.357845000000006</c:v>
                </c:pt>
                <c:pt idx="465">
                  <c:v>10.065242000000024</c:v>
                </c:pt>
                <c:pt idx="466">
                  <c:v>9.7729219999999994</c:v>
                </c:pt>
                <c:pt idx="467">
                  <c:v>9.4808840000000068</c:v>
                </c:pt>
                <c:pt idx="468">
                  <c:v>9.1891289999999994</c:v>
                </c:pt>
                <c:pt idx="469">
                  <c:v>8.8976560000000067</c:v>
                </c:pt>
                <c:pt idx="470">
                  <c:v>8.606465</c:v>
                </c:pt>
                <c:pt idx="471">
                  <c:v>8.315556000000079</c:v>
                </c:pt>
                <c:pt idx="472">
                  <c:v>8.0249269999999999</c:v>
                </c:pt>
                <c:pt idx="473">
                  <c:v>7.7345790000000001</c:v>
                </c:pt>
                <c:pt idx="474">
                  <c:v>7.4445109999999755</c:v>
                </c:pt>
                <c:pt idx="475">
                  <c:v>7.1547239999999945</c:v>
                </c:pt>
                <c:pt idx="476">
                  <c:v>6.86521599999997</c:v>
                </c:pt>
                <c:pt idx="477">
                  <c:v>6.5759869999999845</c:v>
                </c:pt>
                <c:pt idx="478">
                  <c:v>6.2870369999999856</c:v>
                </c:pt>
                <c:pt idx="479">
                  <c:v>5.9983659999999999</c:v>
                </c:pt>
                <c:pt idx="480">
                  <c:v>5.7099729999999997</c:v>
                </c:pt>
                <c:pt idx="481">
                  <c:v>5.4218580000000003</c:v>
                </c:pt>
                <c:pt idx="482">
                  <c:v>5.1340199999999845</c:v>
                </c:pt>
                <c:pt idx="483">
                  <c:v>4.8464600000000004</c:v>
                </c:pt>
                <c:pt idx="484">
                  <c:v>4.5591759999999955</c:v>
                </c:pt>
                <c:pt idx="485">
                  <c:v>4.2721689999999999</c:v>
                </c:pt>
                <c:pt idx="486">
                  <c:v>3.9854379999999998</c:v>
                </c:pt>
                <c:pt idx="487">
                  <c:v>3.6989830000000001</c:v>
                </c:pt>
                <c:pt idx="488">
                  <c:v>3.4128029999999732</c:v>
                </c:pt>
                <c:pt idx="489">
                  <c:v>3.1268989999999977</c:v>
                </c:pt>
                <c:pt idx="490">
                  <c:v>2.8412689999999818</c:v>
                </c:pt>
                <c:pt idx="491">
                  <c:v>2.5559129999999977</c:v>
                </c:pt>
                <c:pt idx="492">
                  <c:v>2.2708309999999998</c:v>
                </c:pt>
                <c:pt idx="493">
                  <c:v>1.9860230000000001</c:v>
                </c:pt>
                <c:pt idx="494">
                  <c:v>1.7014889999999998</c:v>
                </c:pt>
                <c:pt idx="495">
                  <c:v>1.4172269999999896</c:v>
                </c:pt>
                <c:pt idx="496">
                  <c:v>1.133238</c:v>
                </c:pt>
                <c:pt idx="497">
                  <c:v>0.84952099999999997</c:v>
                </c:pt>
                <c:pt idx="498">
                  <c:v>0.56607600000000002</c:v>
                </c:pt>
                <c:pt idx="499">
                  <c:v>0.28290200000000032</c:v>
                </c:pt>
                <c:pt idx="500">
                  <c:v>0</c:v>
                </c:pt>
                <c:pt idx="501">
                  <c:v>-0.28263100000000002</c:v>
                </c:pt>
                <c:pt idx="502">
                  <c:v>-0.56499200000000005</c:v>
                </c:pt>
                <c:pt idx="503">
                  <c:v>-0.84708300000000003</c:v>
                </c:pt>
                <c:pt idx="504">
                  <c:v>-1.1289039999999999</c:v>
                </c:pt>
                <c:pt idx="505">
                  <c:v>-1.4104559999999999</c:v>
                </c:pt>
                <c:pt idx="506">
                  <c:v>-1.6917389999999999</c:v>
                </c:pt>
                <c:pt idx="507">
                  <c:v>-1.9727520000000063</c:v>
                </c:pt>
                <c:pt idx="508">
                  <c:v>-2.253498</c:v>
                </c:pt>
                <c:pt idx="509">
                  <c:v>-2.5339749999999999</c:v>
                </c:pt>
                <c:pt idx="510">
                  <c:v>-2.8141849999999997</c:v>
                </c:pt>
                <c:pt idx="511">
                  <c:v>-3.094128</c:v>
                </c:pt>
                <c:pt idx="512">
                  <c:v>-3.3738029999999819</c:v>
                </c:pt>
                <c:pt idx="513">
                  <c:v>-3.6532119999999999</c:v>
                </c:pt>
                <c:pt idx="514">
                  <c:v>-3.9323549999999967</c:v>
                </c:pt>
                <c:pt idx="515">
                  <c:v>-4.2112319999999999</c:v>
                </c:pt>
                <c:pt idx="516">
                  <c:v>-4.4898430000000413</c:v>
                </c:pt>
                <c:pt idx="517">
                  <c:v>-4.7681889999999845</c:v>
                </c:pt>
                <c:pt idx="518">
                  <c:v>-5.0462710000000124</c:v>
                </c:pt>
                <c:pt idx="519">
                  <c:v>-5.3240869999999543</c:v>
                </c:pt>
                <c:pt idx="520">
                  <c:v>-5.6016399999999997</c:v>
                </c:pt>
                <c:pt idx="521">
                  <c:v>-5.8789290000000003</c:v>
                </c:pt>
                <c:pt idx="522">
                  <c:v>-6.1559549999999543</c:v>
                </c:pt>
                <c:pt idx="523">
                  <c:v>-6.4327170000000002</c:v>
                </c:pt>
                <c:pt idx="524">
                  <c:v>-6.7092169999999998</c:v>
                </c:pt>
                <c:pt idx="525">
                  <c:v>-6.9854539999999998</c:v>
                </c:pt>
                <c:pt idx="526">
                  <c:v>-7.2614289999999997</c:v>
                </c:pt>
                <c:pt idx="527">
                  <c:v>-7.5371430000000004</c:v>
                </c:pt>
                <c:pt idx="528">
                  <c:v>-7.8125949999999653</c:v>
                </c:pt>
                <c:pt idx="529">
                  <c:v>-8.0877870000000005</c:v>
                </c:pt>
                <c:pt idx="530">
                  <c:v>-8.3627180000000028</c:v>
                </c:pt>
                <c:pt idx="531">
                  <c:v>-8.6373879999999996</c:v>
                </c:pt>
                <c:pt idx="532">
                  <c:v>-8.9117990000000002</c:v>
                </c:pt>
                <c:pt idx="533">
                  <c:v>-9.1859500000000001</c:v>
                </c:pt>
                <c:pt idx="534">
                  <c:v>-9.4598420000000267</c:v>
                </c:pt>
                <c:pt idx="535">
                  <c:v>-9.7334750000000003</c:v>
                </c:pt>
                <c:pt idx="536">
                  <c:v>-10.00685</c:v>
                </c:pt>
                <c:pt idx="537">
                  <c:v>-10.279967000000001</c:v>
                </c:pt>
                <c:pt idx="538">
                  <c:v>-10.552825</c:v>
                </c:pt>
                <c:pt idx="539">
                  <c:v>-10.825427000000024</c:v>
                </c:pt>
                <c:pt idx="540">
                  <c:v>-11.097771</c:v>
                </c:pt>
                <c:pt idx="541">
                  <c:v>-11.36985900000006</c:v>
                </c:pt>
                <c:pt idx="542">
                  <c:v>-11.641690000000001</c:v>
                </c:pt>
                <c:pt idx="543">
                  <c:v>-11.913265000000001</c:v>
                </c:pt>
                <c:pt idx="544">
                  <c:v>-12.184585</c:v>
                </c:pt>
                <c:pt idx="545">
                  <c:v>-12.455650000000071</c:v>
                </c:pt>
                <c:pt idx="546">
                  <c:v>-12.726459</c:v>
                </c:pt>
                <c:pt idx="547">
                  <c:v>-12.997014</c:v>
                </c:pt>
                <c:pt idx="548">
                  <c:v>-13.267315</c:v>
                </c:pt>
                <c:pt idx="549">
                  <c:v>-13.537360999999999</c:v>
                </c:pt>
                <c:pt idx="550">
                  <c:v>-13.807155</c:v>
                </c:pt>
                <c:pt idx="551">
                  <c:v>-14.076695000000004</c:v>
                </c:pt>
                <c:pt idx="552">
                  <c:v>-14.345982000000006</c:v>
                </c:pt>
                <c:pt idx="553">
                  <c:v>-14.615017</c:v>
                </c:pt>
                <c:pt idx="554">
                  <c:v>-14.883800000000004</c:v>
                </c:pt>
                <c:pt idx="555">
                  <c:v>-15.152331</c:v>
                </c:pt>
                <c:pt idx="556">
                  <c:v>-15.42061</c:v>
                </c:pt>
                <c:pt idx="557">
                  <c:v>-15.688639</c:v>
                </c:pt>
                <c:pt idx="558">
                  <c:v>-15.95641700000006</c:v>
                </c:pt>
                <c:pt idx="559">
                  <c:v>-16.223943999999989</c:v>
                </c:pt>
                <c:pt idx="560">
                  <c:v>-16.491221999999986</c:v>
                </c:pt>
                <c:pt idx="561">
                  <c:v>-16.75825</c:v>
                </c:pt>
                <c:pt idx="562">
                  <c:v>-17.025028999999989</c:v>
                </c:pt>
                <c:pt idx="563">
                  <c:v>-17.291558999999999</c:v>
                </c:pt>
                <c:pt idx="564">
                  <c:v>-17.557839999999999</c:v>
                </c:pt>
                <c:pt idx="565">
                  <c:v>-17.823872999999999</c:v>
                </c:pt>
                <c:pt idx="566">
                  <c:v>-18.089658</c:v>
                </c:pt>
                <c:pt idx="567">
                  <c:v>-18.355195999999999</c:v>
                </c:pt>
                <c:pt idx="568">
                  <c:v>-18.620486</c:v>
                </c:pt>
                <c:pt idx="569">
                  <c:v>-18.885529999999797</c:v>
                </c:pt>
                <c:pt idx="570">
                  <c:v>-19.150327999999988</c:v>
                </c:pt>
                <c:pt idx="571">
                  <c:v>-19.414879000000031</c:v>
                </c:pt>
                <c:pt idx="572">
                  <c:v>-19.679185000000121</c:v>
                </c:pt>
                <c:pt idx="573">
                  <c:v>-19.943244999999855</c:v>
                </c:pt>
                <c:pt idx="574">
                  <c:v>-20.207059999999988</c:v>
                </c:pt>
                <c:pt idx="575">
                  <c:v>-20.470630999999855</c:v>
                </c:pt>
                <c:pt idx="576">
                  <c:v>-20.733957000000121</c:v>
                </c:pt>
                <c:pt idx="577">
                  <c:v>-20.997038999999987</c:v>
                </c:pt>
                <c:pt idx="578">
                  <c:v>-21.259878000000125</c:v>
                </c:pt>
                <c:pt idx="579">
                  <c:v>-21.522473999999889</c:v>
                </c:pt>
                <c:pt idx="580">
                  <c:v>-21.784825999999999</c:v>
                </c:pt>
                <c:pt idx="581">
                  <c:v>-22.046937</c:v>
                </c:pt>
                <c:pt idx="582">
                  <c:v>-22.308805000000035</c:v>
                </c:pt>
                <c:pt idx="583">
                  <c:v>-22.570430999999989</c:v>
                </c:pt>
                <c:pt idx="584">
                  <c:v>-22.831816000000035</c:v>
                </c:pt>
                <c:pt idx="585">
                  <c:v>-23.092959</c:v>
                </c:pt>
                <c:pt idx="586">
                  <c:v>-23.353862000000031</c:v>
                </c:pt>
                <c:pt idx="587">
                  <c:v>-23.614525000000121</c:v>
                </c:pt>
                <c:pt idx="588">
                  <c:v>-23.874946999999999</c:v>
                </c:pt>
                <c:pt idx="589">
                  <c:v>-24.13513</c:v>
                </c:pt>
                <c:pt idx="590">
                  <c:v>-24.395073</c:v>
                </c:pt>
                <c:pt idx="591">
                  <c:v>-24.654778000000121</c:v>
                </c:pt>
                <c:pt idx="592">
                  <c:v>-24.914244</c:v>
                </c:pt>
                <c:pt idx="593">
                  <c:v>-25.173470999999999</c:v>
                </c:pt>
                <c:pt idx="594">
                  <c:v>-25.432461</c:v>
                </c:pt>
                <c:pt idx="595">
                  <c:v>-25.691213000000001</c:v>
                </c:pt>
                <c:pt idx="596">
                  <c:v>-25.94972799999983</c:v>
                </c:pt>
                <c:pt idx="597">
                  <c:v>-26.208005999999987</c:v>
                </c:pt>
                <c:pt idx="598">
                  <c:v>-26.466047999999848</c:v>
                </c:pt>
                <c:pt idx="599">
                  <c:v>-26.723853999999999</c:v>
                </c:pt>
                <c:pt idx="600">
                  <c:v>-26.981423999999851</c:v>
                </c:pt>
                <c:pt idx="601">
                  <c:v>-27.238758000000001</c:v>
                </c:pt>
                <c:pt idx="602">
                  <c:v>-27.495857000000001</c:v>
                </c:pt>
                <c:pt idx="603">
                  <c:v>-27.752721999999878</c:v>
                </c:pt>
                <c:pt idx="604">
                  <c:v>-28.009352</c:v>
                </c:pt>
                <c:pt idx="605">
                  <c:v>-28.265747999999778</c:v>
                </c:pt>
                <c:pt idx="606">
                  <c:v>-28.521910999999999</c:v>
                </c:pt>
                <c:pt idx="607">
                  <c:v>-28.777840999999999</c:v>
                </c:pt>
                <c:pt idx="608">
                  <c:v>-29.033536999999889</c:v>
                </c:pt>
                <c:pt idx="609">
                  <c:v>-29.289000999999889</c:v>
                </c:pt>
                <c:pt idx="610">
                  <c:v>-29.544232999999871</c:v>
                </c:pt>
                <c:pt idx="611">
                  <c:v>-29.799232999999855</c:v>
                </c:pt>
                <c:pt idx="612">
                  <c:v>-30.054001000000031</c:v>
                </c:pt>
                <c:pt idx="613">
                  <c:v>-30.308537999999889</c:v>
                </c:pt>
                <c:pt idx="614">
                  <c:v>-30.562844999999989</c:v>
                </c:pt>
                <c:pt idx="615">
                  <c:v>-30.816921000000125</c:v>
                </c:pt>
                <c:pt idx="616">
                  <c:v>-31.070765999999999</c:v>
                </c:pt>
                <c:pt idx="617">
                  <c:v>-31.324383000000001</c:v>
                </c:pt>
                <c:pt idx="618">
                  <c:v>-31.577770000000001</c:v>
                </c:pt>
                <c:pt idx="619">
                  <c:v>-31.830926999999999</c:v>
                </c:pt>
                <c:pt idx="620">
                  <c:v>-32.083857000000002</c:v>
                </c:pt>
                <c:pt idx="621">
                  <c:v>-32.336558000000011</c:v>
                </c:pt>
                <c:pt idx="622">
                  <c:v>-32.589031000000006</c:v>
                </c:pt>
                <c:pt idx="623">
                  <c:v>-32.841275999999993</c:v>
                </c:pt>
                <c:pt idx="624">
                  <c:v>-33.093294</c:v>
                </c:pt>
                <c:pt idx="625">
                  <c:v>-33.345086000000002</c:v>
                </c:pt>
                <c:pt idx="626">
                  <c:v>-33.596650000000011</c:v>
                </c:pt>
                <c:pt idx="627">
                  <c:v>-33.847988999999998</c:v>
                </c:pt>
                <c:pt idx="628">
                  <c:v>-34.099102000000244</c:v>
                </c:pt>
                <c:pt idx="629">
                  <c:v>-34.349989000000001</c:v>
                </c:pt>
                <c:pt idx="630">
                  <c:v>-34.600652000000011</c:v>
                </c:pt>
                <c:pt idx="631">
                  <c:v>-34.851088999999945</c:v>
                </c:pt>
                <c:pt idx="632">
                  <c:v>-35.101303000000001</c:v>
                </c:pt>
                <c:pt idx="633">
                  <c:v>-35.351291999999994</c:v>
                </c:pt>
                <c:pt idx="634">
                  <c:v>-35.601057000000004</c:v>
                </c:pt>
                <c:pt idx="635">
                  <c:v>-35.850599999999993</c:v>
                </c:pt>
                <c:pt idx="636">
                  <c:v>-36.099919000000163</c:v>
                </c:pt>
                <c:pt idx="637">
                  <c:v>-36.349016000000006</c:v>
                </c:pt>
                <c:pt idx="638">
                  <c:v>-36.59789</c:v>
                </c:pt>
                <c:pt idx="639">
                  <c:v>-36.846543000000004</c:v>
                </c:pt>
                <c:pt idx="640">
                  <c:v>-37.094974000000001</c:v>
                </c:pt>
                <c:pt idx="641">
                  <c:v>-37.343184000000001</c:v>
                </c:pt>
                <c:pt idx="642">
                  <c:v>-37.591173000000012</c:v>
                </c:pt>
                <c:pt idx="643">
                  <c:v>-37.838942000000003</c:v>
                </c:pt>
                <c:pt idx="644">
                  <c:v>-38.086491000000002</c:v>
                </c:pt>
                <c:pt idx="645">
                  <c:v>-38.333820000000003</c:v>
                </c:pt>
                <c:pt idx="646">
                  <c:v>-38.580929000000005</c:v>
                </c:pt>
                <c:pt idx="647">
                  <c:v>-38.827820000000003</c:v>
                </c:pt>
                <c:pt idx="648">
                  <c:v>-39.074491999999999</c:v>
                </c:pt>
                <c:pt idx="649">
                  <c:v>-39.320945000000002</c:v>
                </c:pt>
                <c:pt idx="650">
                  <c:v>-39.567181000000005</c:v>
                </c:pt>
                <c:pt idx="651">
                  <c:v>-39.813199000000004</c:v>
                </c:pt>
                <c:pt idx="652">
                  <c:v>-40.059000000000005</c:v>
                </c:pt>
                <c:pt idx="653">
                  <c:v>-40.304583999999998</c:v>
                </c:pt>
                <c:pt idx="654">
                  <c:v>-40.549951</c:v>
                </c:pt>
                <c:pt idx="655">
                  <c:v>-40.795102000000391</c:v>
                </c:pt>
                <c:pt idx="656">
                  <c:v>-41.040038000000003</c:v>
                </c:pt>
                <c:pt idx="657">
                  <c:v>-41.284758000000011</c:v>
                </c:pt>
                <c:pt idx="658">
                  <c:v>-41.529263</c:v>
                </c:pt>
                <c:pt idx="659">
                  <c:v>-41.773553000000113</c:v>
                </c:pt>
                <c:pt idx="660">
                  <c:v>-42.017628999999999</c:v>
                </c:pt>
                <c:pt idx="661">
                  <c:v>-42.261491000000007</c:v>
                </c:pt>
                <c:pt idx="662">
                  <c:v>-42.505139000000113</c:v>
                </c:pt>
                <c:pt idx="663">
                  <c:v>-42.748574000000012</c:v>
                </c:pt>
                <c:pt idx="664">
                  <c:v>-42.991795000000003</c:v>
                </c:pt>
                <c:pt idx="665">
                  <c:v>-43.234805000000001</c:v>
                </c:pt>
                <c:pt idx="666">
                  <c:v>-43.477601999999997</c:v>
                </c:pt>
                <c:pt idx="667">
                  <c:v>-43.720187000000003</c:v>
                </c:pt>
                <c:pt idx="668">
                  <c:v>-43.962561000000001</c:v>
                </c:pt>
                <c:pt idx="669">
                  <c:v>-44.204723000000001</c:v>
                </c:pt>
                <c:pt idx="670">
                  <c:v>-44.446674999999999</c:v>
                </c:pt>
                <c:pt idx="671">
                  <c:v>-44.688416000000011</c:v>
                </c:pt>
                <c:pt idx="672">
                  <c:v>-44.929948000000003</c:v>
                </c:pt>
                <c:pt idx="673">
                  <c:v>-45.171269000000002</c:v>
                </c:pt>
                <c:pt idx="674">
                  <c:v>-45.412381000000003</c:v>
                </c:pt>
                <c:pt idx="675">
                  <c:v>-45.653283999999999</c:v>
                </c:pt>
                <c:pt idx="676">
                  <c:v>-45.893979000000002</c:v>
                </c:pt>
                <c:pt idx="677">
                  <c:v>-46.134464999999999</c:v>
                </c:pt>
                <c:pt idx="678">
                  <c:v>-46.374743000000002</c:v>
                </c:pt>
                <c:pt idx="679">
                  <c:v>-46.614814000000003</c:v>
                </c:pt>
                <c:pt idx="680">
                  <c:v>-46.854676999999974</c:v>
                </c:pt>
                <c:pt idx="681">
                  <c:v>-47.094334000000003</c:v>
                </c:pt>
                <c:pt idx="682">
                  <c:v>-47.333784000000001</c:v>
                </c:pt>
                <c:pt idx="683">
                  <c:v>-47.573028000000001</c:v>
                </c:pt>
                <c:pt idx="684">
                  <c:v>-47.812066000000002</c:v>
                </c:pt>
                <c:pt idx="685">
                  <c:v>-48.050899000000001</c:v>
                </c:pt>
                <c:pt idx="686">
                  <c:v>-48.289527</c:v>
                </c:pt>
                <c:pt idx="687">
                  <c:v>-48.527949</c:v>
                </c:pt>
                <c:pt idx="688">
                  <c:v>-48.766168000000214</c:v>
                </c:pt>
                <c:pt idx="689">
                  <c:v>-49.004183000000005</c:v>
                </c:pt>
                <c:pt idx="690">
                  <c:v>-49.241994000000005</c:v>
                </c:pt>
                <c:pt idx="691">
                  <c:v>-49.479601000000002</c:v>
                </c:pt>
                <c:pt idx="692">
                  <c:v>-49.717006000000005</c:v>
                </c:pt>
                <c:pt idx="693">
                  <c:v>-49.954207999999994</c:v>
                </c:pt>
                <c:pt idx="694">
                  <c:v>-50.191208000000003</c:v>
                </c:pt>
                <c:pt idx="695">
                  <c:v>-50.428006000000003</c:v>
                </c:pt>
                <c:pt idx="696">
                  <c:v>-50.664603</c:v>
                </c:pt>
                <c:pt idx="697">
                  <c:v>-50.900998000000001</c:v>
                </c:pt>
                <c:pt idx="698">
                  <c:v>-51.137193000000003</c:v>
                </c:pt>
                <c:pt idx="699">
                  <c:v>-51.373187000000001</c:v>
                </c:pt>
                <c:pt idx="700">
                  <c:v>-51.608982000000012</c:v>
                </c:pt>
                <c:pt idx="701">
                  <c:v>-51.844576000000004</c:v>
                </c:pt>
                <c:pt idx="702">
                  <c:v>-52.079971</c:v>
                </c:pt>
                <c:pt idx="703">
                  <c:v>-52.315168</c:v>
                </c:pt>
                <c:pt idx="704">
                  <c:v>-52.550165</c:v>
                </c:pt>
                <c:pt idx="705">
                  <c:v>-52.784964000000002</c:v>
                </c:pt>
                <c:pt idx="706">
                  <c:v>-53.019566000000005</c:v>
                </c:pt>
                <c:pt idx="707">
                  <c:v>-53.253970000000002</c:v>
                </c:pt>
                <c:pt idx="708">
                  <c:v>-53.488176000000003</c:v>
                </c:pt>
                <c:pt idx="709">
                  <c:v>-53.722186000000214</c:v>
                </c:pt>
                <c:pt idx="710">
                  <c:v>-53.956000000000003</c:v>
                </c:pt>
                <c:pt idx="711">
                  <c:v>-54.189617000000005</c:v>
                </c:pt>
                <c:pt idx="712">
                  <c:v>-54.423038000000012</c:v>
                </c:pt>
                <c:pt idx="713">
                  <c:v>-54.656264999999998</c:v>
                </c:pt>
                <c:pt idx="714">
                  <c:v>-54.889296000000002</c:v>
                </c:pt>
                <c:pt idx="715">
                  <c:v>-55.122132000000413</c:v>
                </c:pt>
                <c:pt idx="716">
                  <c:v>-55.354773999999999</c:v>
                </c:pt>
                <c:pt idx="717">
                  <c:v>-55.587221999999997</c:v>
                </c:pt>
                <c:pt idx="718">
                  <c:v>-55.819476999999999</c:v>
                </c:pt>
                <c:pt idx="719">
                  <c:v>-56.051538000000001</c:v>
                </c:pt>
                <c:pt idx="720">
                  <c:v>-56.283406000000006</c:v>
                </c:pt>
                <c:pt idx="721">
                  <c:v>-56.515082</c:v>
                </c:pt>
                <c:pt idx="722">
                  <c:v>-56.746566000000001</c:v>
                </c:pt>
                <c:pt idx="723">
                  <c:v>-56.977857999999998</c:v>
                </c:pt>
                <c:pt idx="724">
                  <c:v>-57.208958000000266</c:v>
                </c:pt>
                <c:pt idx="725">
                  <c:v>-57.439867999999997</c:v>
                </c:pt>
                <c:pt idx="726">
                  <c:v>-57.670586</c:v>
                </c:pt>
                <c:pt idx="727">
                  <c:v>-57.901115000000011</c:v>
                </c:pt>
                <c:pt idx="728">
                  <c:v>-58.131453</c:v>
                </c:pt>
                <c:pt idx="729">
                  <c:v>-58.361600999999993</c:v>
                </c:pt>
                <c:pt idx="730">
                  <c:v>-58.591561000000006</c:v>
                </c:pt>
                <c:pt idx="731">
                  <c:v>-58.821331000000001</c:v>
                </c:pt>
                <c:pt idx="732">
                  <c:v>-59.050913000000001</c:v>
                </c:pt>
                <c:pt idx="733">
                  <c:v>-59.280306000000003</c:v>
                </c:pt>
                <c:pt idx="734">
                  <c:v>-59.509512000000214</c:v>
                </c:pt>
                <c:pt idx="735">
                  <c:v>-59.738530000000317</c:v>
                </c:pt>
                <c:pt idx="736">
                  <c:v>-59.967361000000004</c:v>
                </c:pt>
                <c:pt idx="737">
                  <c:v>-60.196006000000011</c:v>
                </c:pt>
                <c:pt idx="738">
                  <c:v>-60.424463999999993</c:v>
                </c:pt>
                <c:pt idx="739">
                  <c:v>-60.652735000000163</c:v>
                </c:pt>
                <c:pt idx="740">
                  <c:v>-60.880820999999997</c:v>
                </c:pt>
                <c:pt idx="741">
                  <c:v>-61.108722000000213</c:v>
                </c:pt>
                <c:pt idx="742">
                  <c:v>-61.336438000000001</c:v>
                </c:pt>
                <c:pt idx="743">
                  <c:v>-61.563969</c:v>
                </c:pt>
                <c:pt idx="744">
                  <c:v>-61.791316000000243</c:v>
                </c:pt>
                <c:pt idx="745">
                  <c:v>-62.018479000000006</c:v>
                </c:pt>
                <c:pt idx="746">
                  <c:v>-62.245458000000013</c:v>
                </c:pt>
                <c:pt idx="747">
                  <c:v>-62.472255000000011</c:v>
                </c:pt>
                <c:pt idx="748">
                  <c:v>-62.698868000000012</c:v>
                </c:pt>
                <c:pt idx="749">
                  <c:v>-62.925299000000003</c:v>
                </c:pt>
                <c:pt idx="750">
                  <c:v>-63.151547999999998</c:v>
                </c:pt>
                <c:pt idx="751">
                  <c:v>-63.377614999999999</c:v>
                </c:pt>
                <c:pt idx="752">
                  <c:v>-63.603501000000001</c:v>
                </c:pt>
                <c:pt idx="753">
                  <c:v>-63.829205000000002</c:v>
                </c:pt>
                <c:pt idx="754">
                  <c:v>-64.05472899999998</c:v>
                </c:pt>
                <c:pt idx="755">
                  <c:v>-64.280073000000002</c:v>
                </c:pt>
                <c:pt idx="756">
                  <c:v>-64.50523699999998</c:v>
                </c:pt>
                <c:pt idx="757">
                  <c:v>-64.730221000000327</c:v>
                </c:pt>
                <c:pt idx="758">
                  <c:v>-64.955026000000004</c:v>
                </c:pt>
                <c:pt idx="759">
                  <c:v>-65.179651999999948</c:v>
                </c:pt>
                <c:pt idx="760">
                  <c:v>-65.404100000000227</c:v>
                </c:pt>
                <c:pt idx="761">
                  <c:v>-65.628368999999267</c:v>
                </c:pt>
                <c:pt idx="762">
                  <c:v>-65.852460999999948</c:v>
                </c:pt>
                <c:pt idx="763">
                  <c:v>-66.076374999999658</c:v>
                </c:pt>
                <c:pt idx="764">
                  <c:v>-66.300111999999999</c:v>
                </c:pt>
                <c:pt idx="765">
                  <c:v>-66.523671999999948</c:v>
                </c:pt>
                <c:pt idx="766">
                  <c:v>-66.747056000000327</c:v>
                </c:pt>
                <c:pt idx="767">
                  <c:v>-66.970264000000327</c:v>
                </c:pt>
                <c:pt idx="768">
                  <c:v>-67.193297000000001</c:v>
                </c:pt>
                <c:pt idx="769">
                  <c:v>-67.416154000000517</c:v>
                </c:pt>
                <c:pt idx="770">
                  <c:v>-67.638835999999543</c:v>
                </c:pt>
                <c:pt idx="771">
                  <c:v>-67.861344000000003</c:v>
                </c:pt>
                <c:pt idx="772">
                  <c:v>-68.08367699999998</c:v>
                </c:pt>
                <c:pt idx="773">
                  <c:v>-68.305836999999485</c:v>
                </c:pt>
                <c:pt idx="774">
                  <c:v>-68.527822999999998</c:v>
                </c:pt>
                <c:pt idx="775">
                  <c:v>-68.749635999999995</c:v>
                </c:pt>
                <c:pt idx="776">
                  <c:v>-68.971277000000001</c:v>
                </c:pt>
                <c:pt idx="777">
                  <c:v>-69.192744999999988</c:v>
                </c:pt>
                <c:pt idx="778">
                  <c:v>-69.414040999999997</c:v>
                </c:pt>
                <c:pt idx="779">
                  <c:v>-69.635165000000001</c:v>
                </c:pt>
                <c:pt idx="780">
                  <c:v>-69.856117999999981</c:v>
                </c:pt>
                <c:pt idx="781">
                  <c:v>-70.076899999999981</c:v>
                </c:pt>
                <c:pt idx="782">
                  <c:v>-70.297511000000227</c:v>
                </c:pt>
                <c:pt idx="783">
                  <c:v>-70.517951999999994</c:v>
                </c:pt>
                <c:pt idx="784">
                  <c:v>-70.7382240000005</c:v>
                </c:pt>
                <c:pt idx="785">
                  <c:v>-70.958325000000002</c:v>
                </c:pt>
                <c:pt idx="786">
                  <c:v>-71.178257999999758</c:v>
                </c:pt>
                <c:pt idx="787">
                  <c:v>-71.398021999999983</c:v>
                </c:pt>
                <c:pt idx="788">
                  <c:v>-71.617616999999996</c:v>
                </c:pt>
                <c:pt idx="789">
                  <c:v>-71.837045000000003</c:v>
                </c:pt>
                <c:pt idx="790">
                  <c:v>-72.056303999999983</c:v>
                </c:pt>
                <c:pt idx="791">
                  <c:v>-72.275396999999558</c:v>
                </c:pt>
                <c:pt idx="792">
                  <c:v>-72.494321999999997</c:v>
                </c:pt>
                <c:pt idx="793">
                  <c:v>-72.713081000000003</c:v>
                </c:pt>
                <c:pt idx="794">
                  <c:v>-72.931673000000529</c:v>
                </c:pt>
                <c:pt idx="795">
                  <c:v>-73.150098999999514</c:v>
                </c:pt>
                <c:pt idx="796">
                  <c:v>-73.368359999999981</c:v>
                </c:pt>
                <c:pt idx="797">
                  <c:v>-73.586455999999998</c:v>
                </c:pt>
                <c:pt idx="798">
                  <c:v>-73.804386999999949</c:v>
                </c:pt>
                <c:pt idx="799">
                  <c:v>-74.022154</c:v>
                </c:pt>
                <c:pt idx="800">
                  <c:v>-74.239756</c:v>
                </c:pt>
                <c:pt idx="801">
                  <c:v>-74.457195000000027</c:v>
                </c:pt>
                <c:pt idx="802">
                  <c:v>-74.674469999999999</c:v>
                </c:pt>
                <c:pt idx="803">
                  <c:v>-74.891582</c:v>
                </c:pt>
                <c:pt idx="804">
                  <c:v>-75.108531999999485</c:v>
                </c:pt>
                <c:pt idx="805">
                  <c:v>-75.325318999999268</c:v>
                </c:pt>
                <c:pt idx="806">
                  <c:v>-75.541944000000427</c:v>
                </c:pt>
                <c:pt idx="807">
                  <c:v>-75.758407999999989</c:v>
                </c:pt>
                <c:pt idx="808">
                  <c:v>-75.974710999999999</c:v>
                </c:pt>
                <c:pt idx="809">
                  <c:v>-76.190853000000004</c:v>
                </c:pt>
                <c:pt idx="810">
                  <c:v>-76.406834000000003</c:v>
                </c:pt>
                <c:pt idx="811">
                  <c:v>-76.62265499999998</c:v>
                </c:pt>
                <c:pt idx="812">
                  <c:v>-76.838315999999978</c:v>
                </c:pt>
                <c:pt idx="813">
                  <c:v>-77.053817999999978</c:v>
                </c:pt>
                <c:pt idx="814">
                  <c:v>-77.269160999999997</c:v>
                </c:pt>
                <c:pt idx="815">
                  <c:v>-77.484345000000005</c:v>
                </c:pt>
                <c:pt idx="816">
                  <c:v>-77.699370999999758</c:v>
                </c:pt>
                <c:pt idx="817">
                  <c:v>-77.914238999999995</c:v>
                </c:pt>
                <c:pt idx="818">
                  <c:v>-78.128948999999267</c:v>
                </c:pt>
                <c:pt idx="819">
                  <c:v>-78.343502000000001</c:v>
                </c:pt>
                <c:pt idx="820">
                  <c:v>-78.55789799999998</c:v>
                </c:pt>
                <c:pt idx="821">
                  <c:v>-78.772137999999558</c:v>
                </c:pt>
                <c:pt idx="822">
                  <c:v>-78.986221000000327</c:v>
                </c:pt>
                <c:pt idx="823">
                  <c:v>-79.200148999999982</c:v>
                </c:pt>
                <c:pt idx="824">
                  <c:v>-79.413921000000471</c:v>
                </c:pt>
                <c:pt idx="825">
                  <c:v>-79.627537999999959</c:v>
                </c:pt>
                <c:pt idx="826">
                  <c:v>-79.840999999999994</c:v>
                </c:pt>
                <c:pt idx="827">
                  <c:v>-80.054309000000003</c:v>
                </c:pt>
                <c:pt idx="828">
                  <c:v>-80.267463000000518</c:v>
                </c:pt>
                <c:pt idx="829">
                  <c:v>-80.480463000000327</c:v>
                </c:pt>
                <c:pt idx="830">
                  <c:v>-80.693309999999983</c:v>
                </c:pt>
                <c:pt idx="831">
                  <c:v>-80.906003999999996</c:v>
                </c:pt>
                <c:pt idx="832">
                  <c:v>-81.118545999999981</c:v>
                </c:pt>
                <c:pt idx="833">
                  <c:v>-81.330934999999982</c:v>
                </c:pt>
                <c:pt idx="834">
                  <c:v>-81.543172999999982</c:v>
                </c:pt>
                <c:pt idx="835">
                  <c:v>-81.755258999999981</c:v>
                </c:pt>
                <c:pt idx="836">
                  <c:v>-81.967194000000546</c:v>
                </c:pt>
                <c:pt idx="837">
                  <c:v>-82.178978999999188</c:v>
                </c:pt>
                <c:pt idx="838">
                  <c:v>-82.390613000000471</c:v>
                </c:pt>
                <c:pt idx="839">
                  <c:v>-82.602096999999958</c:v>
                </c:pt>
                <c:pt idx="840">
                  <c:v>-82.81343099999998</c:v>
                </c:pt>
                <c:pt idx="841">
                  <c:v>-83.024615999999995</c:v>
                </c:pt>
                <c:pt idx="842">
                  <c:v>-83.235652000000002</c:v>
                </c:pt>
                <c:pt idx="843">
                  <c:v>-83.446539000000456</c:v>
                </c:pt>
                <c:pt idx="844">
                  <c:v>-83.657279000000003</c:v>
                </c:pt>
                <c:pt idx="845">
                  <c:v>-83.867869999999996</c:v>
                </c:pt>
                <c:pt idx="846">
                  <c:v>-84.078313999999978</c:v>
                </c:pt>
                <c:pt idx="847">
                  <c:v>-84.288611000000003</c:v>
                </c:pt>
                <c:pt idx="848">
                  <c:v>-84.498761000000002</c:v>
                </c:pt>
                <c:pt idx="849">
                  <c:v>-84.708764000000002</c:v>
                </c:pt>
                <c:pt idx="850">
                  <c:v>-84.918622000000127</c:v>
                </c:pt>
                <c:pt idx="851">
                  <c:v>-85.128333999999384</c:v>
                </c:pt>
                <c:pt idx="852">
                  <c:v>-85.337900000000005</c:v>
                </c:pt>
                <c:pt idx="853">
                  <c:v>-85.547321999999994</c:v>
                </c:pt>
                <c:pt idx="854">
                  <c:v>-85.75659899999998</c:v>
                </c:pt>
                <c:pt idx="855">
                  <c:v>-85.965730999999948</c:v>
                </c:pt>
                <c:pt idx="856">
                  <c:v>-86.174719999999979</c:v>
                </c:pt>
                <c:pt idx="857">
                  <c:v>-86.383566000000002</c:v>
                </c:pt>
                <c:pt idx="858">
                  <c:v>-86.592268000000004</c:v>
                </c:pt>
                <c:pt idx="859">
                  <c:v>-86.800826999999998</c:v>
                </c:pt>
                <c:pt idx="860">
                  <c:v>-87.009243999999995</c:v>
                </c:pt>
                <c:pt idx="861">
                  <c:v>-87.217518999999996</c:v>
                </c:pt>
                <c:pt idx="862">
                  <c:v>-87.425651999999999</c:v>
                </c:pt>
                <c:pt idx="863">
                  <c:v>-87.633644000000004</c:v>
                </c:pt>
                <c:pt idx="864">
                  <c:v>-87.841494999999995</c:v>
                </c:pt>
                <c:pt idx="865">
                  <c:v>-88.049205000000327</c:v>
                </c:pt>
                <c:pt idx="866">
                  <c:v>-88.256774999999948</c:v>
                </c:pt>
                <c:pt idx="867">
                  <c:v>-88.464205000000518</c:v>
                </c:pt>
                <c:pt idx="868">
                  <c:v>-88.671495999999948</c:v>
                </c:pt>
                <c:pt idx="869">
                  <c:v>-88.878646999999958</c:v>
                </c:pt>
                <c:pt idx="870">
                  <c:v>-89.085660000000004</c:v>
                </c:pt>
                <c:pt idx="871">
                  <c:v>-89.292534000000003</c:v>
                </c:pt>
                <c:pt idx="872">
                  <c:v>-89.499270000000024</c:v>
                </c:pt>
                <c:pt idx="873">
                  <c:v>-89.705869000000007</c:v>
                </c:pt>
                <c:pt idx="874">
                  <c:v>-89.912329999999997</c:v>
                </c:pt>
                <c:pt idx="875">
                  <c:v>-90.118654000000006</c:v>
                </c:pt>
                <c:pt idx="876">
                  <c:v>-90.324840999999978</c:v>
                </c:pt>
                <c:pt idx="877">
                  <c:v>-90.53089199999998</c:v>
                </c:pt>
                <c:pt idx="878">
                  <c:v>-90.736806999999999</c:v>
                </c:pt>
                <c:pt idx="879">
                  <c:v>-90.942587000000003</c:v>
                </c:pt>
                <c:pt idx="880">
                  <c:v>-91.148230999999981</c:v>
                </c:pt>
                <c:pt idx="881">
                  <c:v>-91.353740999999758</c:v>
                </c:pt>
                <c:pt idx="882">
                  <c:v>-91.559116000000003</c:v>
                </c:pt>
                <c:pt idx="883">
                  <c:v>-91.764357000000004</c:v>
                </c:pt>
                <c:pt idx="884">
                  <c:v>-91.969464000000471</c:v>
                </c:pt>
                <c:pt idx="885">
                  <c:v>-92.174437999999384</c:v>
                </c:pt>
                <c:pt idx="886">
                  <c:v>-92.379278999999485</c:v>
                </c:pt>
                <c:pt idx="887">
                  <c:v>-92.583986999999979</c:v>
                </c:pt>
                <c:pt idx="888">
                  <c:v>-92.788562999999982</c:v>
                </c:pt>
                <c:pt idx="889">
                  <c:v>-92.993007000000006</c:v>
                </c:pt>
                <c:pt idx="890">
                  <c:v>-93.197318999999979</c:v>
                </c:pt>
                <c:pt idx="891">
                  <c:v>-93.401500999999996</c:v>
                </c:pt>
                <c:pt idx="892">
                  <c:v>-93.605550999999949</c:v>
                </c:pt>
                <c:pt idx="893">
                  <c:v>-93.809470999999988</c:v>
                </c:pt>
                <c:pt idx="894">
                  <c:v>-94.013261000000227</c:v>
                </c:pt>
                <c:pt idx="895">
                  <c:v>-94.216921000000127</c:v>
                </c:pt>
                <c:pt idx="896">
                  <c:v>-94.420451</c:v>
                </c:pt>
                <c:pt idx="897">
                  <c:v>-94.623852999999485</c:v>
                </c:pt>
                <c:pt idx="898">
                  <c:v>-94.827126000000007</c:v>
                </c:pt>
                <c:pt idx="899">
                  <c:v>-95.030270999999999</c:v>
                </c:pt>
                <c:pt idx="900">
                  <c:v>-95.233287000000004</c:v>
                </c:pt>
                <c:pt idx="901">
                  <c:v>-95.436176000000003</c:v>
                </c:pt>
                <c:pt idx="902">
                  <c:v>-95.638937999999456</c:v>
                </c:pt>
                <c:pt idx="903">
                  <c:v>-95.841572999999983</c:v>
                </c:pt>
                <c:pt idx="904">
                  <c:v>-96.044082000000003</c:v>
                </c:pt>
                <c:pt idx="905">
                  <c:v>-96.246464000000515</c:v>
                </c:pt>
                <c:pt idx="906">
                  <c:v>-96.448721000000006</c:v>
                </c:pt>
                <c:pt idx="907">
                  <c:v>-96.650851999999958</c:v>
                </c:pt>
                <c:pt idx="908">
                  <c:v>-96.852857999999543</c:v>
                </c:pt>
                <c:pt idx="909">
                  <c:v>-97.054739999999981</c:v>
                </c:pt>
                <c:pt idx="910">
                  <c:v>-97.256496999999982</c:v>
                </c:pt>
                <c:pt idx="911">
                  <c:v>-97.458129999999997</c:v>
                </c:pt>
                <c:pt idx="912">
                  <c:v>-97.659639999999982</c:v>
                </c:pt>
                <c:pt idx="913">
                  <c:v>-97.861025999999995</c:v>
                </c:pt>
                <c:pt idx="914">
                  <c:v>-98.062290000000004</c:v>
                </c:pt>
                <c:pt idx="915">
                  <c:v>-98.263430999999983</c:v>
                </c:pt>
                <c:pt idx="916">
                  <c:v>-98.464450000000127</c:v>
                </c:pt>
                <c:pt idx="917">
                  <c:v>-98.665346999999514</c:v>
                </c:pt>
                <c:pt idx="918">
                  <c:v>-98.866122000000004</c:v>
                </c:pt>
                <c:pt idx="919">
                  <c:v>-99.066776999999988</c:v>
                </c:pt>
                <c:pt idx="920">
                  <c:v>-99.267311000000007</c:v>
                </c:pt>
                <c:pt idx="921">
                  <c:v>-99.467724000000544</c:v>
                </c:pt>
                <c:pt idx="922">
                  <c:v>-99.668017999999989</c:v>
                </c:pt>
                <c:pt idx="923">
                  <c:v>-99.868191999999979</c:v>
                </c:pt>
                <c:pt idx="924">
                  <c:v>-100.068247</c:v>
                </c:pt>
                <c:pt idx="925">
                  <c:v>-100.26818299999998</c:v>
                </c:pt>
                <c:pt idx="926">
                  <c:v>-100.468</c:v>
                </c:pt>
                <c:pt idx="927">
                  <c:v>-100.6677</c:v>
                </c:pt>
                <c:pt idx="928">
                  <c:v>-100.86728100000002</c:v>
                </c:pt>
                <c:pt idx="929">
                  <c:v>-101.066745</c:v>
                </c:pt>
                <c:pt idx="930">
                  <c:v>-101.266092</c:v>
                </c:pt>
                <c:pt idx="931">
                  <c:v>-101.465322</c:v>
                </c:pt>
                <c:pt idx="932">
                  <c:v>-101.66443599999998</c:v>
                </c:pt>
                <c:pt idx="933">
                  <c:v>-101.863434</c:v>
                </c:pt>
                <c:pt idx="934">
                  <c:v>-102.062316</c:v>
                </c:pt>
                <c:pt idx="935">
                  <c:v>-102.26108400000012</c:v>
                </c:pt>
                <c:pt idx="936">
                  <c:v>-102.45973600000001</c:v>
                </c:pt>
                <c:pt idx="937">
                  <c:v>-102.65827299999948</c:v>
                </c:pt>
                <c:pt idx="938">
                  <c:v>-102.856697</c:v>
                </c:pt>
                <c:pt idx="939">
                  <c:v>-103.05500699999995</c:v>
                </c:pt>
                <c:pt idx="940">
                  <c:v>-103.25320300000043</c:v>
                </c:pt>
                <c:pt idx="941">
                  <c:v>-103.45128600000002</c:v>
                </c:pt>
                <c:pt idx="942">
                  <c:v>-103.64925700000002</c:v>
                </c:pt>
                <c:pt idx="943">
                  <c:v>-103.84711500000043</c:v>
                </c:pt>
                <c:pt idx="944">
                  <c:v>-104.04486100000022</c:v>
                </c:pt>
                <c:pt idx="945">
                  <c:v>-104.242496</c:v>
                </c:pt>
                <c:pt idx="946">
                  <c:v>-104.44001900000067</c:v>
                </c:pt>
                <c:pt idx="947">
                  <c:v>-104.63743100000001</c:v>
                </c:pt>
                <c:pt idx="948">
                  <c:v>-104.834733</c:v>
                </c:pt>
                <c:pt idx="949">
                  <c:v>-105.03192500000043</c:v>
                </c:pt>
                <c:pt idx="950">
                  <c:v>-105.229007</c:v>
                </c:pt>
                <c:pt idx="951">
                  <c:v>-105.425979</c:v>
                </c:pt>
                <c:pt idx="952">
                  <c:v>-105.62284299999926</c:v>
                </c:pt>
                <c:pt idx="953">
                  <c:v>-105.819598</c:v>
                </c:pt>
                <c:pt idx="954">
                  <c:v>-106.01624400000043</c:v>
                </c:pt>
                <c:pt idx="955">
                  <c:v>-106.21278199999998</c:v>
                </c:pt>
                <c:pt idx="956">
                  <c:v>-106.40921299999999</c:v>
                </c:pt>
                <c:pt idx="957">
                  <c:v>-106.60553599999965</c:v>
                </c:pt>
                <c:pt idx="958">
                  <c:v>-106.80175300000002</c:v>
                </c:pt>
                <c:pt idx="959">
                  <c:v>-106.99786300000073</c:v>
                </c:pt>
                <c:pt idx="960">
                  <c:v>-107.193867</c:v>
                </c:pt>
                <c:pt idx="961">
                  <c:v>-107.389765</c:v>
                </c:pt>
                <c:pt idx="962">
                  <c:v>-107.58555800000001</c:v>
                </c:pt>
                <c:pt idx="963">
                  <c:v>-107.78124500000042</c:v>
                </c:pt>
                <c:pt idx="964">
                  <c:v>-107.976828</c:v>
                </c:pt>
                <c:pt idx="965">
                  <c:v>-108.17230599999935</c:v>
                </c:pt>
                <c:pt idx="966">
                  <c:v>-108.367681</c:v>
                </c:pt>
                <c:pt idx="967">
                  <c:v>-108.562952</c:v>
                </c:pt>
                <c:pt idx="968">
                  <c:v>-108.75811899999998</c:v>
                </c:pt>
                <c:pt idx="969">
                  <c:v>-108.95318399999999</c:v>
                </c:pt>
                <c:pt idx="970">
                  <c:v>-109.148146</c:v>
                </c:pt>
                <c:pt idx="971">
                  <c:v>-109.343006</c:v>
                </c:pt>
                <c:pt idx="972">
                  <c:v>-109.53776400000002</c:v>
                </c:pt>
                <c:pt idx="973">
                  <c:v>-109.732421</c:v>
                </c:pt>
                <c:pt idx="974">
                  <c:v>-109.92697699999998</c:v>
                </c:pt>
                <c:pt idx="975">
                  <c:v>-110.12143199999957</c:v>
                </c:pt>
                <c:pt idx="976">
                  <c:v>-110.31578599999995</c:v>
                </c:pt>
                <c:pt idx="977">
                  <c:v>-110.510041</c:v>
                </c:pt>
                <c:pt idx="978">
                  <c:v>-110.70419600000002</c:v>
                </c:pt>
                <c:pt idx="979">
                  <c:v>-110.898251</c:v>
                </c:pt>
                <c:pt idx="980">
                  <c:v>-111.092208</c:v>
                </c:pt>
                <c:pt idx="981">
                  <c:v>-111.28606600000002</c:v>
                </c:pt>
                <c:pt idx="982">
                  <c:v>-111.479826</c:v>
                </c:pt>
                <c:pt idx="983">
                  <c:v>-111.67348899999926</c:v>
                </c:pt>
                <c:pt idx="984">
                  <c:v>-111.86705400000002</c:v>
                </c:pt>
                <c:pt idx="985">
                  <c:v>-112.06052099999999</c:v>
                </c:pt>
                <c:pt idx="986">
                  <c:v>-112.25389199999998</c:v>
                </c:pt>
                <c:pt idx="987">
                  <c:v>-112.44716700000068</c:v>
                </c:pt>
                <c:pt idx="988">
                  <c:v>-112.64034599999998</c:v>
                </c:pt>
                <c:pt idx="989">
                  <c:v>-112.83342900000002</c:v>
                </c:pt>
                <c:pt idx="990">
                  <c:v>-113.026416</c:v>
                </c:pt>
                <c:pt idx="991">
                  <c:v>-113.21930900000002</c:v>
                </c:pt>
                <c:pt idx="992">
                  <c:v>-113.41210700000002</c:v>
                </c:pt>
                <c:pt idx="993">
                  <c:v>-113.604812</c:v>
                </c:pt>
                <c:pt idx="994">
                  <c:v>-113.79742200000022</c:v>
                </c:pt>
                <c:pt idx="995">
                  <c:v>-113.98993900000002</c:v>
                </c:pt>
                <c:pt idx="996">
                  <c:v>-114.182363</c:v>
                </c:pt>
                <c:pt idx="997">
                  <c:v>-114.37469400000002</c:v>
                </c:pt>
                <c:pt idx="998">
                  <c:v>-114.56693199999998</c:v>
                </c:pt>
                <c:pt idx="999">
                  <c:v>-114.759079</c:v>
                </c:pt>
                <c:pt idx="1000">
                  <c:v>-114.95113400000002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test!$B$1:$B$2009</c:f>
              <c:numCache>
                <c:formatCode>General</c:formatCode>
                <c:ptCount val="2009"/>
                <c:pt idx="0">
                  <c:v>-1</c:v>
                </c:pt>
                <c:pt idx="1">
                  <c:v>-0.998</c:v>
                </c:pt>
                <c:pt idx="2">
                  <c:v>-0.996</c:v>
                </c:pt>
                <c:pt idx="3">
                  <c:v>-0.99399999999999999</c:v>
                </c:pt>
                <c:pt idx="4">
                  <c:v>-0.99199999999999999</c:v>
                </c:pt>
                <c:pt idx="5">
                  <c:v>-0.99</c:v>
                </c:pt>
                <c:pt idx="6">
                  <c:v>-0.98799999999999999</c:v>
                </c:pt>
                <c:pt idx="7">
                  <c:v>-0.98599999999999999</c:v>
                </c:pt>
                <c:pt idx="8">
                  <c:v>-0.98399999999999999</c:v>
                </c:pt>
                <c:pt idx="9">
                  <c:v>-0.98199999999999998</c:v>
                </c:pt>
                <c:pt idx="10">
                  <c:v>-0.98</c:v>
                </c:pt>
                <c:pt idx="11">
                  <c:v>-0.97800000000000065</c:v>
                </c:pt>
                <c:pt idx="12">
                  <c:v>-0.97600000000000064</c:v>
                </c:pt>
                <c:pt idx="13">
                  <c:v>-0.97400000000000064</c:v>
                </c:pt>
                <c:pt idx="14">
                  <c:v>-0.97200000000000064</c:v>
                </c:pt>
                <c:pt idx="15">
                  <c:v>-0.97000000000000064</c:v>
                </c:pt>
                <c:pt idx="16">
                  <c:v>-0.96800000000000064</c:v>
                </c:pt>
                <c:pt idx="17">
                  <c:v>-0.96600000000000064</c:v>
                </c:pt>
                <c:pt idx="18">
                  <c:v>-0.96400000000000063</c:v>
                </c:pt>
                <c:pt idx="19">
                  <c:v>-0.96200000000000063</c:v>
                </c:pt>
                <c:pt idx="20">
                  <c:v>-0.96000000000000063</c:v>
                </c:pt>
                <c:pt idx="21">
                  <c:v>-0.95800000000000063</c:v>
                </c:pt>
                <c:pt idx="22">
                  <c:v>-0.95600000000000063</c:v>
                </c:pt>
                <c:pt idx="23">
                  <c:v>-0.95400000000000063</c:v>
                </c:pt>
                <c:pt idx="24">
                  <c:v>-0.95200000000000062</c:v>
                </c:pt>
                <c:pt idx="25">
                  <c:v>-0.95000000000000062</c:v>
                </c:pt>
                <c:pt idx="26">
                  <c:v>-0.94799999999999995</c:v>
                </c:pt>
                <c:pt idx="27">
                  <c:v>-0.94599999999999995</c:v>
                </c:pt>
                <c:pt idx="28">
                  <c:v>-0.94399999999999995</c:v>
                </c:pt>
                <c:pt idx="29">
                  <c:v>-0.94199999999999995</c:v>
                </c:pt>
                <c:pt idx="30">
                  <c:v>-0.94000000000000061</c:v>
                </c:pt>
                <c:pt idx="31">
                  <c:v>-0.93799999999999994</c:v>
                </c:pt>
                <c:pt idx="32">
                  <c:v>-0.93600000000000005</c:v>
                </c:pt>
                <c:pt idx="33">
                  <c:v>-0.93400000000000005</c:v>
                </c:pt>
                <c:pt idx="34">
                  <c:v>-0.93200000000000005</c:v>
                </c:pt>
                <c:pt idx="35">
                  <c:v>-0.93</c:v>
                </c:pt>
                <c:pt idx="36">
                  <c:v>-0.92800000000000005</c:v>
                </c:pt>
                <c:pt idx="37">
                  <c:v>-0.92600000000000005</c:v>
                </c:pt>
                <c:pt idx="38">
                  <c:v>-0.92400000000000004</c:v>
                </c:pt>
                <c:pt idx="39">
                  <c:v>-0.92200000000000004</c:v>
                </c:pt>
                <c:pt idx="40">
                  <c:v>-0.92</c:v>
                </c:pt>
                <c:pt idx="41">
                  <c:v>-0.91800000000000004</c:v>
                </c:pt>
                <c:pt idx="42">
                  <c:v>-0.91600000000000004</c:v>
                </c:pt>
                <c:pt idx="43">
                  <c:v>-0.91400000000000003</c:v>
                </c:pt>
                <c:pt idx="44">
                  <c:v>-0.91200000000000003</c:v>
                </c:pt>
                <c:pt idx="45">
                  <c:v>-0.91</c:v>
                </c:pt>
                <c:pt idx="46">
                  <c:v>-0.90800000000000003</c:v>
                </c:pt>
                <c:pt idx="47">
                  <c:v>-0.90600000000000003</c:v>
                </c:pt>
                <c:pt idx="48">
                  <c:v>-0.90400000000000003</c:v>
                </c:pt>
                <c:pt idx="49">
                  <c:v>-0.90200000000000002</c:v>
                </c:pt>
                <c:pt idx="50">
                  <c:v>-0.9</c:v>
                </c:pt>
                <c:pt idx="51">
                  <c:v>-0.89800000000000102</c:v>
                </c:pt>
                <c:pt idx="52">
                  <c:v>-0.89600000000000102</c:v>
                </c:pt>
                <c:pt idx="53">
                  <c:v>-0.89400000000000102</c:v>
                </c:pt>
                <c:pt idx="54">
                  <c:v>-0.89200000000000101</c:v>
                </c:pt>
                <c:pt idx="55">
                  <c:v>-0.89000000000000101</c:v>
                </c:pt>
                <c:pt idx="56">
                  <c:v>-0.88800000000000101</c:v>
                </c:pt>
                <c:pt idx="57">
                  <c:v>-0.88600000000000101</c:v>
                </c:pt>
                <c:pt idx="58">
                  <c:v>-0.88400000000000101</c:v>
                </c:pt>
                <c:pt idx="59">
                  <c:v>-0.88200000000000101</c:v>
                </c:pt>
                <c:pt idx="60">
                  <c:v>-0.880000000000001</c:v>
                </c:pt>
                <c:pt idx="61">
                  <c:v>-0.87800000000000378</c:v>
                </c:pt>
                <c:pt idx="62">
                  <c:v>-0.87600000000000355</c:v>
                </c:pt>
                <c:pt idx="63">
                  <c:v>-0.87400000000000333</c:v>
                </c:pt>
                <c:pt idx="64">
                  <c:v>-0.87200000000000333</c:v>
                </c:pt>
                <c:pt idx="65">
                  <c:v>-0.87000000000000333</c:v>
                </c:pt>
                <c:pt idx="66">
                  <c:v>-0.86800000000000332</c:v>
                </c:pt>
                <c:pt idx="67">
                  <c:v>-0.86600000000000332</c:v>
                </c:pt>
                <c:pt idx="68">
                  <c:v>-0.86400000000000265</c:v>
                </c:pt>
                <c:pt idx="69">
                  <c:v>-0.86200000000000065</c:v>
                </c:pt>
                <c:pt idx="70">
                  <c:v>-0.86000000000000065</c:v>
                </c:pt>
                <c:pt idx="71">
                  <c:v>-0.85800000000000065</c:v>
                </c:pt>
                <c:pt idx="72">
                  <c:v>-0.85600000000000065</c:v>
                </c:pt>
                <c:pt idx="73">
                  <c:v>-0.85400000000000065</c:v>
                </c:pt>
                <c:pt idx="74">
                  <c:v>-0.85200000000000065</c:v>
                </c:pt>
                <c:pt idx="75">
                  <c:v>-0.85000000000000064</c:v>
                </c:pt>
                <c:pt idx="76">
                  <c:v>-0.84800000000000064</c:v>
                </c:pt>
                <c:pt idx="77">
                  <c:v>-0.84600000000000064</c:v>
                </c:pt>
                <c:pt idx="78">
                  <c:v>-0.84400000000000064</c:v>
                </c:pt>
                <c:pt idx="79">
                  <c:v>-0.84200000000000064</c:v>
                </c:pt>
                <c:pt idx="80">
                  <c:v>-0.84000000000000064</c:v>
                </c:pt>
                <c:pt idx="81">
                  <c:v>-0.83800000000000063</c:v>
                </c:pt>
                <c:pt idx="82">
                  <c:v>-0.83600000000000063</c:v>
                </c:pt>
                <c:pt idx="83">
                  <c:v>-0.83400000000000063</c:v>
                </c:pt>
                <c:pt idx="84">
                  <c:v>-0.83200000000000063</c:v>
                </c:pt>
                <c:pt idx="85">
                  <c:v>-0.83000000000000063</c:v>
                </c:pt>
                <c:pt idx="86">
                  <c:v>-0.82800000000000062</c:v>
                </c:pt>
                <c:pt idx="87">
                  <c:v>-0.82600000000000062</c:v>
                </c:pt>
                <c:pt idx="88">
                  <c:v>-0.82399999999999995</c:v>
                </c:pt>
                <c:pt idx="89">
                  <c:v>-0.82199999999999995</c:v>
                </c:pt>
                <c:pt idx="90">
                  <c:v>-0.82000000000000062</c:v>
                </c:pt>
                <c:pt idx="91">
                  <c:v>-0.81799999999999995</c:v>
                </c:pt>
                <c:pt idx="92">
                  <c:v>-0.81599999999999995</c:v>
                </c:pt>
                <c:pt idx="93">
                  <c:v>-0.81399999999999995</c:v>
                </c:pt>
                <c:pt idx="94">
                  <c:v>-0.81200000000000061</c:v>
                </c:pt>
                <c:pt idx="95">
                  <c:v>-0.81</c:v>
                </c:pt>
                <c:pt idx="96">
                  <c:v>-0.80800000000000005</c:v>
                </c:pt>
                <c:pt idx="97">
                  <c:v>-0.80600000000000005</c:v>
                </c:pt>
                <c:pt idx="98">
                  <c:v>-0.80400000000000005</c:v>
                </c:pt>
                <c:pt idx="99">
                  <c:v>-0.80200000000000005</c:v>
                </c:pt>
                <c:pt idx="100">
                  <c:v>-0.8</c:v>
                </c:pt>
                <c:pt idx="101">
                  <c:v>-0.79800000000000004</c:v>
                </c:pt>
                <c:pt idx="102">
                  <c:v>-0.79600000000000004</c:v>
                </c:pt>
                <c:pt idx="103">
                  <c:v>-0.79400000000000004</c:v>
                </c:pt>
                <c:pt idx="104">
                  <c:v>-0.79200000000000004</c:v>
                </c:pt>
                <c:pt idx="105">
                  <c:v>-0.79</c:v>
                </c:pt>
                <c:pt idx="106">
                  <c:v>-0.78800000000000003</c:v>
                </c:pt>
                <c:pt idx="107">
                  <c:v>-0.78600000000000003</c:v>
                </c:pt>
                <c:pt idx="108">
                  <c:v>-0.78400000000000003</c:v>
                </c:pt>
                <c:pt idx="109">
                  <c:v>-0.78200000000000003</c:v>
                </c:pt>
                <c:pt idx="110">
                  <c:v>-0.78</c:v>
                </c:pt>
                <c:pt idx="111">
                  <c:v>-0.77800000000000313</c:v>
                </c:pt>
                <c:pt idx="112">
                  <c:v>-0.77600000000000302</c:v>
                </c:pt>
                <c:pt idx="113">
                  <c:v>-0.7740000000000028</c:v>
                </c:pt>
                <c:pt idx="114">
                  <c:v>-0.7720000000000028</c:v>
                </c:pt>
                <c:pt idx="115">
                  <c:v>-0.77000000000000279</c:v>
                </c:pt>
                <c:pt idx="116">
                  <c:v>-0.76800000000000379</c:v>
                </c:pt>
                <c:pt idx="117">
                  <c:v>-0.76600000000000379</c:v>
                </c:pt>
                <c:pt idx="118">
                  <c:v>-0.76400000000000379</c:v>
                </c:pt>
                <c:pt idx="119">
                  <c:v>-0.76200000000000379</c:v>
                </c:pt>
                <c:pt idx="120">
                  <c:v>-0.76000000000000378</c:v>
                </c:pt>
                <c:pt idx="121">
                  <c:v>-0.75800000000000378</c:v>
                </c:pt>
                <c:pt idx="122">
                  <c:v>-0.75600000000000378</c:v>
                </c:pt>
                <c:pt idx="123">
                  <c:v>-0.75400000000000378</c:v>
                </c:pt>
                <c:pt idx="124">
                  <c:v>-0.75200000000000367</c:v>
                </c:pt>
                <c:pt idx="125">
                  <c:v>-0.75000000000000344</c:v>
                </c:pt>
                <c:pt idx="126">
                  <c:v>-0.74800000000000333</c:v>
                </c:pt>
                <c:pt idx="127">
                  <c:v>-0.74600000000000333</c:v>
                </c:pt>
                <c:pt idx="128">
                  <c:v>-0.74400000000000333</c:v>
                </c:pt>
                <c:pt idx="129">
                  <c:v>-0.74200000000000332</c:v>
                </c:pt>
                <c:pt idx="130">
                  <c:v>-0.74000000000000332</c:v>
                </c:pt>
                <c:pt idx="131">
                  <c:v>-0.73800000000000165</c:v>
                </c:pt>
                <c:pt idx="132">
                  <c:v>-0.73600000000000065</c:v>
                </c:pt>
                <c:pt idx="133">
                  <c:v>-0.73400000000000065</c:v>
                </c:pt>
                <c:pt idx="134">
                  <c:v>-0.73200000000000065</c:v>
                </c:pt>
                <c:pt idx="135">
                  <c:v>-0.73000000000000065</c:v>
                </c:pt>
                <c:pt idx="136">
                  <c:v>-0.72800000000000065</c:v>
                </c:pt>
                <c:pt idx="137">
                  <c:v>-0.72600000000000064</c:v>
                </c:pt>
                <c:pt idx="138">
                  <c:v>-0.72400000000000064</c:v>
                </c:pt>
                <c:pt idx="139">
                  <c:v>-0.72200000000000064</c:v>
                </c:pt>
                <c:pt idx="140">
                  <c:v>-0.72000000000000064</c:v>
                </c:pt>
                <c:pt idx="141">
                  <c:v>-0.71800000000000064</c:v>
                </c:pt>
                <c:pt idx="142">
                  <c:v>-0.71600000000000064</c:v>
                </c:pt>
                <c:pt idx="143">
                  <c:v>-0.71400000000000063</c:v>
                </c:pt>
                <c:pt idx="144">
                  <c:v>-0.71200000000000063</c:v>
                </c:pt>
                <c:pt idx="145">
                  <c:v>-0.71000000000000063</c:v>
                </c:pt>
                <c:pt idx="146">
                  <c:v>-0.70800000000000063</c:v>
                </c:pt>
                <c:pt idx="147">
                  <c:v>-0.70600000000000063</c:v>
                </c:pt>
                <c:pt idx="148">
                  <c:v>-0.70400000000000063</c:v>
                </c:pt>
                <c:pt idx="149">
                  <c:v>-0.70200000000000062</c:v>
                </c:pt>
                <c:pt idx="150">
                  <c:v>-0.70000000000000062</c:v>
                </c:pt>
                <c:pt idx="151">
                  <c:v>-0.69800000000000162</c:v>
                </c:pt>
                <c:pt idx="152">
                  <c:v>-0.69600000000000162</c:v>
                </c:pt>
                <c:pt idx="153">
                  <c:v>-0.69400000000000162</c:v>
                </c:pt>
                <c:pt idx="154">
                  <c:v>-0.69200000000000161</c:v>
                </c:pt>
                <c:pt idx="155">
                  <c:v>-0.69000000000000161</c:v>
                </c:pt>
                <c:pt idx="156">
                  <c:v>-0.68800000000000161</c:v>
                </c:pt>
                <c:pt idx="157">
                  <c:v>-0.68600000000000161</c:v>
                </c:pt>
                <c:pt idx="158">
                  <c:v>-0.68400000000000161</c:v>
                </c:pt>
                <c:pt idx="159">
                  <c:v>-0.6820000000000016</c:v>
                </c:pt>
                <c:pt idx="160">
                  <c:v>-0.6800000000000016</c:v>
                </c:pt>
                <c:pt idx="161">
                  <c:v>-0.67800000000000427</c:v>
                </c:pt>
                <c:pt idx="162">
                  <c:v>-0.67600000000000426</c:v>
                </c:pt>
                <c:pt idx="163">
                  <c:v>-0.67400000000000426</c:v>
                </c:pt>
                <c:pt idx="164">
                  <c:v>-0.67200000000000426</c:v>
                </c:pt>
                <c:pt idx="165">
                  <c:v>-0.67000000000000426</c:v>
                </c:pt>
                <c:pt idx="166">
                  <c:v>-0.66800000000000426</c:v>
                </c:pt>
                <c:pt idx="167">
                  <c:v>-0.66600000000000426</c:v>
                </c:pt>
                <c:pt idx="168">
                  <c:v>-0.66400000000000425</c:v>
                </c:pt>
                <c:pt idx="169">
                  <c:v>-0.66200000000000425</c:v>
                </c:pt>
                <c:pt idx="170">
                  <c:v>-0.66000000000000425</c:v>
                </c:pt>
                <c:pt idx="171">
                  <c:v>-0.65800000000000425</c:v>
                </c:pt>
                <c:pt idx="172">
                  <c:v>-0.65600000000000425</c:v>
                </c:pt>
                <c:pt idx="173">
                  <c:v>-0.65400000000000424</c:v>
                </c:pt>
                <c:pt idx="174">
                  <c:v>-0.65200000000000413</c:v>
                </c:pt>
                <c:pt idx="175">
                  <c:v>-0.65000000000000391</c:v>
                </c:pt>
                <c:pt idx="176">
                  <c:v>-0.6480000000000038</c:v>
                </c:pt>
                <c:pt idx="177">
                  <c:v>-0.64600000000000379</c:v>
                </c:pt>
                <c:pt idx="178">
                  <c:v>-0.64400000000000379</c:v>
                </c:pt>
                <c:pt idx="179">
                  <c:v>-0.64200000000000379</c:v>
                </c:pt>
                <c:pt idx="180">
                  <c:v>-0.64000000000000379</c:v>
                </c:pt>
                <c:pt idx="181">
                  <c:v>-0.63800000000000379</c:v>
                </c:pt>
                <c:pt idx="182">
                  <c:v>-0.63600000000000378</c:v>
                </c:pt>
                <c:pt idx="183">
                  <c:v>-0.63400000000000378</c:v>
                </c:pt>
                <c:pt idx="184">
                  <c:v>-0.63200000000000378</c:v>
                </c:pt>
                <c:pt idx="185">
                  <c:v>-0.63000000000000378</c:v>
                </c:pt>
                <c:pt idx="186">
                  <c:v>-0.62800000000000378</c:v>
                </c:pt>
                <c:pt idx="187">
                  <c:v>-0.62600000000000355</c:v>
                </c:pt>
                <c:pt idx="188">
                  <c:v>-0.62400000000000333</c:v>
                </c:pt>
                <c:pt idx="189">
                  <c:v>-0.62200000000000333</c:v>
                </c:pt>
                <c:pt idx="190">
                  <c:v>-0.62000000000000333</c:v>
                </c:pt>
                <c:pt idx="191">
                  <c:v>-0.61800000000000332</c:v>
                </c:pt>
                <c:pt idx="192">
                  <c:v>-0.61600000000000332</c:v>
                </c:pt>
                <c:pt idx="193">
                  <c:v>-0.61400000000000265</c:v>
                </c:pt>
                <c:pt idx="194">
                  <c:v>-0.61200000000000065</c:v>
                </c:pt>
                <c:pt idx="195">
                  <c:v>-0.61000000000000065</c:v>
                </c:pt>
                <c:pt idx="196">
                  <c:v>-0.60800000000000065</c:v>
                </c:pt>
                <c:pt idx="197">
                  <c:v>-0.60600000000000065</c:v>
                </c:pt>
                <c:pt idx="198">
                  <c:v>-0.60400000000000065</c:v>
                </c:pt>
                <c:pt idx="199">
                  <c:v>-0.60200000000000065</c:v>
                </c:pt>
                <c:pt idx="200">
                  <c:v>-0.60000000000000064</c:v>
                </c:pt>
                <c:pt idx="201">
                  <c:v>-0.59800000000000053</c:v>
                </c:pt>
                <c:pt idx="202">
                  <c:v>-0.59600000000000053</c:v>
                </c:pt>
                <c:pt idx="203">
                  <c:v>-0.59400000000000053</c:v>
                </c:pt>
                <c:pt idx="204">
                  <c:v>-0.59200000000000053</c:v>
                </c:pt>
                <c:pt idx="205">
                  <c:v>-0.59000000000000052</c:v>
                </c:pt>
                <c:pt idx="206">
                  <c:v>-0.58800000000000052</c:v>
                </c:pt>
                <c:pt idx="207">
                  <c:v>-0.58600000000000052</c:v>
                </c:pt>
                <c:pt idx="208">
                  <c:v>-0.58400000000000052</c:v>
                </c:pt>
                <c:pt idx="209">
                  <c:v>-0.58200000000000052</c:v>
                </c:pt>
                <c:pt idx="210">
                  <c:v>-0.58000000000000052</c:v>
                </c:pt>
                <c:pt idx="211">
                  <c:v>-0.57800000000000062</c:v>
                </c:pt>
                <c:pt idx="212">
                  <c:v>-0.57600000000000062</c:v>
                </c:pt>
                <c:pt idx="213">
                  <c:v>-0.57399999999999995</c:v>
                </c:pt>
                <c:pt idx="214">
                  <c:v>-0.57199999999999995</c:v>
                </c:pt>
                <c:pt idx="215">
                  <c:v>-0.56999999999999995</c:v>
                </c:pt>
                <c:pt idx="216">
                  <c:v>-0.56799999999999995</c:v>
                </c:pt>
                <c:pt idx="217">
                  <c:v>-0.56599999999999995</c:v>
                </c:pt>
                <c:pt idx="218">
                  <c:v>-0.56399999999999995</c:v>
                </c:pt>
                <c:pt idx="219">
                  <c:v>-0.56200000000000061</c:v>
                </c:pt>
                <c:pt idx="220">
                  <c:v>-0.56000000000000005</c:v>
                </c:pt>
                <c:pt idx="221">
                  <c:v>-0.55800000000000005</c:v>
                </c:pt>
                <c:pt idx="222">
                  <c:v>-0.55600000000000005</c:v>
                </c:pt>
                <c:pt idx="223">
                  <c:v>-0.55400000000000005</c:v>
                </c:pt>
                <c:pt idx="224">
                  <c:v>-0.55200000000000005</c:v>
                </c:pt>
                <c:pt idx="225">
                  <c:v>-0.55000000000000004</c:v>
                </c:pt>
                <c:pt idx="226">
                  <c:v>-0.54800000000000004</c:v>
                </c:pt>
                <c:pt idx="227">
                  <c:v>-0.54600000000000004</c:v>
                </c:pt>
                <c:pt idx="228">
                  <c:v>-0.54400000000000004</c:v>
                </c:pt>
                <c:pt idx="229">
                  <c:v>-0.54200000000000004</c:v>
                </c:pt>
                <c:pt idx="230">
                  <c:v>-0.54</c:v>
                </c:pt>
                <c:pt idx="231">
                  <c:v>-0.53800000000000003</c:v>
                </c:pt>
                <c:pt idx="232">
                  <c:v>-0.53600000000000003</c:v>
                </c:pt>
                <c:pt idx="233">
                  <c:v>-0.53400000000000003</c:v>
                </c:pt>
                <c:pt idx="234">
                  <c:v>-0.53200000000000003</c:v>
                </c:pt>
                <c:pt idx="235">
                  <c:v>-0.53</c:v>
                </c:pt>
                <c:pt idx="236">
                  <c:v>-0.52800000000000002</c:v>
                </c:pt>
                <c:pt idx="237">
                  <c:v>-0.52600000000000002</c:v>
                </c:pt>
                <c:pt idx="238">
                  <c:v>-0.52400000000000002</c:v>
                </c:pt>
                <c:pt idx="239">
                  <c:v>-0.52200000000000002</c:v>
                </c:pt>
                <c:pt idx="240">
                  <c:v>-0.52</c:v>
                </c:pt>
                <c:pt idx="241">
                  <c:v>-0.51800000000000002</c:v>
                </c:pt>
                <c:pt idx="242">
                  <c:v>-0.51600000000000001</c:v>
                </c:pt>
                <c:pt idx="243">
                  <c:v>-0.51400000000000001</c:v>
                </c:pt>
                <c:pt idx="244">
                  <c:v>-0.51200000000000001</c:v>
                </c:pt>
                <c:pt idx="245">
                  <c:v>-0.51</c:v>
                </c:pt>
                <c:pt idx="246">
                  <c:v>-0.50800000000000001</c:v>
                </c:pt>
                <c:pt idx="247">
                  <c:v>-0.50600000000000001</c:v>
                </c:pt>
                <c:pt idx="248">
                  <c:v>-0.504</c:v>
                </c:pt>
                <c:pt idx="249">
                  <c:v>-0.502</c:v>
                </c:pt>
                <c:pt idx="250">
                  <c:v>-0.5</c:v>
                </c:pt>
                <c:pt idx="251">
                  <c:v>-0.49800000000000166</c:v>
                </c:pt>
                <c:pt idx="252">
                  <c:v>-0.49600000000000088</c:v>
                </c:pt>
                <c:pt idx="253">
                  <c:v>-0.49400000000000038</c:v>
                </c:pt>
                <c:pt idx="254">
                  <c:v>-0.49200000000000038</c:v>
                </c:pt>
                <c:pt idx="255">
                  <c:v>-0.49000000000000032</c:v>
                </c:pt>
                <c:pt idx="256">
                  <c:v>-0.48800000000000032</c:v>
                </c:pt>
                <c:pt idx="257">
                  <c:v>-0.48600000000000032</c:v>
                </c:pt>
                <c:pt idx="258">
                  <c:v>-0.48400000000000032</c:v>
                </c:pt>
                <c:pt idx="259">
                  <c:v>-0.48200000000000032</c:v>
                </c:pt>
                <c:pt idx="260">
                  <c:v>-0.48000000000000032</c:v>
                </c:pt>
                <c:pt idx="261">
                  <c:v>-0.47800000000000031</c:v>
                </c:pt>
                <c:pt idx="262">
                  <c:v>-0.47600000000000031</c:v>
                </c:pt>
                <c:pt idx="263">
                  <c:v>-0.47400000000000031</c:v>
                </c:pt>
                <c:pt idx="264">
                  <c:v>-0.47200000000000031</c:v>
                </c:pt>
                <c:pt idx="265">
                  <c:v>-0.47000000000000008</c:v>
                </c:pt>
                <c:pt idx="266">
                  <c:v>-0.46800000000000008</c:v>
                </c:pt>
                <c:pt idx="267">
                  <c:v>-0.46600000000000008</c:v>
                </c:pt>
                <c:pt idx="268">
                  <c:v>-0.46400000000000002</c:v>
                </c:pt>
                <c:pt idx="269">
                  <c:v>-0.46200000000000002</c:v>
                </c:pt>
                <c:pt idx="270">
                  <c:v>-0.46</c:v>
                </c:pt>
                <c:pt idx="271">
                  <c:v>-0.45800000000000002</c:v>
                </c:pt>
                <c:pt idx="272">
                  <c:v>-0.45600000000000002</c:v>
                </c:pt>
                <c:pt idx="273">
                  <c:v>-0.45400000000000001</c:v>
                </c:pt>
                <c:pt idx="274">
                  <c:v>-0.45200000000000001</c:v>
                </c:pt>
                <c:pt idx="275">
                  <c:v>-0.45</c:v>
                </c:pt>
                <c:pt idx="276">
                  <c:v>-0.44800000000000051</c:v>
                </c:pt>
                <c:pt idx="277">
                  <c:v>-0.44600000000000051</c:v>
                </c:pt>
                <c:pt idx="278">
                  <c:v>-0.44400000000000051</c:v>
                </c:pt>
                <c:pt idx="279">
                  <c:v>-0.4420000000000005</c:v>
                </c:pt>
                <c:pt idx="280">
                  <c:v>-0.44000000000000045</c:v>
                </c:pt>
                <c:pt idx="281">
                  <c:v>-0.43800000000000167</c:v>
                </c:pt>
                <c:pt idx="282">
                  <c:v>-0.43600000000000166</c:v>
                </c:pt>
                <c:pt idx="283">
                  <c:v>-0.43400000000000138</c:v>
                </c:pt>
                <c:pt idx="284">
                  <c:v>-0.43200000000000038</c:v>
                </c:pt>
                <c:pt idx="285">
                  <c:v>-0.43000000000000038</c:v>
                </c:pt>
                <c:pt idx="286">
                  <c:v>-0.42800000000000032</c:v>
                </c:pt>
                <c:pt idx="287">
                  <c:v>-0.42600000000000032</c:v>
                </c:pt>
                <c:pt idx="288">
                  <c:v>-0.42400000000000032</c:v>
                </c:pt>
                <c:pt idx="289">
                  <c:v>-0.42200000000000032</c:v>
                </c:pt>
                <c:pt idx="290">
                  <c:v>-0.42000000000000032</c:v>
                </c:pt>
                <c:pt idx="291">
                  <c:v>-0.41800000000000032</c:v>
                </c:pt>
                <c:pt idx="292">
                  <c:v>-0.41600000000000031</c:v>
                </c:pt>
                <c:pt idx="293">
                  <c:v>-0.41400000000000031</c:v>
                </c:pt>
                <c:pt idx="294">
                  <c:v>-0.41200000000000031</c:v>
                </c:pt>
                <c:pt idx="295">
                  <c:v>-0.41000000000000031</c:v>
                </c:pt>
                <c:pt idx="296">
                  <c:v>-0.40800000000000008</c:v>
                </c:pt>
                <c:pt idx="297">
                  <c:v>-0.40600000000000008</c:v>
                </c:pt>
                <c:pt idx="298">
                  <c:v>-0.40400000000000008</c:v>
                </c:pt>
                <c:pt idx="299">
                  <c:v>-0.40200000000000002</c:v>
                </c:pt>
                <c:pt idx="300">
                  <c:v>-0.4</c:v>
                </c:pt>
                <c:pt idx="301">
                  <c:v>-0.39800000000000213</c:v>
                </c:pt>
                <c:pt idx="302">
                  <c:v>-0.39600000000000213</c:v>
                </c:pt>
                <c:pt idx="303">
                  <c:v>-0.39400000000000213</c:v>
                </c:pt>
                <c:pt idx="304">
                  <c:v>-0.39200000000000207</c:v>
                </c:pt>
                <c:pt idx="305">
                  <c:v>-0.3900000000000019</c:v>
                </c:pt>
                <c:pt idx="306">
                  <c:v>-0.3880000000000019</c:v>
                </c:pt>
                <c:pt idx="307">
                  <c:v>-0.3860000000000019</c:v>
                </c:pt>
                <c:pt idx="308">
                  <c:v>-0.3840000000000019</c:v>
                </c:pt>
                <c:pt idx="309">
                  <c:v>-0.38200000000000189</c:v>
                </c:pt>
                <c:pt idx="310">
                  <c:v>-0.38000000000000189</c:v>
                </c:pt>
                <c:pt idx="311">
                  <c:v>-0.37800000000000167</c:v>
                </c:pt>
                <c:pt idx="312">
                  <c:v>-0.37600000000000167</c:v>
                </c:pt>
                <c:pt idx="313">
                  <c:v>-0.37400000000000166</c:v>
                </c:pt>
                <c:pt idx="314">
                  <c:v>-0.37200000000000166</c:v>
                </c:pt>
                <c:pt idx="315">
                  <c:v>-0.37000000000000038</c:v>
                </c:pt>
                <c:pt idx="316">
                  <c:v>-0.36800000000000038</c:v>
                </c:pt>
                <c:pt idx="317">
                  <c:v>-0.36600000000000038</c:v>
                </c:pt>
                <c:pt idx="318">
                  <c:v>-0.36400000000000032</c:v>
                </c:pt>
                <c:pt idx="319">
                  <c:v>-0.36200000000000032</c:v>
                </c:pt>
                <c:pt idx="320">
                  <c:v>-0.36000000000000032</c:v>
                </c:pt>
                <c:pt idx="321">
                  <c:v>-0.35800000000000032</c:v>
                </c:pt>
                <c:pt idx="322">
                  <c:v>-0.35600000000000032</c:v>
                </c:pt>
                <c:pt idx="323">
                  <c:v>-0.35400000000000031</c:v>
                </c:pt>
                <c:pt idx="324">
                  <c:v>-0.35200000000000031</c:v>
                </c:pt>
                <c:pt idx="325">
                  <c:v>-0.35000000000000031</c:v>
                </c:pt>
                <c:pt idx="326">
                  <c:v>-0.34800000000000081</c:v>
                </c:pt>
                <c:pt idx="327">
                  <c:v>-0.34600000000000081</c:v>
                </c:pt>
                <c:pt idx="328">
                  <c:v>-0.34400000000000081</c:v>
                </c:pt>
                <c:pt idx="329">
                  <c:v>-0.3420000000000008</c:v>
                </c:pt>
                <c:pt idx="330">
                  <c:v>-0.34000000000000058</c:v>
                </c:pt>
                <c:pt idx="331">
                  <c:v>-0.33800000000000213</c:v>
                </c:pt>
                <c:pt idx="332">
                  <c:v>-0.33600000000000213</c:v>
                </c:pt>
                <c:pt idx="333">
                  <c:v>-0.33400000000000213</c:v>
                </c:pt>
                <c:pt idx="334">
                  <c:v>-0.33200000000000213</c:v>
                </c:pt>
                <c:pt idx="335">
                  <c:v>-0.33000000000000212</c:v>
                </c:pt>
                <c:pt idx="336">
                  <c:v>-0.3280000000000019</c:v>
                </c:pt>
                <c:pt idx="337">
                  <c:v>-0.3260000000000019</c:v>
                </c:pt>
                <c:pt idx="338">
                  <c:v>-0.3240000000000019</c:v>
                </c:pt>
                <c:pt idx="339">
                  <c:v>-0.3220000000000019</c:v>
                </c:pt>
                <c:pt idx="340">
                  <c:v>-0.32000000000000189</c:v>
                </c:pt>
                <c:pt idx="341">
                  <c:v>-0.31800000000000189</c:v>
                </c:pt>
                <c:pt idx="342">
                  <c:v>-0.31600000000000172</c:v>
                </c:pt>
                <c:pt idx="343">
                  <c:v>-0.31400000000000167</c:v>
                </c:pt>
                <c:pt idx="344">
                  <c:v>-0.31200000000000166</c:v>
                </c:pt>
                <c:pt idx="345">
                  <c:v>-0.31000000000000166</c:v>
                </c:pt>
                <c:pt idx="346">
                  <c:v>-0.30800000000000038</c:v>
                </c:pt>
                <c:pt idx="347">
                  <c:v>-0.30600000000000038</c:v>
                </c:pt>
                <c:pt idx="348">
                  <c:v>-0.30400000000000038</c:v>
                </c:pt>
                <c:pt idx="349">
                  <c:v>-0.30200000000000032</c:v>
                </c:pt>
                <c:pt idx="350">
                  <c:v>-0.30000000000000032</c:v>
                </c:pt>
                <c:pt idx="351">
                  <c:v>-0.29800000000000032</c:v>
                </c:pt>
                <c:pt idx="352">
                  <c:v>-0.29600000000000032</c:v>
                </c:pt>
                <c:pt idx="353">
                  <c:v>-0.29400000000000032</c:v>
                </c:pt>
                <c:pt idx="354">
                  <c:v>-0.29200000000000031</c:v>
                </c:pt>
                <c:pt idx="355">
                  <c:v>-0.29000000000000031</c:v>
                </c:pt>
                <c:pt idx="356">
                  <c:v>-0.28800000000000031</c:v>
                </c:pt>
                <c:pt idx="357">
                  <c:v>-0.28600000000000031</c:v>
                </c:pt>
                <c:pt idx="358">
                  <c:v>-0.28400000000000031</c:v>
                </c:pt>
                <c:pt idx="359">
                  <c:v>-0.28200000000000008</c:v>
                </c:pt>
                <c:pt idx="360">
                  <c:v>-0.28000000000000008</c:v>
                </c:pt>
                <c:pt idx="361">
                  <c:v>-0.27800000000000002</c:v>
                </c:pt>
                <c:pt idx="362">
                  <c:v>-0.27600000000000002</c:v>
                </c:pt>
                <c:pt idx="363">
                  <c:v>-0.27400000000000002</c:v>
                </c:pt>
                <c:pt idx="364">
                  <c:v>-0.27200000000000002</c:v>
                </c:pt>
                <c:pt idx="365">
                  <c:v>-0.27</c:v>
                </c:pt>
                <c:pt idx="366">
                  <c:v>-0.26800000000000002</c:v>
                </c:pt>
                <c:pt idx="367">
                  <c:v>-0.26600000000000001</c:v>
                </c:pt>
                <c:pt idx="368">
                  <c:v>-0.26400000000000001</c:v>
                </c:pt>
                <c:pt idx="369">
                  <c:v>-0.26200000000000001</c:v>
                </c:pt>
                <c:pt idx="370">
                  <c:v>-0.26</c:v>
                </c:pt>
                <c:pt idx="371">
                  <c:v>-0.25800000000000001</c:v>
                </c:pt>
                <c:pt idx="372">
                  <c:v>-0.25600000000000001</c:v>
                </c:pt>
                <c:pt idx="373">
                  <c:v>-0.254</c:v>
                </c:pt>
                <c:pt idx="374">
                  <c:v>-0.252</c:v>
                </c:pt>
                <c:pt idx="375">
                  <c:v>-0.25</c:v>
                </c:pt>
                <c:pt idx="376">
                  <c:v>-0.24800000000000041</c:v>
                </c:pt>
                <c:pt idx="377">
                  <c:v>-0.24600000000000041</c:v>
                </c:pt>
                <c:pt idx="378">
                  <c:v>-0.24400000000000024</c:v>
                </c:pt>
                <c:pt idx="379">
                  <c:v>-0.24200000000000021</c:v>
                </c:pt>
                <c:pt idx="380">
                  <c:v>-0.24000000000000021</c:v>
                </c:pt>
                <c:pt idx="381">
                  <c:v>-0.23800000000000004</c:v>
                </c:pt>
                <c:pt idx="382">
                  <c:v>-0.23600000000000004</c:v>
                </c:pt>
                <c:pt idx="383">
                  <c:v>-0.23400000000000001</c:v>
                </c:pt>
                <c:pt idx="384">
                  <c:v>-0.23200000000000001</c:v>
                </c:pt>
                <c:pt idx="385">
                  <c:v>-0.23</c:v>
                </c:pt>
                <c:pt idx="386">
                  <c:v>-0.22800000000000029</c:v>
                </c:pt>
                <c:pt idx="387">
                  <c:v>-0.22600000000000028</c:v>
                </c:pt>
                <c:pt idx="388">
                  <c:v>-0.22400000000000028</c:v>
                </c:pt>
                <c:pt idx="389">
                  <c:v>-0.22200000000000025</c:v>
                </c:pt>
                <c:pt idx="390">
                  <c:v>-0.22000000000000025</c:v>
                </c:pt>
                <c:pt idx="391">
                  <c:v>-0.21800000000000044</c:v>
                </c:pt>
                <c:pt idx="392">
                  <c:v>-0.21600000000000041</c:v>
                </c:pt>
                <c:pt idx="393">
                  <c:v>-0.21400000000000041</c:v>
                </c:pt>
                <c:pt idx="394">
                  <c:v>-0.21200000000000024</c:v>
                </c:pt>
                <c:pt idx="395">
                  <c:v>-0.21000000000000021</c:v>
                </c:pt>
                <c:pt idx="396">
                  <c:v>-0.20800000000000021</c:v>
                </c:pt>
                <c:pt idx="397">
                  <c:v>-0.20600000000000004</c:v>
                </c:pt>
                <c:pt idx="398">
                  <c:v>-0.20400000000000001</c:v>
                </c:pt>
                <c:pt idx="399">
                  <c:v>-0.20200000000000001</c:v>
                </c:pt>
                <c:pt idx="400">
                  <c:v>-0.2</c:v>
                </c:pt>
                <c:pt idx="401">
                  <c:v>-0.19800000000000029</c:v>
                </c:pt>
                <c:pt idx="402">
                  <c:v>-0.19600000000000029</c:v>
                </c:pt>
                <c:pt idx="403">
                  <c:v>-0.19400000000000028</c:v>
                </c:pt>
                <c:pt idx="404">
                  <c:v>-0.19200000000000028</c:v>
                </c:pt>
                <c:pt idx="405">
                  <c:v>-0.19000000000000025</c:v>
                </c:pt>
                <c:pt idx="406">
                  <c:v>-0.18800000000000044</c:v>
                </c:pt>
                <c:pt idx="407">
                  <c:v>-0.18600000000000044</c:v>
                </c:pt>
                <c:pt idx="408">
                  <c:v>-0.18400000000000041</c:v>
                </c:pt>
                <c:pt idx="409">
                  <c:v>-0.18200000000000024</c:v>
                </c:pt>
                <c:pt idx="410">
                  <c:v>-0.18000000000000024</c:v>
                </c:pt>
                <c:pt idx="411">
                  <c:v>-0.17800000000000021</c:v>
                </c:pt>
                <c:pt idx="412">
                  <c:v>-0.17600000000000021</c:v>
                </c:pt>
                <c:pt idx="413">
                  <c:v>-0.17400000000000004</c:v>
                </c:pt>
                <c:pt idx="414">
                  <c:v>-0.17200000000000001</c:v>
                </c:pt>
                <c:pt idx="415">
                  <c:v>-0.17</c:v>
                </c:pt>
                <c:pt idx="416">
                  <c:v>-0.16800000000000034</c:v>
                </c:pt>
                <c:pt idx="417">
                  <c:v>-0.16600000000000029</c:v>
                </c:pt>
                <c:pt idx="418">
                  <c:v>-0.16400000000000028</c:v>
                </c:pt>
                <c:pt idx="419">
                  <c:v>-0.16200000000000028</c:v>
                </c:pt>
                <c:pt idx="420">
                  <c:v>-0.16000000000000025</c:v>
                </c:pt>
                <c:pt idx="421">
                  <c:v>-0.15800000000000089</c:v>
                </c:pt>
                <c:pt idx="422">
                  <c:v>-0.15600000000000044</c:v>
                </c:pt>
                <c:pt idx="423">
                  <c:v>-0.15400000000000041</c:v>
                </c:pt>
                <c:pt idx="424">
                  <c:v>-0.15200000000000041</c:v>
                </c:pt>
                <c:pt idx="425">
                  <c:v>-0.15000000000000024</c:v>
                </c:pt>
                <c:pt idx="426">
                  <c:v>-0.14800000000000021</c:v>
                </c:pt>
                <c:pt idx="427">
                  <c:v>-0.14600000000000021</c:v>
                </c:pt>
                <c:pt idx="428">
                  <c:v>-0.14400000000000004</c:v>
                </c:pt>
                <c:pt idx="429">
                  <c:v>-0.14200000000000004</c:v>
                </c:pt>
                <c:pt idx="430">
                  <c:v>-0.14000000000000001</c:v>
                </c:pt>
                <c:pt idx="431">
                  <c:v>-0.13800000000000001</c:v>
                </c:pt>
                <c:pt idx="432">
                  <c:v>-0.13600000000000001</c:v>
                </c:pt>
                <c:pt idx="433">
                  <c:v>-0.13400000000000001</c:v>
                </c:pt>
                <c:pt idx="434">
                  <c:v>-0.13200000000000001</c:v>
                </c:pt>
                <c:pt idx="435">
                  <c:v>-0.13</c:v>
                </c:pt>
                <c:pt idx="436">
                  <c:v>-0.128</c:v>
                </c:pt>
                <c:pt idx="437">
                  <c:v>-0.126</c:v>
                </c:pt>
                <c:pt idx="438">
                  <c:v>-0.12400000000000012</c:v>
                </c:pt>
                <c:pt idx="439">
                  <c:v>-0.12200000000000009</c:v>
                </c:pt>
                <c:pt idx="440">
                  <c:v>-0.12000000000000002</c:v>
                </c:pt>
                <c:pt idx="441">
                  <c:v>-0.11799999999999998</c:v>
                </c:pt>
                <c:pt idx="442">
                  <c:v>-0.11600000000000016</c:v>
                </c:pt>
                <c:pt idx="443">
                  <c:v>-0.11400000000000013</c:v>
                </c:pt>
                <c:pt idx="444">
                  <c:v>-0.11200000000000011</c:v>
                </c:pt>
                <c:pt idx="445">
                  <c:v>-0.11000000000000011</c:v>
                </c:pt>
                <c:pt idx="446">
                  <c:v>-0.10800000000000012</c:v>
                </c:pt>
                <c:pt idx="447">
                  <c:v>-0.10600000000000002</c:v>
                </c:pt>
                <c:pt idx="448">
                  <c:v>-0.10400000000000002</c:v>
                </c:pt>
                <c:pt idx="449">
                  <c:v>-0.10199999999999998</c:v>
                </c:pt>
                <c:pt idx="450">
                  <c:v>-0.1</c:v>
                </c:pt>
                <c:pt idx="451">
                  <c:v>-9.8000000000000267E-2</c:v>
                </c:pt>
                <c:pt idx="452">
                  <c:v>-9.6000000000000196E-2</c:v>
                </c:pt>
                <c:pt idx="453">
                  <c:v>-9.4000000000000222E-2</c:v>
                </c:pt>
                <c:pt idx="454">
                  <c:v>-9.2000000000000026E-2</c:v>
                </c:pt>
                <c:pt idx="455">
                  <c:v>-9.0000000000000066E-2</c:v>
                </c:pt>
                <c:pt idx="456">
                  <c:v>-8.8000000000000245E-2</c:v>
                </c:pt>
                <c:pt idx="457">
                  <c:v>-8.6000000000000063E-2</c:v>
                </c:pt>
                <c:pt idx="458">
                  <c:v>-8.4000000000000227E-2</c:v>
                </c:pt>
                <c:pt idx="459">
                  <c:v>-8.2000000000000003E-2</c:v>
                </c:pt>
                <c:pt idx="460">
                  <c:v>-8.0000000000000168E-2</c:v>
                </c:pt>
                <c:pt idx="461">
                  <c:v>-7.8000000000000125E-2</c:v>
                </c:pt>
                <c:pt idx="462">
                  <c:v>-7.6000000000000123E-2</c:v>
                </c:pt>
                <c:pt idx="463">
                  <c:v>-7.400000000000044E-2</c:v>
                </c:pt>
                <c:pt idx="464">
                  <c:v>-7.2000000000000119E-2</c:v>
                </c:pt>
                <c:pt idx="465">
                  <c:v>-7.0000000000000034E-2</c:v>
                </c:pt>
                <c:pt idx="466">
                  <c:v>-6.8000000000000033E-2</c:v>
                </c:pt>
                <c:pt idx="467">
                  <c:v>-6.6000000000000003E-2</c:v>
                </c:pt>
                <c:pt idx="468">
                  <c:v>-6.4000000000000182E-2</c:v>
                </c:pt>
                <c:pt idx="469">
                  <c:v>-6.2000000000000124E-2</c:v>
                </c:pt>
                <c:pt idx="470">
                  <c:v>-6.0000000000000102E-2</c:v>
                </c:pt>
                <c:pt idx="471">
                  <c:v>-5.80000000000001E-2</c:v>
                </c:pt>
                <c:pt idx="472">
                  <c:v>-5.6000000000000022E-2</c:v>
                </c:pt>
                <c:pt idx="473">
                  <c:v>-5.4000000000000124E-2</c:v>
                </c:pt>
                <c:pt idx="474">
                  <c:v>-5.2000000000000123E-2</c:v>
                </c:pt>
                <c:pt idx="475">
                  <c:v>-5.0000000000000093E-2</c:v>
                </c:pt>
                <c:pt idx="476">
                  <c:v>-4.8000000000000084E-2</c:v>
                </c:pt>
                <c:pt idx="477">
                  <c:v>-4.6000000000000013E-2</c:v>
                </c:pt>
                <c:pt idx="478">
                  <c:v>-4.4000000000000122E-2</c:v>
                </c:pt>
                <c:pt idx="479">
                  <c:v>-4.2000000000000093E-2</c:v>
                </c:pt>
                <c:pt idx="480">
                  <c:v>-4.0000000000000084E-2</c:v>
                </c:pt>
                <c:pt idx="481">
                  <c:v>-3.8000000000000062E-2</c:v>
                </c:pt>
                <c:pt idx="482">
                  <c:v>-3.6000000000000199E-2</c:v>
                </c:pt>
                <c:pt idx="483">
                  <c:v>-3.4000000000000002E-2</c:v>
                </c:pt>
                <c:pt idx="484">
                  <c:v>-3.2000000000000091E-2</c:v>
                </c:pt>
                <c:pt idx="485">
                  <c:v>-3.0000000000000082E-2</c:v>
                </c:pt>
                <c:pt idx="486">
                  <c:v>-2.8000000000000011E-2</c:v>
                </c:pt>
                <c:pt idx="487">
                  <c:v>-2.6000000000000082E-2</c:v>
                </c:pt>
                <c:pt idx="488">
                  <c:v>-2.4000000000000042E-2</c:v>
                </c:pt>
                <c:pt idx="489">
                  <c:v>-2.2000000000000092E-2</c:v>
                </c:pt>
                <c:pt idx="490">
                  <c:v>-2.0000000000000042E-2</c:v>
                </c:pt>
                <c:pt idx="491">
                  <c:v>-1.8000000000000061E-2</c:v>
                </c:pt>
                <c:pt idx="492">
                  <c:v>-1.6000000000000045E-2</c:v>
                </c:pt>
                <c:pt idx="493">
                  <c:v>-1.4000000000000005E-2</c:v>
                </c:pt>
                <c:pt idx="494">
                  <c:v>-1.2000000000000021E-2</c:v>
                </c:pt>
                <c:pt idx="495">
                  <c:v>-1.0000000000000023E-2</c:v>
                </c:pt>
                <c:pt idx="496">
                  <c:v>-8.0000000000000227E-3</c:v>
                </c:pt>
                <c:pt idx="497">
                  <c:v>-6.0000000000000131E-3</c:v>
                </c:pt>
                <c:pt idx="498">
                  <c:v>-4.0000000000000114E-3</c:v>
                </c:pt>
                <c:pt idx="499">
                  <c:v>-2.0000000000000052E-3</c:v>
                </c:pt>
                <c:pt idx="500">
                  <c:v>0</c:v>
                </c:pt>
                <c:pt idx="501">
                  <c:v>2.0000000000000052E-3</c:v>
                </c:pt>
                <c:pt idx="502">
                  <c:v>4.0000000000000114E-3</c:v>
                </c:pt>
                <c:pt idx="503">
                  <c:v>6.0000000000000131E-3</c:v>
                </c:pt>
                <c:pt idx="504">
                  <c:v>8.0000000000000227E-3</c:v>
                </c:pt>
                <c:pt idx="505">
                  <c:v>1.0000000000000023E-2</c:v>
                </c:pt>
                <c:pt idx="506">
                  <c:v>1.2000000000000021E-2</c:v>
                </c:pt>
                <c:pt idx="507">
                  <c:v>1.4000000000000005E-2</c:v>
                </c:pt>
                <c:pt idx="508">
                  <c:v>1.6000000000000045E-2</c:v>
                </c:pt>
                <c:pt idx="509">
                  <c:v>1.8000000000000061E-2</c:v>
                </c:pt>
                <c:pt idx="510">
                  <c:v>2.0000000000000042E-2</c:v>
                </c:pt>
                <c:pt idx="511">
                  <c:v>2.2000000000000092E-2</c:v>
                </c:pt>
                <c:pt idx="512">
                  <c:v>2.4000000000000042E-2</c:v>
                </c:pt>
                <c:pt idx="513">
                  <c:v>2.6000000000000082E-2</c:v>
                </c:pt>
                <c:pt idx="514">
                  <c:v>2.8000000000000011E-2</c:v>
                </c:pt>
                <c:pt idx="515">
                  <c:v>3.0000000000000082E-2</c:v>
                </c:pt>
                <c:pt idx="516">
                  <c:v>3.2000000000000091E-2</c:v>
                </c:pt>
                <c:pt idx="517">
                  <c:v>3.4000000000000002E-2</c:v>
                </c:pt>
                <c:pt idx="518">
                  <c:v>3.6000000000000199E-2</c:v>
                </c:pt>
                <c:pt idx="519">
                  <c:v>3.8000000000000062E-2</c:v>
                </c:pt>
                <c:pt idx="520">
                  <c:v>4.0000000000000084E-2</c:v>
                </c:pt>
                <c:pt idx="521">
                  <c:v>4.2000000000000093E-2</c:v>
                </c:pt>
                <c:pt idx="522">
                  <c:v>4.4000000000000122E-2</c:v>
                </c:pt>
                <c:pt idx="523">
                  <c:v>4.6000000000000013E-2</c:v>
                </c:pt>
                <c:pt idx="524">
                  <c:v>4.8000000000000084E-2</c:v>
                </c:pt>
                <c:pt idx="525">
                  <c:v>5.0000000000000093E-2</c:v>
                </c:pt>
                <c:pt idx="526">
                  <c:v>5.2000000000000123E-2</c:v>
                </c:pt>
                <c:pt idx="527">
                  <c:v>5.4000000000000124E-2</c:v>
                </c:pt>
                <c:pt idx="528">
                  <c:v>5.6000000000000022E-2</c:v>
                </c:pt>
                <c:pt idx="529">
                  <c:v>5.80000000000001E-2</c:v>
                </c:pt>
                <c:pt idx="530">
                  <c:v>6.0000000000000102E-2</c:v>
                </c:pt>
                <c:pt idx="531">
                  <c:v>6.2000000000000124E-2</c:v>
                </c:pt>
                <c:pt idx="532">
                  <c:v>6.4000000000000182E-2</c:v>
                </c:pt>
                <c:pt idx="533">
                  <c:v>6.6000000000000003E-2</c:v>
                </c:pt>
                <c:pt idx="534">
                  <c:v>6.8000000000000033E-2</c:v>
                </c:pt>
                <c:pt idx="535">
                  <c:v>7.0000000000000034E-2</c:v>
                </c:pt>
                <c:pt idx="536">
                  <c:v>7.2000000000000119E-2</c:v>
                </c:pt>
                <c:pt idx="537">
                  <c:v>7.400000000000044E-2</c:v>
                </c:pt>
                <c:pt idx="538">
                  <c:v>7.6000000000000123E-2</c:v>
                </c:pt>
                <c:pt idx="539">
                  <c:v>7.8000000000000125E-2</c:v>
                </c:pt>
                <c:pt idx="540">
                  <c:v>8.0000000000000168E-2</c:v>
                </c:pt>
                <c:pt idx="541">
                  <c:v>8.2000000000000003E-2</c:v>
                </c:pt>
                <c:pt idx="542">
                  <c:v>8.4000000000000227E-2</c:v>
                </c:pt>
                <c:pt idx="543">
                  <c:v>8.6000000000000063E-2</c:v>
                </c:pt>
                <c:pt idx="544">
                  <c:v>8.8000000000000245E-2</c:v>
                </c:pt>
                <c:pt idx="545">
                  <c:v>9.0000000000000066E-2</c:v>
                </c:pt>
                <c:pt idx="546">
                  <c:v>9.2000000000000026E-2</c:v>
                </c:pt>
                <c:pt idx="547">
                  <c:v>9.4000000000000222E-2</c:v>
                </c:pt>
                <c:pt idx="548">
                  <c:v>9.6000000000000196E-2</c:v>
                </c:pt>
                <c:pt idx="549">
                  <c:v>9.8000000000000267E-2</c:v>
                </c:pt>
                <c:pt idx="550">
                  <c:v>0.1</c:v>
                </c:pt>
                <c:pt idx="551">
                  <c:v>0.10199999999999998</c:v>
                </c:pt>
                <c:pt idx="552">
                  <c:v>0.10400000000000002</c:v>
                </c:pt>
                <c:pt idx="553">
                  <c:v>0.10600000000000002</c:v>
                </c:pt>
                <c:pt idx="554">
                  <c:v>0.10800000000000012</c:v>
                </c:pt>
                <c:pt idx="555">
                  <c:v>0.11000000000000011</c:v>
                </c:pt>
                <c:pt idx="556">
                  <c:v>0.11200000000000011</c:v>
                </c:pt>
                <c:pt idx="557">
                  <c:v>0.11400000000000013</c:v>
                </c:pt>
                <c:pt idx="558">
                  <c:v>0.11600000000000016</c:v>
                </c:pt>
                <c:pt idx="559">
                  <c:v>0.11799999999999998</c:v>
                </c:pt>
                <c:pt idx="560">
                  <c:v>0.12000000000000002</c:v>
                </c:pt>
                <c:pt idx="561">
                  <c:v>0.12200000000000009</c:v>
                </c:pt>
                <c:pt idx="562">
                  <c:v>0.12400000000000012</c:v>
                </c:pt>
                <c:pt idx="563">
                  <c:v>0.126</c:v>
                </c:pt>
                <c:pt idx="564">
                  <c:v>0.128</c:v>
                </c:pt>
                <c:pt idx="565">
                  <c:v>0.13</c:v>
                </c:pt>
                <c:pt idx="566">
                  <c:v>0.13200000000000001</c:v>
                </c:pt>
                <c:pt idx="567">
                  <c:v>0.13400000000000001</c:v>
                </c:pt>
                <c:pt idx="568">
                  <c:v>0.13600000000000001</c:v>
                </c:pt>
                <c:pt idx="569">
                  <c:v>0.13800000000000001</c:v>
                </c:pt>
                <c:pt idx="570">
                  <c:v>0.14000000000000001</c:v>
                </c:pt>
                <c:pt idx="571">
                  <c:v>0.14200000000000004</c:v>
                </c:pt>
                <c:pt idx="572">
                  <c:v>0.14400000000000004</c:v>
                </c:pt>
                <c:pt idx="573">
                  <c:v>0.14600000000000021</c:v>
                </c:pt>
                <c:pt idx="574">
                  <c:v>0.14800000000000021</c:v>
                </c:pt>
                <c:pt idx="575">
                  <c:v>0.15000000000000024</c:v>
                </c:pt>
                <c:pt idx="576">
                  <c:v>0.15200000000000041</c:v>
                </c:pt>
                <c:pt idx="577">
                  <c:v>0.15400000000000041</c:v>
                </c:pt>
                <c:pt idx="578">
                  <c:v>0.15600000000000044</c:v>
                </c:pt>
                <c:pt idx="579">
                  <c:v>0.15800000000000089</c:v>
                </c:pt>
                <c:pt idx="580">
                  <c:v>0.16000000000000025</c:v>
                </c:pt>
                <c:pt idx="581">
                  <c:v>0.16200000000000028</c:v>
                </c:pt>
                <c:pt idx="582">
                  <c:v>0.16400000000000028</c:v>
                </c:pt>
                <c:pt idx="583">
                  <c:v>0.16600000000000029</c:v>
                </c:pt>
                <c:pt idx="584">
                  <c:v>0.16800000000000034</c:v>
                </c:pt>
                <c:pt idx="585">
                  <c:v>0.17</c:v>
                </c:pt>
                <c:pt idx="586">
                  <c:v>0.17200000000000001</c:v>
                </c:pt>
                <c:pt idx="587">
                  <c:v>0.17400000000000004</c:v>
                </c:pt>
                <c:pt idx="588">
                  <c:v>0.17600000000000021</c:v>
                </c:pt>
                <c:pt idx="589">
                  <c:v>0.17800000000000021</c:v>
                </c:pt>
                <c:pt idx="590">
                  <c:v>0.18000000000000024</c:v>
                </c:pt>
                <c:pt idx="591">
                  <c:v>0.18200000000000024</c:v>
                </c:pt>
                <c:pt idx="592">
                  <c:v>0.18400000000000041</c:v>
                </c:pt>
                <c:pt idx="593">
                  <c:v>0.18600000000000044</c:v>
                </c:pt>
                <c:pt idx="594">
                  <c:v>0.18800000000000044</c:v>
                </c:pt>
                <c:pt idx="595">
                  <c:v>0.19000000000000025</c:v>
                </c:pt>
                <c:pt idx="596">
                  <c:v>0.19200000000000028</c:v>
                </c:pt>
                <c:pt idx="597">
                  <c:v>0.19400000000000028</c:v>
                </c:pt>
                <c:pt idx="598">
                  <c:v>0.19600000000000029</c:v>
                </c:pt>
                <c:pt idx="599">
                  <c:v>0.19800000000000029</c:v>
                </c:pt>
                <c:pt idx="600">
                  <c:v>0.2</c:v>
                </c:pt>
                <c:pt idx="601">
                  <c:v>0.20200000000000001</c:v>
                </c:pt>
                <c:pt idx="602">
                  <c:v>0.20400000000000001</c:v>
                </c:pt>
                <c:pt idx="603">
                  <c:v>0.20600000000000004</c:v>
                </c:pt>
                <c:pt idx="604">
                  <c:v>0.20800000000000021</c:v>
                </c:pt>
                <c:pt idx="605">
                  <c:v>0.21000000000000021</c:v>
                </c:pt>
                <c:pt idx="606">
                  <c:v>0.21200000000000024</c:v>
                </c:pt>
                <c:pt idx="607">
                  <c:v>0.21400000000000041</c:v>
                </c:pt>
                <c:pt idx="608">
                  <c:v>0.21600000000000041</c:v>
                </c:pt>
                <c:pt idx="609">
                  <c:v>0.21800000000000044</c:v>
                </c:pt>
                <c:pt idx="610">
                  <c:v>0.22000000000000025</c:v>
                </c:pt>
                <c:pt idx="611">
                  <c:v>0.22200000000000025</c:v>
                </c:pt>
                <c:pt idx="612">
                  <c:v>0.22400000000000028</c:v>
                </c:pt>
                <c:pt idx="613">
                  <c:v>0.22600000000000028</c:v>
                </c:pt>
                <c:pt idx="614">
                  <c:v>0.22800000000000029</c:v>
                </c:pt>
                <c:pt idx="615">
                  <c:v>0.23</c:v>
                </c:pt>
                <c:pt idx="616">
                  <c:v>0.23200000000000001</c:v>
                </c:pt>
                <c:pt idx="617">
                  <c:v>0.23400000000000001</c:v>
                </c:pt>
                <c:pt idx="618">
                  <c:v>0.23600000000000004</c:v>
                </c:pt>
                <c:pt idx="619">
                  <c:v>0.23800000000000004</c:v>
                </c:pt>
                <c:pt idx="620">
                  <c:v>0.24000000000000021</c:v>
                </c:pt>
                <c:pt idx="621">
                  <c:v>0.24200000000000021</c:v>
                </c:pt>
                <c:pt idx="622">
                  <c:v>0.24400000000000024</c:v>
                </c:pt>
                <c:pt idx="623">
                  <c:v>0.24600000000000041</c:v>
                </c:pt>
                <c:pt idx="624">
                  <c:v>0.24800000000000041</c:v>
                </c:pt>
                <c:pt idx="625">
                  <c:v>0.25</c:v>
                </c:pt>
                <c:pt idx="626">
                  <c:v>0.252</c:v>
                </c:pt>
                <c:pt idx="627">
                  <c:v>0.254</c:v>
                </c:pt>
                <c:pt idx="628">
                  <c:v>0.25600000000000001</c:v>
                </c:pt>
                <c:pt idx="629">
                  <c:v>0.25800000000000001</c:v>
                </c:pt>
                <c:pt idx="630">
                  <c:v>0.26</c:v>
                </c:pt>
                <c:pt idx="631">
                  <c:v>0.26200000000000001</c:v>
                </c:pt>
                <c:pt idx="632">
                  <c:v>0.26400000000000001</c:v>
                </c:pt>
                <c:pt idx="633">
                  <c:v>0.26600000000000001</c:v>
                </c:pt>
                <c:pt idx="634">
                  <c:v>0.26800000000000002</c:v>
                </c:pt>
                <c:pt idx="635">
                  <c:v>0.27</c:v>
                </c:pt>
                <c:pt idx="636">
                  <c:v>0.27200000000000002</c:v>
                </c:pt>
                <c:pt idx="637">
                  <c:v>0.27400000000000002</c:v>
                </c:pt>
                <c:pt idx="638">
                  <c:v>0.27600000000000002</c:v>
                </c:pt>
                <c:pt idx="639">
                  <c:v>0.27800000000000002</c:v>
                </c:pt>
                <c:pt idx="640">
                  <c:v>0.28000000000000008</c:v>
                </c:pt>
                <c:pt idx="641">
                  <c:v>0.28200000000000008</c:v>
                </c:pt>
                <c:pt idx="642">
                  <c:v>0.28400000000000031</c:v>
                </c:pt>
                <c:pt idx="643">
                  <c:v>0.28600000000000031</c:v>
                </c:pt>
                <c:pt idx="644">
                  <c:v>0.28800000000000031</c:v>
                </c:pt>
                <c:pt idx="645">
                  <c:v>0.29000000000000031</c:v>
                </c:pt>
                <c:pt idx="646">
                  <c:v>0.29200000000000031</c:v>
                </c:pt>
                <c:pt idx="647">
                  <c:v>0.29400000000000032</c:v>
                </c:pt>
                <c:pt idx="648">
                  <c:v>0.29600000000000032</c:v>
                </c:pt>
                <c:pt idx="649">
                  <c:v>0.29800000000000032</c:v>
                </c:pt>
                <c:pt idx="650">
                  <c:v>0.30000000000000032</c:v>
                </c:pt>
                <c:pt idx="651">
                  <c:v>0.30200000000000032</c:v>
                </c:pt>
                <c:pt idx="652">
                  <c:v>0.30400000000000038</c:v>
                </c:pt>
                <c:pt idx="653">
                  <c:v>0.30600000000000038</c:v>
                </c:pt>
                <c:pt idx="654">
                  <c:v>0.30800000000000038</c:v>
                </c:pt>
                <c:pt idx="655">
                  <c:v>0.31000000000000166</c:v>
                </c:pt>
                <c:pt idx="656">
                  <c:v>0.31200000000000166</c:v>
                </c:pt>
                <c:pt idx="657">
                  <c:v>0.31400000000000167</c:v>
                </c:pt>
                <c:pt idx="658">
                  <c:v>0.31600000000000172</c:v>
                </c:pt>
                <c:pt idx="659">
                  <c:v>0.31800000000000189</c:v>
                </c:pt>
                <c:pt idx="660">
                  <c:v>0.32000000000000189</c:v>
                </c:pt>
                <c:pt idx="661">
                  <c:v>0.3220000000000019</c:v>
                </c:pt>
                <c:pt idx="662">
                  <c:v>0.3240000000000019</c:v>
                </c:pt>
                <c:pt idx="663">
                  <c:v>0.3260000000000019</c:v>
                </c:pt>
                <c:pt idx="664">
                  <c:v>0.3280000000000019</c:v>
                </c:pt>
                <c:pt idx="665">
                  <c:v>0.33000000000000212</c:v>
                </c:pt>
                <c:pt idx="666">
                  <c:v>0.33200000000000213</c:v>
                </c:pt>
                <c:pt idx="667">
                  <c:v>0.33400000000000213</c:v>
                </c:pt>
                <c:pt idx="668">
                  <c:v>0.33600000000000213</c:v>
                </c:pt>
                <c:pt idx="669">
                  <c:v>0.33800000000000213</c:v>
                </c:pt>
                <c:pt idx="670">
                  <c:v>0.34000000000000058</c:v>
                </c:pt>
                <c:pt idx="671">
                  <c:v>0.3420000000000008</c:v>
                </c:pt>
                <c:pt idx="672">
                  <c:v>0.34400000000000081</c:v>
                </c:pt>
                <c:pt idx="673">
                  <c:v>0.34600000000000081</c:v>
                </c:pt>
                <c:pt idx="674">
                  <c:v>0.34800000000000081</c:v>
                </c:pt>
                <c:pt idx="675">
                  <c:v>0.35000000000000031</c:v>
                </c:pt>
                <c:pt idx="676">
                  <c:v>0.35200000000000031</c:v>
                </c:pt>
                <c:pt idx="677">
                  <c:v>0.35400000000000031</c:v>
                </c:pt>
                <c:pt idx="678">
                  <c:v>0.35600000000000032</c:v>
                </c:pt>
                <c:pt idx="679">
                  <c:v>0.35800000000000032</c:v>
                </c:pt>
                <c:pt idx="680">
                  <c:v>0.36000000000000032</c:v>
                </c:pt>
                <c:pt idx="681">
                  <c:v>0.36200000000000032</c:v>
                </c:pt>
                <c:pt idx="682">
                  <c:v>0.36400000000000032</c:v>
                </c:pt>
                <c:pt idx="683">
                  <c:v>0.36600000000000038</c:v>
                </c:pt>
                <c:pt idx="684">
                  <c:v>0.36800000000000038</c:v>
                </c:pt>
                <c:pt idx="685">
                  <c:v>0.37000000000000038</c:v>
                </c:pt>
                <c:pt idx="686">
                  <c:v>0.37200000000000166</c:v>
                </c:pt>
                <c:pt idx="687">
                  <c:v>0.37400000000000166</c:v>
                </c:pt>
                <c:pt idx="688">
                  <c:v>0.37600000000000167</c:v>
                </c:pt>
                <c:pt idx="689">
                  <c:v>0.37800000000000167</c:v>
                </c:pt>
                <c:pt idx="690">
                  <c:v>0.38000000000000189</c:v>
                </c:pt>
                <c:pt idx="691">
                  <c:v>0.38200000000000189</c:v>
                </c:pt>
                <c:pt idx="692">
                  <c:v>0.3840000000000019</c:v>
                </c:pt>
                <c:pt idx="693">
                  <c:v>0.3860000000000019</c:v>
                </c:pt>
                <c:pt idx="694">
                  <c:v>0.3880000000000019</c:v>
                </c:pt>
                <c:pt idx="695">
                  <c:v>0.3900000000000019</c:v>
                </c:pt>
                <c:pt idx="696">
                  <c:v>0.39200000000000207</c:v>
                </c:pt>
                <c:pt idx="697">
                  <c:v>0.39400000000000213</c:v>
                </c:pt>
                <c:pt idx="698">
                  <c:v>0.39600000000000213</c:v>
                </c:pt>
                <c:pt idx="699">
                  <c:v>0.39800000000000213</c:v>
                </c:pt>
                <c:pt idx="700">
                  <c:v>0.4</c:v>
                </c:pt>
                <c:pt idx="701">
                  <c:v>0.40200000000000002</c:v>
                </c:pt>
                <c:pt idx="702">
                  <c:v>0.40400000000000008</c:v>
                </c:pt>
                <c:pt idx="703">
                  <c:v>0.40600000000000008</c:v>
                </c:pt>
                <c:pt idx="704">
                  <c:v>0.40800000000000008</c:v>
                </c:pt>
                <c:pt idx="705">
                  <c:v>0.41000000000000031</c:v>
                </c:pt>
                <c:pt idx="706">
                  <c:v>0.41200000000000031</c:v>
                </c:pt>
                <c:pt idx="707">
                  <c:v>0.41400000000000031</c:v>
                </c:pt>
                <c:pt idx="708">
                  <c:v>0.41600000000000031</c:v>
                </c:pt>
                <c:pt idx="709">
                  <c:v>0.41800000000000032</c:v>
                </c:pt>
                <c:pt idx="710">
                  <c:v>0.42000000000000032</c:v>
                </c:pt>
                <c:pt idx="711">
                  <c:v>0.42200000000000032</c:v>
                </c:pt>
                <c:pt idx="712">
                  <c:v>0.42400000000000032</c:v>
                </c:pt>
                <c:pt idx="713">
                  <c:v>0.42600000000000032</c:v>
                </c:pt>
                <c:pt idx="714">
                  <c:v>0.42800000000000032</c:v>
                </c:pt>
                <c:pt idx="715">
                  <c:v>0.43000000000000038</c:v>
                </c:pt>
                <c:pt idx="716">
                  <c:v>0.43200000000000038</c:v>
                </c:pt>
                <c:pt idx="717">
                  <c:v>0.43400000000000138</c:v>
                </c:pt>
                <c:pt idx="718">
                  <c:v>0.43600000000000166</c:v>
                </c:pt>
                <c:pt idx="719">
                  <c:v>0.43800000000000167</c:v>
                </c:pt>
                <c:pt idx="720">
                  <c:v>0.44000000000000045</c:v>
                </c:pt>
                <c:pt idx="721">
                  <c:v>0.4420000000000005</c:v>
                </c:pt>
                <c:pt idx="722">
                  <c:v>0.44400000000000051</c:v>
                </c:pt>
                <c:pt idx="723">
                  <c:v>0.44600000000000051</c:v>
                </c:pt>
                <c:pt idx="724">
                  <c:v>0.44800000000000051</c:v>
                </c:pt>
                <c:pt idx="725">
                  <c:v>0.45</c:v>
                </c:pt>
                <c:pt idx="726">
                  <c:v>0.45200000000000001</c:v>
                </c:pt>
                <c:pt idx="727">
                  <c:v>0.45400000000000001</c:v>
                </c:pt>
                <c:pt idx="728">
                  <c:v>0.45600000000000002</c:v>
                </c:pt>
                <c:pt idx="729">
                  <c:v>0.45800000000000002</c:v>
                </c:pt>
                <c:pt idx="730">
                  <c:v>0.46</c:v>
                </c:pt>
                <c:pt idx="731">
                  <c:v>0.46200000000000002</c:v>
                </c:pt>
                <c:pt idx="732">
                  <c:v>0.46400000000000002</c:v>
                </c:pt>
                <c:pt idx="733">
                  <c:v>0.46600000000000008</c:v>
                </c:pt>
                <c:pt idx="734">
                  <c:v>0.46800000000000008</c:v>
                </c:pt>
                <c:pt idx="735">
                  <c:v>0.47000000000000008</c:v>
                </c:pt>
                <c:pt idx="736">
                  <c:v>0.47200000000000031</c:v>
                </c:pt>
                <c:pt idx="737">
                  <c:v>0.47400000000000031</c:v>
                </c:pt>
                <c:pt idx="738">
                  <c:v>0.47600000000000031</c:v>
                </c:pt>
                <c:pt idx="739">
                  <c:v>0.47800000000000031</c:v>
                </c:pt>
                <c:pt idx="740">
                  <c:v>0.48000000000000032</c:v>
                </c:pt>
                <c:pt idx="741">
                  <c:v>0.48200000000000032</c:v>
                </c:pt>
                <c:pt idx="742">
                  <c:v>0.48400000000000032</c:v>
                </c:pt>
                <c:pt idx="743">
                  <c:v>0.48600000000000032</c:v>
                </c:pt>
                <c:pt idx="744">
                  <c:v>0.48800000000000032</c:v>
                </c:pt>
                <c:pt idx="745">
                  <c:v>0.49000000000000032</c:v>
                </c:pt>
                <c:pt idx="746">
                  <c:v>0.49200000000000038</c:v>
                </c:pt>
                <c:pt idx="747">
                  <c:v>0.49400000000000038</c:v>
                </c:pt>
                <c:pt idx="748">
                  <c:v>0.49600000000000088</c:v>
                </c:pt>
                <c:pt idx="749">
                  <c:v>0.49800000000000166</c:v>
                </c:pt>
                <c:pt idx="750">
                  <c:v>0.5</c:v>
                </c:pt>
                <c:pt idx="751">
                  <c:v>0.502</c:v>
                </c:pt>
                <c:pt idx="752">
                  <c:v>0.504</c:v>
                </c:pt>
                <c:pt idx="753">
                  <c:v>0.50600000000000001</c:v>
                </c:pt>
                <c:pt idx="754">
                  <c:v>0.50800000000000001</c:v>
                </c:pt>
                <c:pt idx="755">
                  <c:v>0.51</c:v>
                </c:pt>
                <c:pt idx="756">
                  <c:v>0.51200000000000001</c:v>
                </c:pt>
                <c:pt idx="757">
                  <c:v>0.51400000000000001</c:v>
                </c:pt>
                <c:pt idx="758">
                  <c:v>0.51600000000000001</c:v>
                </c:pt>
                <c:pt idx="759">
                  <c:v>0.51800000000000002</c:v>
                </c:pt>
                <c:pt idx="760">
                  <c:v>0.52</c:v>
                </c:pt>
                <c:pt idx="761">
                  <c:v>0.52200000000000002</c:v>
                </c:pt>
                <c:pt idx="762">
                  <c:v>0.52400000000000002</c:v>
                </c:pt>
                <c:pt idx="763">
                  <c:v>0.52600000000000002</c:v>
                </c:pt>
                <c:pt idx="764">
                  <c:v>0.52800000000000002</c:v>
                </c:pt>
                <c:pt idx="765">
                  <c:v>0.53</c:v>
                </c:pt>
                <c:pt idx="766">
                  <c:v>0.53200000000000003</c:v>
                </c:pt>
                <c:pt idx="767">
                  <c:v>0.53400000000000003</c:v>
                </c:pt>
                <c:pt idx="768">
                  <c:v>0.53600000000000003</c:v>
                </c:pt>
                <c:pt idx="769">
                  <c:v>0.53800000000000003</c:v>
                </c:pt>
                <c:pt idx="770">
                  <c:v>0.54</c:v>
                </c:pt>
                <c:pt idx="771">
                  <c:v>0.54200000000000004</c:v>
                </c:pt>
                <c:pt idx="772">
                  <c:v>0.54400000000000004</c:v>
                </c:pt>
                <c:pt idx="773">
                  <c:v>0.54600000000000004</c:v>
                </c:pt>
                <c:pt idx="774">
                  <c:v>0.54800000000000004</c:v>
                </c:pt>
                <c:pt idx="775">
                  <c:v>0.55000000000000004</c:v>
                </c:pt>
                <c:pt idx="776">
                  <c:v>0.55200000000000005</c:v>
                </c:pt>
                <c:pt idx="777">
                  <c:v>0.55400000000000005</c:v>
                </c:pt>
                <c:pt idx="778">
                  <c:v>0.55600000000000005</c:v>
                </c:pt>
                <c:pt idx="779">
                  <c:v>0.55800000000000005</c:v>
                </c:pt>
                <c:pt idx="780">
                  <c:v>0.56000000000000005</c:v>
                </c:pt>
                <c:pt idx="781">
                  <c:v>0.56200000000000061</c:v>
                </c:pt>
                <c:pt idx="782">
                  <c:v>0.56399999999999995</c:v>
                </c:pt>
                <c:pt idx="783">
                  <c:v>0.56599999999999995</c:v>
                </c:pt>
                <c:pt idx="784">
                  <c:v>0.56799999999999995</c:v>
                </c:pt>
                <c:pt idx="785">
                  <c:v>0.56999999999999995</c:v>
                </c:pt>
                <c:pt idx="786">
                  <c:v>0.57199999999999995</c:v>
                </c:pt>
                <c:pt idx="787">
                  <c:v>0.57399999999999995</c:v>
                </c:pt>
                <c:pt idx="788">
                  <c:v>0.57600000000000062</c:v>
                </c:pt>
                <c:pt idx="789">
                  <c:v>0.57800000000000062</c:v>
                </c:pt>
                <c:pt idx="790">
                  <c:v>0.58000000000000052</c:v>
                </c:pt>
                <c:pt idx="791">
                  <c:v>0.58200000000000052</c:v>
                </c:pt>
                <c:pt idx="792">
                  <c:v>0.58400000000000052</c:v>
                </c:pt>
                <c:pt idx="793">
                  <c:v>0.58600000000000052</c:v>
                </c:pt>
                <c:pt idx="794">
                  <c:v>0.58800000000000052</c:v>
                </c:pt>
                <c:pt idx="795">
                  <c:v>0.59000000000000052</c:v>
                </c:pt>
                <c:pt idx="796">
                  <c:v>0.59200000000000053</c:v>
                </c:pt>
                <c:pt idx="797">
                  <c:v>0.59400000000000053</c:v>
                </c:pt>
                <c:pt idx="798">
                  <c:v>0.59600000000000053</c:v>
                </c:pt>
                <c:pt idx="799">
                  <c:v>0.59800000000000053</c:v>
                </c:pt>
                <c:pt idx="800">
                  <c:v>0.60000000000000064</c:v>
                </c:pt>
                <c:pt idx="801">
                  <c:v>0.60200000000000065</c:v>
                </c:pt>
                <c:pt idx="802">
                  <c:v>0.60400000000000065</c:v>
                </c:pt>
                <c:pt idx="803">
                  <c:v>0.60600000000000065</c:v>
                </c:pt>
                <c:pt idx="804">
                  <c:v>0.60800000000000065</c:v>
                </c:pt>
                <c:pt idx="805">
                  <c:v>0.61000000000000065</c:v>
                </c:pt>
                <c:pt idx="806">
                  <c:v>0.61200000000000065</c:v>
                </c:pt>
                <c:pt idx="807">
                  <c:v>0.61400000000000265</c:v>
                </c:pt>
                <c:pt idx="808">
                  <c:v>0.61600000000000332</c:v>
                </c:pt>
                <c:pt idx="809">
                  <c:v>0.61800000000000332</c:v>
                </c:pt>
                <c:pt idx="810">
                  <c:v>0.62000000000000333</c:v>
                </c:pt>
                <c:pt idx="811">
                  <c:v>0.62200000000000333</c:v>
                </c:pt>
                <c:pt idx="812">
                  <c:v>0.62400000000000333</c:v>
                </c:pt>
                <c:pt idx="813">
                  <c:v>0.62600000000000355</c:v>
                </c:pt>
                <c:pt idx="814">
                  <c:v>0.62800000000000378</c:v>
                </c:pt>
                <c:pt idx="815">
                  <c:v>0.63000000000000378</c:v>
                </c:pt>
                <c:pt idx="816">
                  <c:v>0.63200000000000378</c:v>
                </c:pt>
                <c:pt idx="817">
                  <c:v>0.63400000000000378</c:v>
                </c:pt>
                <c:pt idx="818">
                  <c:v>0.63600000000000378</c:v>
                </c:pt>
                <c:pt idx="819">
                  <c:v>0.63800000000000379</c:v>
                </c:pt>
                <c:pt idx="820">
                  <c:v>0.64000000000000379</c:v>
                </c:pt>
                <c:pt idx="821">
                  <c:v>0.64200000000000379</c:v>
                </c:pt>
                <c:pt idx="822">
                  <c:v>0.64400000000000379</c:v>
                </c:pt>
                <c:pt idx="823">
                  <c:v>0.64600000000000379</c:v>
                </c:pt>
                <c:pt idx="824">
                  <c:v>0.6480000000000038</c:v>
                </c:pt>
                <c:pt idx="825">
                  <c:v>0.65000000000000391</c:v>
                </c:pt>
                <c:pt idx="826">
                  <c:v>0.65200000000000413</c:v>
                </c:pt>
                <c:pt idx="827">
                  <c:v>0.65400000000000424</c:v>
                </c:pt>
                <c:pt idx="828">
                  <c:v>0.65600000000000425</c:v>
                </c:pt>
                <c:pt idx="829">
                  <c:v>0.65800000000000425</c:v>
                </c:pt>
                <c:pt idx="830">
                  <c:v>0.66000000000000425</c:v>
                </c:pt>
                <c:pt idx="831">
                  <c:v>0.66200000000000425</c:v>
                </c:pt>
                <c:pt idx="832">
                  <c:v>0.66400000000000425</c:v>
                </c:pt>
                <c:pt idx="833">
                  <c:v>0.66600000000000426</c:v>
                </c:pt>
                <c:pt idx="834">
                  <c:v>0.66800000000000426</c:v>
                </c:pt>
                <c:pt idx="835">
                  <c:v>0.67000000000000426</c:v>
                </c:pt>
                <c:pt idx="836">
                  <c:v>0.67200000000000426</c:v>
                </c:pt>
                <c:pt idx="837">
                  <c:v>0.67400000000000426</c:v>
                </c:pt>
                <c:pt idx="838">
                  <c:v>0.67600000000000426</c:v>
                </c:pt>
                <c:pt idx="839">
                  <c:v>0.67800000000000427</c:v>
                </c:pt>
                <c:pt idx="840">
                  <c:v>0.6800000000000016</c:v>
                </c:pt>
                <c:pt idx="841">
                  <c:v>0.6820000000000016</c:v>
                </c:pt>
                <c:pt idx="842">
                  <c:v>0.68400000000000161</c:v>
                </c:pt>
                <c:pt idx="843">
                  <c:v>0.68600000000000161</c:v>
                </c:pt>
                <c:pt idx="844">
                  <c:v>0.68800000000000161</c:v>
                </c:pt>
                <c:pt idx="845">
                  <c:v>0.69000000000000161</c:v>
                </c:pt>
                <c:pt idx="846">
                  <c:v>0.69200000000000161</c:v>
                </c:pt>
                <c:pt idx="847">
                  <c:v>0.69400000000000162</c:v>
                </c:pt>
                <c:pt idx="848">
                  <c:v>0.69600000000000162</c:v>
                </c:pt>
                <c:pt idx="849">
                  <c:v>0.69800000000000162</c:v>
                </c:pt>
                <c:pt idx="850">
                  <c:v>0.70000000000000062</c:v>
                </c:pt>
                <c:pt idx="851">
                  <c:v>0.70200000000000062</c:v>
                </c:pt>
                <c:pt idx="852">
                  <c:v>0.70400000000000063</c:v>
                </c:pt>
                <c:pt idx="853">
                  <c:v>0.70600000000000063</c:v>
                </c:pt>
                <c:pt idx="854">
                  <c:v>0.70800000000000063</c:v>
                </c:pt>
                <c:pt idx="855">
                  <c:v>0.71000000000000063</c:v>
                </c:pt>
                <c:pt idx="856">
                  <c:v>0.71200000000000063</c:v>
                </c:pt>
                <c:pt idx="857">
                  <c:v>0.71400000000000063</c:v>
                </c:pt>
                <c:pt idx="858">
                  <c:v>0.71600000000000064</c:v>
                </c:pt>
                <c:pt idx="859">
                  <c:v>0.71800000000000064</c:v>
                </c:pt>
                <c:pt idx="860">
                  <c:v>0.72000000000000064</c:v>
                </c:pt>
                <c:pt idx="861">
                  <c:v>0.72200000000000064</c:v>
                </c:pt>
                <c:pt idx="862">
                  <c:v>0.72400000000000064</c:v>
                </c:pt>
                <c:pt idx="863">
                  <c:v>0.72600000000000064</c:v>
                </c:pt>
                <c:pt idx="864">
                  <c:v>0.72800000000000065</c:v>
                </c:pt>
                <c:pt idx="865">
                  <c:v>0.73000000000000065</c:v>
                </c:pt>
                <c:pt idx="866">
                  <c:v>0.73200000000000065</c:v>
                </c:pt>
                <c:pt idx="867">
                  <c:v>0.73400000000000065</c:v>
                </c:pt>
                <c:pt idx="868">
                  <c:v>0.73600000000000065</c:v>
                </c:pt>
                <c:pt idx="869">
                  <c:v>0.73800000000000165</c:v>
                </c:pt>
                <c:pt idx="870">
                  <c:v>0.74000000000000332</c:v>
                </c:pt>
                <c:pt idx="871">
                  <c:v>0.74200000000000332</c:v>
                </c:pt>
                <c:pt idx="872">
                  <c:v>0.74400000000000333</c:v>
                </c:pt>
                <c:pt idx="873">
                  <c:v>0.74600000000000333</c:v>
                </c:pt>
                <c:pt idx="874">
                  <c:v>0.74800000000000333</c:v>
                </c:pt>
                <c:pt idx="875">
                  <c:v>0.75000000000000344</c:v>
                </c:pt>
                <c:pt idx="876">
                  <c:v>0.75200000000000367</c:v>
                </c:pt>
                <c:pt idx="877">
                  <c:v>0.75400000000000378</c:v>
                </c:pt>
                <c:pt idx="878">
                  <c:v>0.75600000000000378</c:v>
                </c:pt>
                <c:pt idx="879">
                  <c:v>0.75800000000000378</c:v>
                </c:pt>
                <c:pt idx="880">
                  <c:v>0.76000000000000378</c:v>
                </c:pt>
                <c:pt idx="881">
                  <c:v>0.76200000000000379</c:v>
                </c:pt>
                <c:pt idx="882">
                  <c:v>0.76400000000000379</c:v>
                </c:pt>
                <c:pt idx="883">
                  <c:v>0.76600000000000379</c:v>
                </c:pt>
                <c:pt idx="884">
                  <c:v>0.76800000000000379</c:v>
                </c:pt>
                <c:pt idx="885">
                  <c:v>0.77000000000000279</c:v>
                </c:pt>
                <c:pt idx="886">
                  <c:v>0.7720000000000028</c:v>
                </c:pt>
                <c:pt idx="887">
                  <c:v>0.7740000000000028</c:v>
                </c:pt>
                <c:pt idx="888">
                  <c:v>0.77600000000000302</c:v>
                </c:pt>
                <c:pt idx="889">
                  <c:v>0.77800000000000313</c:v>
                </c:pt>
                <c:pt idx="890">
                  <c:v>0.78</c:v>
                </c:pt>
                <c:pt idx="891">
                  <c:v>0.78200000000000003</c:v>
                </c:pt>
                <c:pt idx="892">
                  <c:v>0.78400000000000003</c:v>
                </c:pt>
                <c:pt idx="893">
                  <c:v>0.78600000000000003</c:v>
                </c:pt>
                <c:pt idx="894">
                  <c:v>0.78800000000000003</c:v>
                </c:pt>
                <c:pt idx="895">
                  <c:v>0.79</c:v>
                </c:pt>
                <c:pt idx="896">
                  <c:v>0.79200000000000004</c:v>
                </c:pt>
                <c:pt idx="897">
                  <c:v>0.79400000000000004</c:v>
                </c:pt>
                <c:pt idx="898">
                  <c:v>0.79600000000000004</c:v>
                </c:pt>
                <c:pt idx="899">
                  <c:v>0.79800000000000004</c:v>
                </c:pt>
                <c:pt idx="900">
                  <c:v>0.8</c:v>
                </c:pt>
                <c:pt idx="901">
                  <c:v>0.80200000000000005</c:v>
                </c:pt>
                <c:pt idx="902">
                  <c:v>0.80400000000000005</c:v>
                </c:pt>
                <c:pt idx="903">
                  <c:v>0.80600000000000005</c:v>
                </c:pt>
                <c:pt idx="904">
                  <c:v>0.80800000000000005</c:v>
                </c:pt>
                <c:pt idx="905">
                  <c:v>0.81</c:v>
                </c:pt>
                <c:pt idx="906">
                  <c:v>0.81200000000000061</c:v>
                </c:pt>
                <c:pt idx="907">
                  <c:v>0.81399999999999995</c:v>
                </c:pt>
                <c:pt idx="908">
                  <c:v>0.81599999999999995</c:v>
                </c:pt>
                <c:pt idx="909">
                  <c:v>0.81799999999999995</c:v>
                </c:pt>
                <c:pt idx="910">
                  <c:v>0.82000000000000062</c:v>
                </c:pt>
                <c:pt idx="911">
                  <c:v>0.82199999999999995</c:v>
                </c:pt>
                <c:pt idx="912">
                  <c:v>0.82399999999999995</c:v>
                </c:pt>
                <c:pt idx="913">
                  <c:v>0.82600000000000062</c:v>
                </c:pt>
                <c:pt idx="914">
                  <c:v>0.82800000000000062</c:v>
                </c:pt>
                <c:pt idx="915">
                  <c:v>0.83000000000000063</c:v>
                </c:pt>
                <c:pt idx="916">
                  <c:v>0.83200000000000063</c:v>
                </c:pt>
                <c:pt idx="917">
                  <c:v>0.83400000000000063</c:v>
                </c:pt>
                <c:pt idx="918">
                  <c:v>0.83600000000000063</c:v>
                </c:pt>
                <c:pt idx="919">
                  <c:v>0.83800000000000063</c:v>
                </c:pt>
                <c:pt idx="920">
                  <c:v>0.84000000000000064</c:v>
                </c:pt>
                <c:pt idx="921">
                  <c:v>0.84200000000000064</c:v>
                </c:pt>
                <c:pt idx="922">
                  <c:v>0.84400000000000064</c:v>
                </c:pt>
                <c:pt idx="923">
                  <c:v>0.84600000000000064</c:v>
                </c:pt>
                <c:pt idx="924">
                  <c:v>0.84800000000000064</c:v>
                </c:pt>
                <c:pt idx="925">
                  <c:v>0.85000000000000064</c:v>
                </c:pt>
                <c:pt idx="926">
                  <c:v>0.85200000000000065</c:v>
                </c:pt>
                <c:pt idx="927">
                  <c:v>0.85400000000000065</c:v>
                </c:pt>
                <c:pt idx="928">
                  <c:v>0.85600000000000065</c:v>
                </c:pt>
                <c:pt idx="929">
                  <c:v>0.85800000000000065</c:v>
                </c:pt>
                <c:pt idx="930">
                  <c:v>0.86000000000000065</c:v>
                </c:pt>
                <c:pt idx="931">
                  <c:v>0.86200000000000065</c:v>
                </c:pt>
                <c:pt idx="932">
                  <c:v>0.86400000000000265</c:v>
                </c:pt>
                <c:pt idx="933">
                  <c:v>0.86600000000000332</c:v>
                </c:pt>
                <c:pt idx="934">
                  <c:v>0.86800000000000332</c:v>
                </c:pt>
                <c:pt idx="935">
                  <c:v>0.87000000000000333</c:v>
                </c:pt>
                <c:pt idx="936">
                  <c:v>0.87200000000000333</c:v>
                </c:pt>
                <c:pt idx="937">
                  <c:v>0.87400000000000333</c:v>
                </c:pt>
                <c:pt idx="938">
                  <c:v>0.87600000000000355</c:v>
                </c:pt>
                <c:pt idx="939">
                  <c:v>0.87800000000000378</c:v>
                </c:pt>
                <c:pt idx="940">
                  <c:v>0.880000000000001</c:v>
                </c:pt>
                <c:pt idx="941">
                  <c:v>0.88200000000000101</c:v>
                </c:pt>
                <c:pt idx="942">
                  <c:v>0.88400000000000101</c:v>
                </c:pt>
                <c:pt idx="943">
                  <c:v>0.88600000000000101</c:v>
                </c:pt>
                <c:pt idx="944">
                  <c:v>0.88800000000000101</c:v>
                </c:pt>
                <c:pt idx="945">
                  <c:v>0.89000000000000101</c:v>
                </c:pt>
                <c:pt idx="946">
                  <c:v>0.89200000000000101</c:v>
                </c:pt>
                <c:pt idx="947">
                  <c:v>0.89400000000000102</c:v>
                </c:pt>
                <c:pt idx="948">
                  <c:v>0.89600000000000102</c:v>
                </c:pt>
                <c:pt idx="949">
                  <c:v>0.89800000000000102</c:v>
                </c:pt>
                <c:pt idx="950">
                  <c:v>0.9</c:v>
                </c:pt>
                <c:pt idx="951">
                  <c:v>0.90200000000000002</c:v>
                </c:pt>
                <c:pt idx="952">
                  <c:v>0.90400000000000003</c:v>
                </c:pt>
                <c:pt idx="953">
                  <c:v>0.90600000000000003</c:v>
                </c:pt>
                <c:pt idx="954">
                  <c:v>0.90800000000000003</c:v>
                </c:pt>
                <c:pt idx="955">
                  <c:v>0.91</c:v>
                </c:pt>
                <c:pt idx="956">
                  <c:v>0.91200000000000003</c:v>
                </c:pt>
                <c:pt idx="957">
                  <c:v>0.91400000000000003</c:v>
                </c:pt>
                <c:pt idx="958">
                  <c:v>0.91600000000000004</c:v>
                </c:pt>
                <c:pt idx="959">
                  <c:v>0.91800000000000004</c:v>
                </c:pt>
                <c:pt idx="960">
                  <c:v>0.92</c:v>
                </c:pt>
                <c:pt idx="961">
                  <c:v>0.92200000000000004</c:v>
                </c:pt>
                <c:pt idx="962">
                  <c:v>0.92400000000000004</c:v>
                </c:pt>
                <c:pt idx="963">
                  <c:v>0.92600000000000005</c:v>
                </c:pt>
                <c:pt idx="964">
                  <c:v>0.92800000000000005</c:v>
                </c:pt>
                <c:pt idx="965">
                  <c:v>0.93</c:v>
                </c:pt>
                <c:pt idx="966">
                  <c:v>0.93200000000000005</c:v>
                </c:pt>
                <c:pt idx="967">
                  <c:v>0.93400000000000005</c:v>
                </c:pt>
                <c:pt idx="968">
                  <c:v>0.93600000000000005</c:v>
                </c:pt>
                <c:pt idx="969">
                  <c:v>0.93799999999999994</c:v>
                </c:pt>
                <c:pt idx="970">
                  <c:v>0.94000000000000061</c:v>
                </c:pt>
                <c:pt idx="971">
                  <c:v>0.94199999999999995</c:v>
                </c:pt>
                <c:pt idx="972">
                  <c:v>0.94399999999999995</c:v>
                </c:pt>
                <c:pt idx="973">
                  <c:v>0.94599999999999995</c:v>
                </c:pt>
                <c:pt idx="974">
                  <c:v>0.94799999999999995</c:v>
                </c:pt>
                <c:pt idx="975">
                  <c:v>0.95000000000000062</c:v>
                </c:pt>
                <c:pt idx="976">
                  <c:v>0.95200000000000062</c:v>
                </c:pt>
                <c:pt idx="977">
                  <c:v>0.95400000000000063</c:v>
                </c:pt>
                <c:pt idx="978">
                  <c:v>0.95600000000000063</c:v>
                </c:pt>
                <c:pt idx="979">
                  <c:v>0.95800000000000063</c:v>
                </c:pt>
                <c:pt idx="980">
                  <c:v>0.96000000000000063</c:v>
                </c:pt>
                <c:pt idx="981">
                  <c:v>0.96200000000000063</c:v>
                </c:pt>
                <c:pt idx="982">
                  <c:v>0.96400000000000063</c:v>
                </c:pt>
                <c:pt idx="983">
                  <c:v>0.96600000000000064</c:v>
                </c:pt>
                <c:pt idx="984">
                  <c:v>0.96800000000000064</c:v>
                </c:pt>
                <c:pt idx="985">
                  <c:v>0.97000000000000064</c:v>
                </c:pt>
                <c:pt idx="986">
                  <c:v>0.97200000000000064</c:v>
                </c:pt>
                <c:pt idx="987">
                  <c:v>0.97400000000000064</c:v>
                </c:pt>
                <c:pt idx="988">
                  <c:v>0.97600000000000064</c:v>
                </c:pt>
                <c:pt idx="989">
                  <c:v>0.97800000000000065</c:v>
                </c:pt>
                <c:pt idx="990">
                  <c:v>0.98</c:v>
                </c:pt>
                <c:pt idx="991">
                  <c:v>0.98199999999999998</c:v>
                </c:pt>
                <c:pt idx="992">
                  <c:v>0.98399999999999999</c:v>
                </c:pt>
                <c:pt idx="993">
                  <c:v>0.98599999999999999</c:v>
                </c:pt>
                <c:pt idx="994">
                  <c:v>0.98799999999999999</c:v>
                </c:pt>
                <c:pt idx="995">
                  <c:v>0.99</c:v>
                </c:pt>
                <c:pt idx="996">
                  <c:v>0.99199999999999999</c:v>
                </c:pt>
                <c:pt idx="997">
                  <c:v>0.99399999999999999</c:v>
                </c:pt>
                <c:pt idx="998">
                  <c:v>0.996</c:v>
                </c:pt>
                <c:pt idx="999">
                  <c:v>0.998</c:v>
                </c:pt>
                <c:pt idx="1000">
                  <c:v>1</c:v>
                </c:pt>
              </c:numCache>
            </c:numRef>
          </c:xVal>
          <c:yVal>
            <c:numRef>
              <c:f>test!$D$1:$D$2009</c:f>
              <c:numCache>
                <c:formatCode>General</c:formatCode>
                <c:ptCount val="2009"/>
                <c:pt idx="0">
                  <c:v>1719.830968</c:v>
                </c:pt>
                <c:pt idx="1">
                  <c:v>1718.0484530000001</c:v>
                </c:pt>
                <c:pt idx="2">
                  <c:v>1716.266427</c:v>
                </c:pt>
                <c:pt idx="3">
                  <c:v>1714.48489</c:v>
                </c:pt>
                <c:pt idx="4">
                  <c:v>1712.703841</c:v>
                </c:pt>
                <c:pt idx="5">
                  <c:v>1710.9232790000001</c:v>
                </c:pt>
                <c:pt idx="6">
                  <c:v>1709.1432059999925</c:v>
                </c:pt>
                <c:pt idx="7">
                  <c:v>1707.3636199999999</c:v>
                </c:pt>
                <c:pt idx="8">
                  <c:v>1705.5845199999999</c:v>
                </c:pt>
                <c:pt idx="9">
                  <c:v>1703.805908</c:v>
                </c:pt>
                <c:pt idx="10">
                  <c:v>1702.0277810000011</c:v>
                </c:pt>
                <c:pt idx="11">
                  <c:v>1700.250141</c:v>
                </c:pt>
                <c:pt idx="12">
                  <c:v>1698.472986</c:v>
                </c:pt>
                <c:pt idx="13">
                  <c:v>1696.6963169999913</c:v>
                </c:pt>
                <c:pt idx="14">
                  <c:v>1694.920132</c:v>
                </c:pt>
                <c:pt idx="15">
                  <c:v>1693.1444319999887</c:v>
                </c:pt>
                <c:pt idx="16">
                  <c:v>1691.3692169999922</c:v>
                </c:pt>
                <c:pt idx="17">
                  <c:v>1689.5944849999892</c:v>
                </c:pt>
                <c:pt idx="18">
                  <c:v>1687.8202379999998</c:v>
                </c:pt>
                <c:pt idx="19">
                  <c:v>1686.0464730000001</c:v>
                </c:pt>
                <c:pt idx="20">
                  <c:v>1684.2731919999999</c:v>
                </c:pt>
                <c:pt idx="21">
                  <c:v>1682.500393</c:v>
                </c:pt>
                <c:pt idx="22">
                  <c:v>1680.7280770000011</c:v>
                </c:pt>
                <c:pt idx="23">
                  <c:v>1678.9562430000001</c:v>
                </c:pt>
                <c:pt idx="24">
                  <c:v>1677.1848899999998</c:v>
                </c:pt>
                <c:pt idx="25">
                  <c:v>1675.4140190000001</c:v>
                </c:pt>
                <c:pt idx="26">
                  <c:v>1673.643628999992</c:v>
                </c:pt>
                <c:pt idx="27">
                  <c:v>1671.8737189999922</c:v>
                </c:pt>
                <c:pt idx="28">
                  <c:v>1670.1042899999998</c:v>
                </c:pt>
                <c:pt idx="29">
                  <c:v>1668.335341</c:v>
                </c:pt>
                <c:pt idx="30">
                  <c:v>1666.5668720000001</c:v>
                </c:pt>
                <c:pt idx="31">
                  <c:v>1664.7988829999999</c:v>
                </c:pt>
                <c:pt idx="32">
                  <c:v>1663.0313719999999</c:v>
                </c:pt>
                <c:pt idx="33">
                  <c:v>1661.2643399999922</c:v>
                </c:pt>
                <c:pt idx="34">
                  <c:v>1659.4977870000071</c:v>
                </c:pt>
                <c:pt idx="35">
                  <c:v>1657.7317109999999</c:v>
                </c:pt>
                <c:pt idx="36">
                  <c:v>1655.9661140000001</c:v>
                </c:pt>
                <c:pt idx="37">
                  <c:v>1654.2009929999999</c:v>
                </c:pt>
                <c:pt idx="38">
                  <c:v>1652.4363499999999</c:v>
                </c:pt>
                <c:pt idx="39">
                  <c:v>1650.6721839999998</c:v>
                </c:pt>
                <c:pt idx="40">
                  <c:v>1648.908494</c:v>
                </c:pt>
                <c:pt idx="41">
                  <c:v>1647.1452810000001</c:v>
                </c:pt>
                <c:pt idx="42">
                  <c:v>1645.3825429999922</c:v>
                </c:pt>
                <c:pt idx="43">
                  <c:v>1643.620281</c:v>
                </c:pt>
                <c:pt idx="44">
                  <c:v>1641.858493</c:v>
                </c:pt>
                <c:pt idx="45">
                  <c:v>1640.0971810000001</c:v>
                </c:pt>
                <c:pt idx="46">
                  <c:v>1638.3363429999922</c:v>
                </c:pt>
                <c:pt idx="47">
                  <c:v>1636.5759790000011</c:v>
                </c:pt>
                <c:pt idx="48">
                  <c:v>1634.8160889999999</c:v>
                </c:pt>
                <c:pt idx="49">
                  <c:v>1633.0566720000011</c:v>
                </c:pt>
                <c:pt idx="50">
                  <c:v>1631.2977289999999</c:v>
                </c:pt>
                <c:pt idx="51">
                  <c:v>1629.539258</c:v>
                </c:pt>
                <c:pt idx="52">
                  <c:v>1627.78126</c:v>
                </c:pt>
                <c:pt idx="53">
                  <c:v>1626.0237339999999</c:v>
                </c:pt>
                <c:pt idx="54">
                  <c:v>1624.2666800000011</c:v>
                </c:pt>
                <c:pt idx="55">
                  <c:v>1622.510098</c:v>
                </c:pt>
                <c:pt idx="56">
                  <c:v>1620.7539859999999</c:v>
                </c:pt>
                <c:pt idx="57">
                  <c:v>1618.9983459999999</c:v>
                </c:pt>
                <c:pt idx="58">
                  <c:v>1617.2431759999999</c:v>
                </c:pt>
                <c:pt idx="59">
                  <c:v>1615.488476</c:v>
                </c:pt>
                <c:pt idx="60">
                  <c:v>1613.7342459999998</c:v>
                </c:pt>
                <c:pt idx="61">
                  <c:v>1611.980485</c:v>
                </c:pt>
                <c:pt idx="62">
                  <c:v>1610.2271940000001</c:v>
                </c:pt>
                <c:pt idx="63">
                  <c:v>1608.474371</c:v>
                </c:pt>
                <c:pt idx="64">
                  <c:v>1606.7220170000001</c:v>
                </c:pt>
                <c:pt idx="65">
                  <c:v>1604.9701319999999</c:v>
                </c:pt>
                <c:pt idx="66">
                  <c:v>1603.2187140000001</c:v>
                </c:pt>
                <c:pt idx="67">
                  <c:v>1601.467763000009</c:v>
                </c:pt>
                <c:pt idx="68">
                  <c:v>1599.7172800000001</c:v>
                </c:pt>
                <c:pt idx="69">
                  <c:v>1597.9672640000001</c:v>
                </c:pt>
                <c:pt idx="70">
                  <c:v>1596.2177140000001</c:v>
                </c:pt>
                <c:pt idx="71">
                  <c:v>1594.4686300000001</c:v>
                </c:pt>
                <c:pt idx="72">
                  <c:v>1592.720012</c:v>
                </c:pt>
                <c:pt idx="73">
                  <c:v>1590.9718600000001</c:v>
                </c:pt>
                <c:pt idx="74">
                  <c:v>1589.2241730000001</c:v>
                </c:pt>
                <c:pt idx="75">
                  <c:v>1587.476951000009</c:v>
                </c:pt>
                <c:pt idx="76">
                  <c:v>1585.7301930000001</c:v>
                </c:pt>
                <c:pt idx="77">
                  <c:v>1583.9838999999999</c:v>
                </c:pt>
                <c:pt idx="78">
                  <c:v>1582.2380700000001</c:v>
                </c:pt>
                <c:pt idx="79">
                  <c:v>1580.492704</c:v>
                </c:pt>
                <c:pt idx="80">
                  <c:v>1578.7478010000011</c:v>
                </c:pt>
                <c:pt idx="81">
                  <c:v>1577.003361</c:v>
                </c:pt>
                <c:pt idx="82">
                  <c:v>1575.2593830000001</c:v>
                </c:pt>
                <c:pt idx="83">
                  <c:v>1573.5158680000011</c:v>
                </c:pt>
                <c:pt idx="84">
                  <c:v>1571.7728139999999</c:v>
                </c:pt>
                <c:pt idx="85">
                  <c:v>1570.030223</c:v>
                </c:pt>
                <c:pt idx="86">
                  <c:v>1568.288092</c:v>
                </c:pt>
                <c:pt idx="87">
                  <c:v>1566.5464219999999</c:v>
                </c:pt>
                <c:pt idx="88">
                  <c:v>1564.805212</c:v>
                </c:pt>
                <c:pt idx="89">
                  <c:v>1563.0644629999922</c:v>
                </c:pt>
                <c:pt idx="90">
                  <c:v>1561.3241739999999</c:v>
                </c:pt>
                <c:pt idx="91">
                  <c:v>1559.5843439999906</c:v>
                </c:pt>
                <c:pt idx="92">
                  <c:v>1557.844973</c:v>
                </c:pt>
                <c:pt idx="93">
                  <c:v>1556.1060620000001</c:v>
                </c:pt>
                <c:pt idx="94">
                  <c:v>1554.367608</c:v>
                </c:pt>
                <c:pt idx="95">
                  <c:v>1552.6296130000001</c:v>
                </c:pt>
                <c:pt idx="96">
                  <c:v>1550.8920759999999</c:v>
                </c:pt>
                <c:pt idx="97">
                  <c:v>1549.1549959999998</c:v>
                </c:pt>
                <c:pt idx="98">
                  <c:v>1547.4183740000001</c:v>
                </c:pt>
                <c:pt idx="99">
                  <c:v>1545.6822079999922</c:v>
                </c:pt>
                <c:pt idx="100">
                  <c:v>1543.9464989999999</c:v>
                </c:pt>
                <c:pt idx="101">
                  <c:v>1542.2112459999998</c:v>
                </c:pt>
                <c:pt idx="102">
                  <c:v>1540.476449</c:v>
                </c:pt>
                <c:pt idx="103">
                  <c:v>1538.742107</c:v>
                </c:pt>
                <c:pt idx="104">
                  <c:v>1537.0082199999999</c:v>
                </c:pt>
                <c:pt idx="105">
                  <c:v>1535.2747890000001</c:v>
                </c:pt>
                <c:pt idx="106">
                  <c:v>1533.5418119999999</c:v>
                </c:pt>
                <c:pt idx="107">
                  <c:v>1531.809289</c:v>
                </c:pt>
                <c:pt idx="108">
                  <c:v>1530.077219</c:v>
                </c:pt>
                <c:pt idx="109">
                  <c:v>1528.3456040000001</c:v>
                </c:pt>
                <c:pt idx="110">
                  <c:v>1526.6144409999849</c:v>
                </c:pt>
                <c:pt idx="111">
                  <c:v>1524.8837309999906</c:v>
                </c:pt>
                <c:pt idx="112">
                  <c:v>1523.1534739999922</c:v>
                </c:pt>
                <c:pt idx="113">
                  <c:v>1521.4236690000071</c:v>
                </c:pt>
                <c:pt idx="114">
                  <c:v>1519.6943149999854</c:v>
                </c:pt>
                <c:pt idx="115">
                  <c:v>1517.9654129999999</c:v>
                </c:pt>
                <c:pt idx="116">
                  <c:v>1516.2369630000076</c:v>
                </c:pt>
                <c:pt idx="117">
                  <c:v>1514.5089630000011</c:v>
                </c:pt>
                <c:pt idx="118">
                  <c:v>1512.7814129999922</c:v>
                </c:pt>
                <c:pt idx="119">
                  <c:v>1511.0543139999929</c:v>
                </c:pt>
                <c:pt idx="120">
                  <c:v>1509.3276640000001</c:v>
                </c:pt>
                <c:pt idx="121">
                  <c:v>1507.6014639999999</c:v>
                </c:pt>
                <c:pt idx="122">
                  <c:v>1505.8757129999999</c:v>
                </c:pt>
                <c:pt idx="123">
                  <c:v>1504.1504109999892</c:v>
                </c:pt>
                <c:pt idx="124">
                  <c:v>1502.425557000015</c:v>
                </c:pt>
                <c:pt idx="125">
                  <c:v>1500.7011510000011</c:v>
                </c:pt>
                <c:pt idx="126">
                  <c:v>1498.9771929999999</c:v>
                </c:pt>
                <c:pt idx="127">
                  <c:v>1497.253682</c:v>
                </c:pt>
                <c:pt idx="128">
                  <c:v>1495.5306189999999</c:v>
                </c:pt>
                <c:pt idx="129">
                  <c:v>1493.808002</c:v>
                </c:pt>
                <c:pt idx="130">
                  <c:v>1492.085832</c:v>
                </c:pt>
                <c:pt idx="131">
                  <c:v>1490.3641069999908</c:v>
                </c:pt>
                <c:pt idx="132">
                  <c:v>1488.6428289999906</c:v>
                </c:pt>
                <c:pt idx="133">
                  <c:v>1486.9219949999999</c:v>
                </c:pt>
                <c:pt idx="134">
                  <c:v>1485.2016070000011</c:v>
                </c:pt>
                <c:pt idx="135">
                  <c:v>1483.4816640000001</c:v>
                </c:pt>
                <c:pt idx="136">
                  <c:v>1481.7621650000001</c:v>
                </c:pt>
                <c:pt idx="137">
                  <c:v>1480.0431099999998</c:v>
                </c:pt>
                <c:pt idx="138">
                  <c:v>1478.3244979999922</c:v>
                </c:pt>
                <c:pt idx="139">
                  <c:v>1476.6063299999998</c:v>
                </c:pt>
                <c:pt idx="140">
                  <c:v>1474.888606</c:v>
                </c:pt>
                <c:pt idx="141">
                  <c:v>1473.171322999988</c:v>
                </c:pt>
                <c:pt idx="142">
                  <c:v>1471.454483</c:v>
                </c:pt>
                <c:pt idx="143">
                  <c:v>1469.7380850000011</c:v>
                </c:pt>
                <c:pt idx="144">
                  <c:v>1468.0221289999922</c:v>
                </c:pt>
                <c:pt idx="145">
                  <c:v>1466.3066140000001</c:v>
                </c:pt>
                <c:pt idx="146">
                  <c:v>1464.5915399999999</c:v>
                </c:pt>
                <c:pt idx="147">
                  <c:v>1462.8769070000001</c:v>
                </c:pt>
                <c:pt idx="148">
                  <c:v>1461.1627139999998</c:v>
                </c:pt>
                <c:pt idx="149">
                  <c:v>1459.4489610000076</c:v>
                </c:pt>
                <c:pt idx="150">
                  <c:v>1457.7356470000011</c:v>
                </c:pt>
                <c:pt idx="151">
                  <c:v>1456.0227729999999</c:v>
                </c:pt>
                <c:pt idx="152">
                  <c:v>1454.3103379999998</c:v>
                </c:pt>
                <c:pt idx="153">
                  <c:v>1452.5983409999906</c:v>
                </c:pt>
                <c:pt idx="154">
                  <c:v>1450.8867829999999</c:v>
                </c:pt>
                <c:pt idx="155">
                  <c:v>1449.1756620000001</c:v>
                </c:pt>
                <c:pt idx="156">
                  <c:v>1447.46498</c:v>
                </c:pt>
                <c:pt idx="157">
                  <c:v>1445.7547339999999</c:v>
                </c:pt>
                <c:pt idx="158">
                  <c:v>1444.044924999992</c:v>
                </c:pt>
                <c:pt idx="159">
                  <c:v>1442.3355530000088</c:v>
                </c:pt>
                <c:pt idx="160">
                  <c:v>1440.6266169999999</c:v>
                </c:pt>
                <c:pt idx="161">
                  <c:v>1438.9181169999999</c:v>
                </c:pt>
                <c:pt idx="162">
                  <c:v>1437.2100530000071</c:v>
                </c:pt>
                <c:pt idx="163">
                  <c:v>1435.502422999991</c:v>
                </c:pt>
                <c:pt idx="164">
                  <c:v>1433.7952290000001</c:v>
                </c:pt>
                <c:pt idx="165">
                  <c:v>1432.088469</c:v>
                </c:pt>
                <c:pt idx="166">
                  <c:v>1430.3821429999891</c:v>
                </c:pt>
                <c:pt idx="167">
                  <c:v>1428.6762510000001</c:v>
                </c:pt>
                <c:pt idx="168">
                  <c:v>1426.9707930000011</c:v>
                </c:pt>
                <c:pt idx="169">
                  <c:v>1425.265767000009</c:v>
                </c:pt>
                <c:pt idx="170">
                  <c:v>1423.561175</c:v>
                </c:pt>
                <c:pt idx="171">
                  <c:v>1421.857015</c:v>
                </c:pt>
                <c:pt idx="172">
                  <c:v>1420.1532869999905</c:v>
                </c:pt>
                <c:pt idx="173">
                  <c:v>1418.4499910000011</c:v>
                </c:pt>
                <c:pt idx="174">
                  <c:v>1416.747126</c:v>
                </c:pt>
                <c:pt idx="175">
                  <c:v>1415.0446919999999</c:v>
                </c:pt>
                <c:pt idx="176">
                  <c:v>1413.3426890000001</c:v>
                </c:pt>
                <c:pt idx="177">
                  <c:v>1411.6411169999906</c:v>
                </c:pt>
                <c:pt idx="178">
                  <c:v>1409.9399740000001</c:v>
                </c:pt>
                <c:pt idx="179">
                  <c:v>1408.2392620000001</c:v>
                </c:pt>
                <c:pt idx="180">
                  <c:v>1406.538978</c:v>
                </c:pt>
                <c:pt idx="181">
                  <c:v>1404.8391239999999</c:v>
                </c:pt>
                <c:pt idx="182">
                  <c:v>1403.139698</c:v>
                </c:pt>
                <c:pt idx="183">
                  <c:v>1401.4407010000011</c:v>
                </c:pt>
                <c:pt idx="184">
                  <c:v>1399.7421319999999</c:v>
                </c:pt>
                <c:pt idx="185">
                  <c:v>1398.0439899999999</c:v>
                </c:pt>
                <c:pt idx="186">
                  <c:v>1396.346276</c:v>
                </c:pt>
                <c:pt idx="187">
                  <c:v>1394.648989</c:v>
                </c:pt>
                <c:pt idx="188">
                  <c:v>1392.9521279999999</c:v>
                </c:pt>
                <c:pt idx="189">
                  <c:v>1391.2556940000011</c:v>
                </c:pt>
                <c:pt idx="190">
                  <c:v>1389.5596860000001</c:v>
                </c:pt>
                <c:pt idx="191">
                  <c:v>1387.8641029999906</c:v>
                </c:pt>
                <c:pt idx="192">
                  <c:v>1386.1689449999906</c:v>
                </c:pt>
                <c:pt idx="193">
                  <c:v>1384.474213</c:v>
                </c:pt>
                <c:pt idx="194">
                  <c:v>1382.7799050000001</c:v>
                </c:pt>
                <c:pt idx="195">
                  <c:v>1381.0860210000001</c:v>
                </c:pt>
                <c:pt idx="196">
                  <c:v>1379.3925609999999</c:v>
                </c:pt>
                <c:pt idx="197">
                  <c:v>1377.699525</c:v>
                </c:pt>
                <c:pt idx="198">
                  <c:v>1376.0069120000001</c:v>
                </c:pt>
                <c:pt idx="199">
                  <c:v>1374.314721</c:v>
                </c:pt>
                <c:pt idx="200">
                  <c:v>1372.6229539999999</c:v>
                </c:pt>
                <c:pt idx="201">
                  <c:v>1370.9316080000001</c:v>
                </c:pt>
                <c:pt idx="202">
                  <c:v>1369.2406840000001</c:v>
                </c:pt>
                <c:pt idx="203">
                  <c:v>1367.5501819999999</c:v>
                </c:pt>
                <c:pt idx="204">
                  <c:v>1365.860101</c:v>
                </c:pt>
                <c:pt idx="205">
                  <c:v>1364.1704399999905</c:v>
                </c:pt>
                <c:pt idx="206">
                  <c:v>1362.4811999999999</c:v>
                </c:pt>
                <c:pt idx="207">
                  <c:v>1360.7923799999999</c:v>
                </c:pt>
                <c:pt idx="208">
                  <c:v>1359.1039799999999</c:v>
                </c:pt>
                <c:pt idx="209">
                  <c:v>1357.4159990000076</c:v>
                </c:pt>
                <c:pt idx="210">
                  <c:v>1355.7284379999999</c:v>
                </c:pt>
                <c:pt idx="211">
                  <c:v>1354.041295</c:v>
                </c:pt>
                <c:pt idx="212">
                  <c:v>1352.35457</c:v>
                </c:pt>
                <c:pt idx="213">
                  <c:v>1350.668263</c:v>
                </c:pt>
                <c:pt idx="214">
                  <c:v>1348.982375</c:v>
                </c:pt>
                <c:pt idx="215">
                  <c:v>1347.2969029999999</c:v>
                </c:pt>
                <c:pt idx="216">
                  <c:v>1345.6118479999998</c:v>
                </c:pt>
                <c:pt idx="217">
                  <c:v>1343.9272100000001</c:v>
                </c:pt>
                <c:pt idx="218">
                  <c:v>1342.2429890000001</c:v>
                </c:pt>
                <c:pt idx="219">
                  <c:v>1340.5591830000001</c:v>
                </c:pt>
                <c:pt idx="220">
                  <c:v>1338.8757929999999</c:v>
                </c:pt>
                <c:pt idx="221">
                  <c:v>1337.1928179999998</c:v>
                </c:pt>
                <c:pt idx="222">
                  <c:v>1335.510258</c:v>
                </c:pt>
                <c:pt idx="223">
                  <c:v>1333.828113</c:v>
                </c:pt>
                <c:pt idx="224">
                  <c:v>1332.146381</c:v>
                </c:pt>
                <c:pt idx="225">
                  <c:v>1330.4650640000011</c:v>
                </c:pt>
                <c:pt idx="226">
                  <c:v>1328.7841599999999</c:v>
                </c:pt>
                <c:pt idx="227">
                  <c:v>1327.10367</c:v>
                </c:pt>
                <c:pt idx="228">
                  <c:v>1325.4235920000001</c:v>
                </c:pt>
                <c:pt idx="229">
                  <c:v>1323.743927</c:v>
                </c:pt>
                <c:pt idx="230">
                  <c:v>1322.0646730000001</c:v>
                </c:pt>
                <c:pt idx="231">
                  <c:v>1320.3858319999999</c:v>
                </c:pt>
                <c:pt idx="232">
                  <c:v>1318.707402</c:v>
                </c:pt>
                <c:pt idx="233">
                  <c:v>1317.0293830000001</c:v>
                </c:pt>
                <c:pt idx="234">
                  <c:v>1315.3517750000001</c:v>
                </c:pt>
                <c:pt idx="235">
                  <c:v>1313.674577</c:v>
                </c:pt>
                <c:pt idx="236">
                  <c:v>1311.9977890000011</c:v>
                </c:pt>
                <c:pt idx="237">
                  <c:v>1310.3214109999906</c:v>
                </c:pt>
                <c:pt idx="238">
                  <c:v>1308.6454429999906</c:v>
                </c:pt>
                <c:pt idx="239">
                  <c:v>1306.9698830000011</c:v>
                </c:pt>
                <c:pt idx="240">
                  <c:v>1305.2947319999998</c:v>
                </c:pt>
                <c:pt idx="241">
                  <c:v>1303.619989</c:v>
                </c:pt>
                <c:pt idx="242">
                  <c:v>1301.9456550000136</c:v>
                </c:pt>
                <c:pt idx="243">
                  <c:v>1300.2717270000001</c:v>
                </c:pt>
                <c:pt idx="244">
                  <c:v>1298.5982079999999</c:v>
                </c:pt>
                <c:pt idx="245">
                  <c:v>1296.9250950000076</c:v>
                </c:pt>
                <c:pt idx="246">
                  <c:v>1295.2523879999999</c:v>
                </c:pt>
                <c:pt idx="247">
                  <c:v>1293.5800879999999</c:v>
                </c:pt>
                <c:pt idx="248">
                  <c:v>1291.9081940000001</c:v>
                </c:pt>
                <c:pt idx="249">
                  <c:v>1290.2367050000073</c:v>
                </c:pt>
                <c:pt idx="250">
                  <c:v>1288.5656210000011</c:v>
                </c:pt>
                <c:pt idx="251">
                  <c:v>1286.8949419999906</c:v>
                </c:pt>
                <c:pt idx="252">
                  <c:v>1285.2246680000001</c:v>
                </c:pt>
                <c:pt idx="253">
                  <c:v>1283.5547979999999</c:v>
                </c:pt>
                <c:pt idx="254">
                  <c:v>1281.885331</c:v>
                </c:pt>
                <c:pt idx="255">
                  <c:v>1280.2162680000001</c:v>
                </c:pt>
                <c:pt idx="256">
                  <c:v>1278.5476080000001</c:v>
                </c:pt>
                <c:pt idx="257">
                  <c:v>1276.879351</c:v>
                </c:pt>
                <c:pt idx="258">
                  <c:v>1275.2114959999999</c:v>
                </c:pt>
                <c:pt idx="259">
                  <c:v>1273.5440439999998</c:v>
                </c:pt>
                <c:pt idx="260">
                  <c:v>1271.876992</c:v>
                </c:pt>
                <c:pt idx="261">
                  <c:v>1270.210343</c:v>
                </c:pt>
                <c:pt idx="262">
                  <c:v>1268.5440939999999</c:v>
                </c:pt>
                <c:pt idx="263">
                  <c:v>1266.8782449999908</c:v>
                </c:pt>
                <c:pt idx="264">
                  <c:v>1265.212798</c:v>
                </c:pt>
                <c:pt idx="265">
                  <c:v>1263.5477490000001</c:v>
                </c:pt>
                <c:pt idx="266">
                  <c:v>1261.8831009999906</c:v>
                </c:pt>
                <c:pt idx="267">
                  <c:v>1260.2188520000011</c:v>
                </c:pt>
                <c:pt idx="268">
                  <c:v>1258.5550009999999</c:v>
                </c:pt>
                <c:pt idx="269">
                  <c:v>1256.8915500000001</c:v>
                </c:pt>
                <c:pt idx="270">
                  <c:v>1255.228496</c:v>
                </c:pt>
                <c:pt idx="271">
                  <c:v>1253.56584</c:v>
                </c:pt>
                <c:pt idx="272">
                  <c:v>1251.9035820000001</c:v>
                </c:pt>
                <c:pt idx="273">
                  <c:v>1250.24172</c:v>
                </c:pt>
                <c:pt idx="274">
                  <c:v>1248.580256</c:v>
                </c:pt>
                <c:pt idx="275">
                  <c:v>1246.9191880000001</c:v>
                </c:pt>
                <c:pt idx="276">
                  <c:v>1245.2585160000001</c:v>
                </c:pt>
                <c:pt idx="277">
                  <c:v>1243.5982399999998</c:v>
                </c:pt>
                <c:pt idx="278">
                  <c:v>1241.9383590000011</c:v>
                </c:pt>
                <c:pt idx="279">
                  <c:v>1240.2788730000011</c:v>
                </c:pt>
                <c:pt idx="280">
                  <c:v>1238.6197810000001</c:v>
                </c:pt>
                <c:pt idx="281">
                  <c:v>1236.961084</c:v>
                </c:pt>
                <c:pt idx="282">
                  <c:v>1235.3027810000001</c:v>
                </c:pt>
                <c:pt idx="283">
                  <c:v>1233.6448719999999</c:v>
                </c:pt>
                <c:pt idx="284">
                  <c:v>1231.9873560000001</c:v>
                </c:pt>
                <c:pt idx="285">
                  <c:v>1230.330232999991</c:v>
                </c:pt>
                <c:pt idx="286">
                  <c:v>1228.6735019999999</c:v>
                </c:pt>
                <c:pt idx="287">
                  <c:v>1227.0171630000011</c:v>
                </c:pt>
                <c:pt idx="288">
                  <c:v>1225.3612169999906</c:v>
                </c:pt>
                <c:pt idx="289">
                  <c:v>1223.7056620000085</c:v>
                </c:pt>
                <c:pt idx="290">
                  <c:v>1222.0504979999998</c:v>
                </c:pt>
                <c:pt idx="291">
                  <c:v>1220.395724</c:v>
                </c:pt>
                <c:pt idx="292">
                  <c:v>1218.7413419999998</c:v>
                </c:pt>
                <c:pt idx="293">
                  <c:v>1217.0873489999906</c:v>
                </c:pt>
                <c:pt idx="294">
                  <c:v>1215.4337459999999</c:v>
                </c:pt>
                <c:pt idx="295">
                  <c:v>1213.780532</c:v>
                </c:pt>
                <c:pt idx="296">
                  <c:v>1212.127708</c:v>
                </c:pt>
                <c:pt idx="297">
                  <c:v>1210.4752720000001</c:v>
                </c:pt>
                <c:pt idx="298">
                  <c:v>1208.8232239999998</c:v>
                </c:pt>
                <c:pt idx="299">
                  <c:v>1207.1715650000001</c:v>
                </c:pt>
                <c:pt idx="300">
                  <c:v>1205.520293</c:v>
                </c:pt>
                <c:pt idx="301">
                  <c:v>1203.8694079999998</c:v>
                </c:pt>
                <c:pt idx="302">
                  <c:v>1202.2189100000001</c:v>
                </c:pt>
                <c:pt idx="303">
                  <c:v>1200.5687989999999</c:v>
                </c:pt>
                <c:pt idx="304">
                  <c:v>1198.9190730000073</c:v>
                </c:pt>
                <c:pt idx="305">
                  <c:v>1197.269734</c:v>
                </c:pt>
                <c:pt idx="306">
                  <c:v>1195.62078</c:v>
                </c:pt>
                <c:pt idx="307">
                  <c:v>1193.9722119999999</c:v>
                </c:pt>
                <c:pt idx="308">
                  <c:v>1192.3240279999998</c:v>
                </c:pt>
                <c:pt idx="309">
                  <c:v>1190.6762279999998</c:v>
                </c:pt>
                <c:pt idx="310">
                  <c:v>1189.0288129999999</c:v>
                </c:pt>
                <c:pt idx="311">
                  <c:v>1187.381781</c:v>
                </c:pt>
                <c:pt idx="312">
                  <c:v>1185.7351329999999</c:v>
                </c:pt>
                <c:pt idx="313">
                  <c:v>1184.088868</c:v>
                </c:pt>
                <c:pt idx="314">
                  <c:v>1182.4429849999999</c:v>
                </c:pt>
                <c:pt idx="315">
                  <c:v>1180.7974850000001</c:v>
                </c:pt>
                <c:pt idx="316">
                  <c:v>1179.1523669999913</c:v>
                </c:pt>
                <c:pt idx="317">
                  <c:v>1177.5076300000001</c:v>
                </c:pt>
                <c:pt idx="318">
                  <c:v>1175.8632739999998</c:v>
                </c:pt>
                <c:pt idx="319">
                  <c:v>1174.2193</c:v>
                </c:pt>
                <c:pt idx="320">
                  <c:v>1172.5757060000001</c:v>
                </c:pt>
                <c:pt idx="321">
                  <c:v>1170.9324919999999</c:v>
                </c:pt>
                <c:pt idx="322">
                  <c:v>1169.2896570000075</c:v>
                </c:pt>
                <c:pt idx="323">
                  <c:v>1167.647203</c:v>
                </c:pt>
                <c:pt idx="324">
                  <c:v>1166.0051269999999</c:v>
                </c:pt>
                <c:pt idx="325">
                  <c:v>1164.3634299999906</c:v>
                </c:pt>
                <c:pt idx="326">
                  <c:v>1162.7221119999999</c:v>
                </c:pt>
                <c:pt idx="327">
                  <c:v>1161.0811719999999</c:v>
                </c:pt>
                <c:pt idx="328">
                  <c:v>1159.4406090000011</c:v>
                </c:pt>
                <c:pt idx="329">
                  <c:v>1157.8004239999998</c:v>
                </c:pt>
                <c:pt idx="330">
                  <c:v>1156.160615</c:v>
                </c:pt>
                <c:pt idx="331">
                  <c:v>1154.5211830000001</c:v>
                </c:pt>
                <c:pt idx="332">
                  <c:v>1152.8821279999925</c:v>
                </c:pt>
                <c:pt idx="333">
                  <c:v>1151.2434479999922</c:v>
                </c:pt>
                <c:pt idx="334">
                  <c:v>1149.6051439999999</c:v>
                </c:pt>
                <c:pt idx="335">
                  <c:v>1147.9672149999999</c:v>
                </c:pt>
                <c:pt idx="336">
                  <c:v>1146.3296610000011</c:v>
                </c:pt>
                <c:pt idx="337">
                  <c:v>1144.6924819999922</c:v>
                </c:pt>
                <c:pt idx="338">
                  <c:v>1143.0556760000011</c:v>
                </c:pt>
                <c:pt idx="339">
                  <c:v>1141.419245</c:v>
                </c:pt>
                <c:pt idx="340">
                  <c:v>1139.783187</c:v>
                </c:pt>
                <c:pt idx="341">
                  <c:v>1138.1475009999999</c:v>
                </c:pt>
                <c:pt idx="342">
                  <c:v>1136.512189</c:v>
                </c:pt>
                <c:pt idx="343">
                  <c:v>1134.8772489999906</c:v>
                </c:pt>
                <c:pt idx="344">
                  <c:v>1133.2426809999999</c:v>
                </c:pt>
                <c:pt idx="345">
                  <c:v>1131.6084839999999</c:v>
                </c:pt>
                <c:pt idx="346">
                  <c:v>1129.9746590000011</c:v>
                </c:pt>
                <c:pt idx="347">
                  <c:v>1128.3412049999922</c:v>
                </c:pt>
                <c:pt idx="348">
                  <c:v>1126.7081209999999</c:v>
                </c:pt>
                <c:pt idx="349">
                  <c:v>1125.075407</c:v>
                </c:pt>
                <c:pt idx="350">
                  <c:v>1123.4430629999999</c:v>
                </c:pt>
                <c:pt idx="351">
                  <c:v>1121.811089</c:v>
                </c:pt>
                <c:pt idx="352">
                  <c:v>1120.1794839999998</c:v>
                </c:pt>
                <c:pt idx="353">
                  <c:v>1118.5482479999998</c:v>
                </c:pt>
                <c:pt idx="354">
                  <c:v>1116.9173800000001</c:v>
                </c:pt>
                <c:pt idx="355">
                  <c:v>1115.2868800000001</c:v>
                </c:pt>
                <c:pt idx="356">
                  <c:v>1113.6567479999999</c:v>
                </c:pt>
                <c:pt idx="357">
                  <c:v>1112.0269830000011</c:v>
                </c:pt>
                <c:pt idx="358">
                  <c:v>1110.3975849999999</c:v>
                </c:pt>
                <c:pt idx="359">
                  <c:v>1108.7685530000092</c:v>
                </c:pt>
                <c:pt idx="360">
                  <c:v>1107.1398879999999</c:v>
                </c:pt>
                <c:pt idx="361">
                  <c:v>1105.5115890000011</c:v>
                </c:pt>
                <c:pt idx="362">
                  <c:v>1103.883656</c:v>
                </c:pt>
                <c:pt idx="363">
                  <c:v>1102.2560870000011</c:v>
                </c:pt>
                <c:pt idx="364">
                  <c:v>1100.628884</c:v>
                </c:pt>
                <c:pt idx="365">
                  <c:v>1099.002045</c:v>
                </c:pt>
                <c:pt idx="366">
                  <c:v>1097.3755700000011</c:v>
                </c:pt>
                <c:pt idx="367">
                  <c:v>1095.7494589999999</c:v>
                </c:pt>
                <c:pt idx="368">
                  <c:v>1094.123711</c:v>
                </c:pt>
                <c:pt idx="369">
                  <c:v>1092.4983259999999</c:v>
                </c:pt>
                <c:pt idx="370">
                  <c:v>1090.8733039999925</c:v>
                </c:pt>
                <c:pt idx="371">
                  <c:v>1089.248644</c:v>
                </c:pt>
                <c:pt idx="372">
                  <c:v>1087.6243459999887</c:v>
                </c:pt>
                <c:pt idx="373">
                  <c:v>1086.0004099999999</c:v>
                </c:pt>
                <c:pt idx="374">
                  <c:v>1084.376835</c:v>
                </c:pt>
                <c:pt idx="375">
                  <c:v>1082.7536210000001</c:v>
                </c:pt>
                <c:pt idx="376">
                  <c:v>1081.1307670000001</c:v>
                </c:pt>
                <c:pt idx="377">
                  <c:v>1079.508274</c:v>
                </c:pt>
                <c:pt idx="378">
                  <c:v>1077.8861399999998</c:v>
                </c:pt>
                <c:pt idx="379">
                  <c:v>1076.2643659999999</c:v>
                </c:pt>
                <c:pt idx="380">
                  <c:v>1074.642951</c:v>
                </c:pt>
                <c:pt idx="381">
                  <c:v>1073.021894</c:v>
                </c:pt>
                <c:pt idx="382">
                  <c:v>1071.401196</c:v>
                </c:pt>
                <c:pt idx="383">
                  <c:v>1069.7808560000001</c:v>
                </c:pt>
                <c:pt idx="384">
                  <c:v>1068.1608739999999</c:v>
                </c:pt>
                <c:pt idx="385">
                  <c:v>1066.5412479999998</c:v>
                </c:pt>
                <c:pt idx="386">
                  <c:v>1064.9219800000001</c:v>
                </c:pt>
                <c:pt idx="387">
                  <c:v>1063.3030679999999</c:v>
                </c:pt>
                <c:pt idx="388">
                  <c:v>1061.684512999992</c:v>
                </c:pt>
                <c:pt idx="389">
                  <c:v>1060.066313</c:v>
                </c:pt>
                <c:pt idx="390">
                  <c:v>1058.4484689999999</c:v>
                </c:pt>
                <c:pt idx="391">
                  <c:v>1056.83098</c:v>
                </c:pt>
                <c:pt idx="392">
                  <c:v>1055.2138459999999</c:v>
                </c:pt>
                <c:pt idx="393">
                  <c:v>1053.597066</c:v>
                </c:pt>
                <c:pt idx="394">
                  <c:v>1051.98064</c:v>
                </c:pt>
                <c:pt idx="395">
                  <c:v>1050.364568</c:v>
                </c:pt>
                <c:pt idx="396">
                  <c:v>1048.7488490000001</c:v>
                </c:pt>
                <c:pt idx="397">
                  <c:v>1047.1334829999892</c:v>
                </c:pt>
                <c:pt idx="398">
                  <c:v>1045.51847</c:v>
                </c:pt>
                <c:pt idx="399">
                  <c:v>1043.9038089999999</c:v>
                </c:pt>
                <c:pt idx="400">
                  <c:v>1042.289499</c:v>
                </c:pt>
                <c:pt idx="401">
                  <c:v>1040.675542</c:v>
                </c:pt>
                <c:pt idx="402">
                  <c:v>1039.0619349999922</c:v>
                </c:pt>
                <c:pt idx="403">
                  <c:v>1037.4486790000087</c:v>
                </c:pt>
                <c:pt idx="404">
                  <c:v>1035.8357740000001</c:v>
                </c:pt>
                <c:pt idx="405">
                  <c:v>1034.2232179999999</c:v>
                </c:pt>
                <c:pt idx="406">
                  <c:v>1032.611013</c:v>
                </c:pt>
                <c:pt idx="407">
                  <c:v>1030.9991560000001</c:v>
                </c:pt>
                <c:pt idx="408">
                  <c:v>1029.387649</c:v>
                </c:pt>
                <c:pt idx="409">
                  <c:v>1027.77649</c:v>
                </c:pt>
                <c:pt idx="410">
                  <c:v>1026.1656800000001</c:v>
                </c:pt>
                <c:pt idx="411">
                  <c:v>1024.5552170000001</c:v>
                </c:pt>
                <c:pt idx="412">
                  <c:v>1022.9451019999979</c:v>
                </c:pt>
                <c:pt idx="413">
                  <c:v>1021.335334</c:v>
                </c:pt>
                <c:pt idx="414">
                  <c:v>1019.725913</c:v>
                </c:pt>
                <c:pt idx="415">
                  <c:v>1018.116838</c:v>
                </c:pt>
                <c:pt idx="416">
                  <c:v>1016.508109</c:v>
                </c:pt>
                <c:pt idx="417">
                  <c:v>1014.899727</c:v>
                </c:pt>
                <c:pt idx="418">
                  <c:v>1013.291689</c:v>
                </c:pt>
                <c:pt idx="419">
                  <c:v>1011.6839960000005</c:v>
                </c:pt>
                <c:pt idx="420">
                  <c:v>1010.076648</c:v>
                </c:pt>
                <c:pt idx="421">
                  <c:v>1008.4696449999979</c:v>
                </c:pt>
                <c:pt idx="422">
                  <c:v>1006.8629849999974</c:v>
                </c:pt>
                <c:pt idx="423">
                  <c:v>1005.2566679999974</c:v>
                </c:pt>
                <c:pt idx="424">
                  <c:v>1003.6506949999994</c:v>
                </c:pt>
                <c:pt idx="425">
                  <c:v>1002.0450649999979</c:v>
                </c:pt>
                <c:pt idx="426">
                  <c:v>1000.439777</c:v>
                </c:pt>
                <c:pt idx="427">
                  <c:v>998.83483100000001</c:v>
                </c:pt>
                <c:pt idx="428">
                  <c:v>997.23022699999797</c:v>
                </c:pt>
                <c:pt idx="429">
                  <c:v>995.62596399999939</c:v>
                </c:pt>
                <c:pt idx="430">
                  <c:v>994.02204200000006</c:v>
                </c:pt>
                <c:pt idx="431">
                  <c:v>992.41846099999998</c:v>
                </c:pt>
                <c:pt idx="432">
                  <c:v>990.81521999999529</c:v>
                </c:pt>
                <c:pt idx="433">
                  <c:v>989.21231899999998</c:v>
                </c:pt>
                <c:pt idx="434">
                  <c:v>987.60975800000051</c:v>
                </c:pt>
                <c:pt idx="435">
                  <c:v>986.00753499999996</c:v>
                </c:pt>
                <c:pt idx="436">
                  <c:v>984.40565199999946</c:v>
                </c:pt>
                <c:pt idx="437">
                  <c:v>982.80410699999948</c:v>
                </c:pt>
                <c:pt idx="438">
                  <c:v>981.2029</c:v>
                </c:pt>
                <c:pt idx="439">
                  <c:v>979.60203000000001</c:v>
                </c:pt>
                <c:pt idx="440">
                  <c:v>978.00149799999997</c:v>
                </c:pt>
                <c:pt idx="441">
                  <c:v>976.40130299999998</c:v>
                </c:pt>
                <c:pt idx="442">
                  <c:v>974.80144499999949</c:v>
                </c:pt>
                <c:pt idx="443">
                  <c:v>973.20192299999997</c:v>
                </c:pt>
                <c:pt idx="444">
                  <c:v>971.60273600000005</c:v>
                </c:pt>
                <c:pt idx="445">
                  <c:v>970.00388600000053</c:v>
                </c:pt>
                <c:pt idx="446">
                  <c:v>968.40536999999949</c:v>
                </c:pt>
                <c:pt idx="447">
                  <c:v>966.80718899999749</c:v>
                </c:pt>
                <c:pt idx="448">
                  <c:v>965.20934300000351</c:v>
                </c:pt>
                <c:pt idx="449">
                  <c:v>963.61183000000005</c:v>
                </c:pt>
                <c:pt idx="450">
                  <c:v>962.01465199999996</c:v>
                </c:pt>
                <c:pt idx="451">
                  <c:v>960.41780599999947</c:v>
                </c:pt>
                <c:pt idx="452">
                  <c:v>958.82129399999747</c:v>
                </c:pt>
                <c:pt idx="453">
                  <c:v>957.22511399999996</c:v>
                </c:pt>
                <c:pt idx="454">
                  <c:v>955.62926599999946</c:v>
                </c:pt>
                <c:pt idx="455">
                  <c:v>954.03375100000005</c:v>
                </c:pt>
                <c:pt idx="456">
                  <c:v>952.43856699999947</c:v>
                </c:pt>
                <c:pt idx="457">
                  <c:v>950.84371299999998</c:v>
                </c:pt>
                <c:pt idx="458">
                  <c:v>949.249191</c:v>
                </c:pt>
                <c:pt idx="459">
                  <c:v>947.65499899999998</c:v>
                </c:pt>
                <c:pt idx="460">
                  <c:v>946.06113699999946</c:v>
                </c:pt>
                <c:pt idx="461">
                  <c:v>944.46760499999505</c:v>
                </c:pt>
                <c:pt idx="462">
                  <c:v>942.87440200000003</c:v>
                </c:pt>
                <c:pt idx="463">
                  <c:v>941.28152799999998</c:v>
                </c:pt>
                <c:pt idx="464">
                  <c:v>939.68898300000353</c:v>
                </c:pt>
                <c:pt idx="465">
                  <c:v>938.096765</c:v>
                </c:pt>
                <c:pt idx="466">
                  <c:v>936.50487600000054</c:v>
                </c:pt>
                <c:pt idx="467">
                  <c:v>934.91331400000001</c:v>
                </c:pt>
                <c:pt idx="468">
                  <c:v>933.32207899999946</c:v>
                </c:pt>
                <c:pt idx="469">
                  <c:v>931.73117100000002</c:v>
                </c:pt>
                <c:pt idx="470">
                  <c:v>930.14058899999998</c:v>
                </c:pt>
                <c:pt idx="471">
                  <c:v>928.55033400000002</c:v>
                </c:pt>
                <c:pt idx="472">
                  <c:v>926.96040399999947</c:v>
                </c:pt>
                <c:pt idx="473">
                  <c:v>925.37079900000003</c:v>
                </c:pt>
                <c:pt idx="474">
                  <c:v>923.781519</c:v>
                </c:pt>
                <c:pt idx="475">
                  <c:v>922.19256299999938</c:v>
                </c:pt>
                <c:pt idx="476">
                  <c:v>920.60393200000055</c:v>
                </c:pt>
                <c:pt idx="477">
                  <c:v>919.01562499999739</c:v>
                </c:pt>
                <c:pt idx="478">
                  <c:v>917.42764099999749</c:v>
                </c:pt>
                <c:pt idx="479">
                  <c:v>915.83997999999997</c:v>
                </c:pt>
                <c:pt idx="480">
                  <c:v>914.25264099999947</c:v>
                </c:pt>
                <c:pt idx="481">
                  <c:v>912.66562499999748</c:v>
                </c:pt>
                <c:pt idx="482">
                  <c:v>911.07893100000354</c:v>
                </c:pt>
                <c:pt idx="483">
                  <c:v>909.49255899999946</c:v>
                </c:pt>
                <c:pt idx="484">
                  <c:v>907.90650799999946</c:v>
                </c:pt>
                <c:pt idx="485">
                  <c:v>906.32077700000002</c:v>
                </c:pt>
                <c:pt idx="486">
                  <c:v>904.735367</c:v>
                </c:pt>
                <c:pt idx="487">
                  <c:v>903.15027799999996</c:v>
                </c:pt>
                <c:pt idx="488">
                  <c:v>901.56550799999798</c:v>
                </c:pt>
                <c:pt idx="489">
                  <c:v>899.98105699999996</c:v>
                </c:pt>
                <c:pt idx="490">
                  <c:v>898.39692499999796</c:v>
                </c:pt>
                <c:pt idx="491">
                  <c:v>896.81311199999948</c:v>
                </c:pt>
                <c:pt idx="492">
                  <c:v>895.22961799999996</c:v>
                </c:pt>
                <c:pt idx="493">
                  <c:v>893.64644099999998</c:v>
                </c:pt>
                <c:pt idx="494">
                  <c:v>892.063582</c:v>
                </c:pt>
                <c:pt idx="495">
                  <c:v>890.48104000000001</c:v>
                </c:pt>
                <c:pt idx="496">
                  <c:v>888.89881400000002</c:v>
                </c:pt>
                <c:pt idx="497">
                  <c:v>887.31690499999797</c:v>
                </c:pt>
                <c:pt idx="498">
                  <c:v>885.73531300000002</c:v>
                </c:pt>
                <c:pt idx="499">
                  <c:v>884.15403600000002</c:v>
                </c:pt>
                <c:pt idx="500">
                  <c:v>882.57307400000354</c:v>
                </c:pt>
                <c:pt idx="501">
                  <c:v>880.99242699999797</c:v>
                </c:pt>
                <c:pt idx="502">
                  <c:v>879.41209499999798</c:v>
                </c:pt>
                <c:pt idx="503">
                  <c:v>877.83207699999946</c:v>
                </c:pt>
                <c:pt idx="504">
                  <c:v>876.25237200000004</c:v>
                </c:pt>
                <c:pt idx="505">
                  <c:v>874.67298200000005</c:v>
                </c:pt>
                <c:pt idx="506">
                  <c:v>873.09390399999995</c:v>
                </c:pt>
                <c:pt idx="507">
                  <c:v>871.51513899999998</c:v>
                </c:pt>
                <c:pt idx="508">
                  <c:v>869.93668699999796</c:v>
                </c:pt>
                <c:pt idx="509">
                  <c:v>868.35854599999948</c:v>
                </c:pt>
                <c:pt idx="510">
                  <c:v>866.78071700000055</c:v>
                </c:pt>
                <c:pt idx="511">
                  <c:v>865.20320000000004</c:v>
                </c:pt>
                <c:pt idx="512">
                  <c:v>863.62599299999999</c:v>
                </c:pt>
                <c:pt idx="513">
                  <c:v>862.04909699999996</c:v>
                </c:pt>
                <c:pt idx="514">
                  <c:v>860.47251099999949</c:v>
                </c:pt>
                <c:pt idx="515">
                  <c:v>858.89623399999948</c:v>
                </c:pt>
                <c:pt idx="516">
                  <c:v>857.3202669999954</c:v>
                </c:pt>
                <c:pt idx="517">
                  <c:v>855.74460899999997</c:v>
                </c:pt>
                <c:pt idx="518">
                  <c:v>854.16925999999796</c:v>
                </c:pt>
                <c:pt idx="519">
                  <c:v>852.59421899999938</c:v>
                </c:pt>
                <c:pt idx="520">
                  <c:v>851.01948600000003</c:v>
                </c:pt>
                <c:pt idx="521">
                  <c:v>849.44506099999796</c:v>
                </c:pt>
                <c:pt idx="522">
                  <c:v>847.87094300000001</c:v>
                </c:pt>
                <c:pt idx="523">
                  <c:v>846.29713100000004</c:v>
                </c:pt>
                <c:pt idx="524">
                  <c:v>844.72362599999997</c:v>
                </c:pt>
                <c:pt idx="525">
                  <c:v>843.15042699999947</c:v>
                </c:pt>
                <c:pt idx="526">
                  <c:v>841.57753400000001</c:v>
                </c:pt>
                <c:pt idx="527">
                  <c:v>840.00494600000002</c:v>
                </c:pt>
                <c:pt idx="528">
                  <c:v>838.43266299999505</c:v>
                </c:pt>
                <c:pt idx="529">
                  <c:v>836.86068499999749</c:v>
                </c:pt>
                <c:pt idx="530">
                  <c:v>835.28901100000053</c:v>
                </c:pt>
                <c:pt idx="531">
                  <c:v>833.71763999999996</c:v>
                </c:pt>
                <c:pt idx="532">
                  <c:v>832.14657299999999</c:v>
                </c:pt>
                <c:pt idx="533">
                  <c:v>830.57581000000005</c:v>
                </c:pt>
                <c:pt idx="534">
                  <c:v>829.00534900000002</c:v>
                </c:pt>
                <c:pt idx="535">
                  <c:v>827.43518999999947</c:v>
                </c:pt>
                <c:pt idx="536">
                  <c:v>825.86533299999996</c:v>
                </c:pt>
                <c:pt idx="537">
                  <c:v>824.29577800000436</c:v>
                </c:pt>
                <c:pt idx="538">
                  <c:v>822.72652399999947</c:v>
                </c:pt>
                <c:pt idx="539">
                  <c:v>821.15757099999996</c:v>
                </c:pt>
                <c:pt idx="540">
                  <c:v>819.58891900000003</c:v>
                </c:pt>
                <c:pt idx="541">
                  <c:v>818.02056599999946</c:v>
                </c:pt>
                <c:pt idx="542">
                  <c:v>816.45251399999529</c:v>
                </c:pt>
                <c:pt idx="543">
                  <c:v>814.88476000000003</c:v>
                </c:pt>
                <c:pt idx="544">
                  <c:v>813.31730599999946</c:v>
                </c:pt>
                <c:pt idx="545">
                  <c:v>811.75015099999996</c:v>
                </c:pt>
                <c:pt idx="546">
                  <c:v>810.18329300000005</c:v>
                </c:pt>
                <c:pt idx="547">
                  <c:v>808.61673399999995</c:v>
                </c:pt>
                <c:pt idx="548">
                  <c:v>807.05047200000001</c:v>
                </c:pt>
                <c:pt idx="549">
                  <c:v>805.48450700000001</c:v>
                </c:pt>
                <c:pt idx="550">
                  <c:v>803.91883900000005</c:v>
                </c:pt>
                <c:pt idx="551">
                  <c:v>802.35346699999798</c:v>
                </c:pt>
                <c:pt idx="552">
                  <c:v>800.78839200000459</c:v>
                </c:pt>
                <c:pt idx="553">
                  <c:v>799.223612</c:v>
                </c:pt>
                <c:pt idx="554">
                  <c:v>797.65912699999797</c:v>
                </c:pt>
                <c:pt idx="555">
                  <c:v>796.09493700000053</c:v>
                </c:pt>
                <c:pt idx="556">
                  <c:v>794.53104199999996</c:v>
                </c:pt>
                <c:pt idx="557">
                  <c:v>792.96744099999796</c:v>
                </c:pt>
                <c:pt idx="558">
                  <c:v>791.404134</c:v>
                </c:pt>
                <c:pt idx="559">
                  <c:v>789.84111999999482</c:v>
                </c:pt>
                <c:pt idx="560">
                  <c:v>788.27839900000458</c:v>
                </c:pt>
                <c:pt idx="561">
                  <c:v>786.71597100000054</c:v>
                </c:pt>
                <c:pt idx="562">
                  <c:v>785.15383500000053</c:v>
                </c:pt>
                <c:pt idx="563">
                  <c:v>783.59199100000001</c:v>
                </c:pt>
                <c:pt idx="564">
                  <c:v>782.030438</c:v>
                </c:pt>
                <c:pt idx="565">
                  <c:v>780.46917699999949</c:v>
                </c:pt>
                <c:pt idx="566">
                  <c:v>778.90820599999938</c:v>
                </c:pt>
                <c:pt idx="567">
                  <c:v>777.3475259999941</c:v>
                </c:pt>
                <c:pt idx="568">
                  <c:v>775.78713600000003</c:v>
                </c:pt>
                <c:pt idx="569">
                  <c:v>774.227036</c:v>
                </c:pt>
                <c:pt idx="570">
                  <c:v>772.66722499999469</c:v>
                </c:pt>
                <c:pt idx="571">
                  <c:v>771.10770300000001</c:v>
                </c:pt>
                <c:pt idx="572">
                  <c:v>769.54846899999939</c:v>
                </c:pt>
                <c:pt idx="573">
                  <c:v>767.98952399999996</c:v>
                </c:pt>
                <c:pt idx="574">
                  <c:v>766.43086599999947</c:v>
                </c:pt>
                <c:pt idx="575">
                  <c:v>764.87249599999996</c:v>
                </c:pt>
                <c:pt idx="576">
                  <c:v>763.31441299999949</c:v>
                </c:pt>
                <c:pt idx="577">
                  <c:v>761.75661599999796</c:v>
                </c:pt>
                <c:pt idx="578">
                  <c:v>760.19910600000003</c:v>
                </c:pt>
                <c:pt idx="579">
                  <c:v>758.64188200000001</c:v>
                </c:pt>
                <c:pt idx="580">
                  <c:v>757.08494299999995</c:v>
                </c:pt>
                <c:pt idx="581">
                  <c:v>755.52828999999997</c:v>
                </c:pt>
                <c:pt idx="582">
                  <c:v>753.97192099999938</c:v>
                </c:pt>
                <c:pt idx="583">
                  <c:v>752.41583700000001</c:v>
                </c:pt>
                <c:pt idx="584">
                  <c:v>750.86003699999947</c:v>
                </c:pt>
                <c:pt idx="585">
                  <c:v>749.30451999999946</c:v>
                </c:pt>
                <c:pt idx="586">
                  <c:v>747.74928699999998</c:v>
                </c:pt>
                <c:pt idx="587">
                  <c:v>746.19433700000354</c:v>
                </c:pt>
                <c:pt idx="588">
                  <c:v>744.63966899999946</c:v>
                </c:pt>
                <c:pt idx="589">
                  <c:v>743.085283</c:v>
                </c:pt>
                <c:pt idx="590">
                  <c:v>741.53117899999938</c:v>
                </c:pt>
                <c:pt idx="591">
                  <c:v>739.97735699999998</c:v>
                </c:pt>
                <c:pt idx="592">
                  <c:v>738.42381599999999</c:v>
                </c:pt>
                <c:pt idx="593">
                  <c:v>736.87055499999997</c:v>
                </c:pt>
                <c:pt idx="594">
                  <c:v>735.31757499999947</c:v>
                </c:pt>
                <c:pt idx="595">
                  <c:v>733.76487400000053</c:v>
                </c:pt>
                <c:pt idx="596">
                  <c:v>732.21245299999998</c:v>
                </c:pt>
                <c:pt idx="597">
                  <c:v>730.66031199999998</c:v>
                </c:pt>
                <c:pt idx="598">
                  <c:v>729.10844899999995</c:v>
                </c:pt>
                <c:pt idx="599">
                  <c:v>727.55686399999797</c:v>
                </c:pt>
                <c:pt idx="600">
                  <c:v>726.00555799999938</c:v>
                </c:pt>
                <c:pt idx="601">
                  <c:v>724.45452899999748</c:v>
                </c:pt>
                <c:pt idx="602">
                  <c:v>722.90377700000352</c:v>
                </c:pt>
                <c:pt idx="603">
                  <c:v>721.35330299999998</c:v>
                </c:pt>
                <c:pt idx="604">
                  <c:v>719.80310399999996</c:v>
                </c:pt>
                <c:pt idx="605">
                  <c:v>718.25318200000004</c:v>
                </c:pt>
                <c:pt idx="606">
                  <c:v>716.70353600000055</c:v>
                </c:pt>
                <c:pt idx="607">
                  <c:v>715.15416599999946</c:v>
                </c:pt>
                <c:pt idx="608">
                  <c:v>713.60506999999996</c:v>
                </c:pt>
                <c:pt idx="609">
                  <c:v>712.05624899999748</c:v>
                </c:pt>
                <c:pt idx="610">
                  <c:v>710.50770199999999</c:v>
                </c:pt>
                <c:pt idx="611">
                  <c:v>708.95942899999739</c:v>
                </c:pt>
                <c:pt idx="612">
                  <c:v>707.41142899999738</c:v>
                </c:pt>
                <c:pt idx="613">
                  <c:v>705.86370299999999</c:v>
                </c:pt>
                <c:pt idx="614">
                  <c:v>704.31624999999747</c:v>
                </c:pt>
                <c:pt idx="615">
                  <c:v>702.76906899999949</c:v>
                </c:pt>
                <c:pt idx="616">
                  <c:v>701.22215899999946</c:v>
                </c:pt>
                <c:pt idx="617">
                  <c:v>699.675522</c:v>
                </c:pt>
                <c:pt idx="618">
                  <c:v>698.12915599999997</c:v>
                </c:pt>
                <c:pt idx="619">
                  <c:v>696.58306000000005</c:v>
                </c:pt>
                <c:pt idx="620">
                  <c:v>695.03723499999796</c:v>
                </c:pt>
                <c:pt idx="621">
                  <c:v>693.49168099999997</c:v>
                </c:pt>
                <c:pt idx="622">
                  <c:v>691.94639599999948</c:v>
                </c:pt>
                <c:pt idx="623">
                  <c:v>690.40138000000002</c:v>
                </c:pt>
                <c:pt idx="624">
                  <c:v>688.85663299999749</c:v>
                </c:pt>
                <c:pt idx="625">
                  <c:v>687.31215499999746</c:v>
                </c:pt>
                <c:pt idx="626">
                  <c:v>685.76794599999948</c:v>
                </c:pt>
                <c:pt idx="627">
                  <c:v>684.22400400000004</c:v>
                </c:pt>
                <c:pt idx="628">
                  <c:v>682.68032900000003</c:v>
                </c:pt>
                <c:pt idx="629">
                  <c:v>681.13692199999946</c:v>
                </c:pt>
                <c:pt idx="630">
                  <c:v>679.59378100000458</c:v>
                </c:pt>
                <c:pt idx="631">
                  <c:v>678.05090699999948</c:v>
                </c:pt>
                <c:pt idx="632">
                  <c:v>676.50829799999997</c:v>
                </c:pt>
                <c:pt idx="633">
                  <c:v>674.96595599999796</c:v>
                </c:pt>
                <c:pt idx="634">
                  <c:v>673.42387799999995</c:v>
                </c:pt>
                <c:pt idx="635">
                  <c:v>671.88206499999797</c:v>
                </c:pt>
                <c:pt idx="636">
                  <c:v>670.34051699999748</c:v>
                </c:pt>
                <c:pt idx="637">
                  <c:v>668.79923300000053</c:v>
                </c:pt>
                <c:pt idx="638">
                  <c:v>667.25821199999996</c:v>
                </c:pt>
                <c:pt idx="639">
                  <c:v>665.71745499999997</c:v>
                </c:pt>
                <c:pt idx="640">
                  <c:v>664.17696000000001</c:v>
                </c:pt>
                <c:pt idx="641">
                  <c:v>662.63672899999949</c:v>
                </c:pt>
                <c:pt idx="642">
                  <c:v>661.09675900000002</c:v>
                </c:pt>
                <c:pt idx="643">
                  <c:v>659.55705099999739</c:v>
                </c:pt>
                <c:pt idx="644">
                  <c:v>658.01760499999796</c:v>
                </c:pt>
                <c:pt idx="645">
                  <c:v>656.47842000000003</c:v>
                </c:pt>
                <c:pt idx="646">
                  <c:v>654.93949499999997</c:v>
                </c:pt>
                <c:pt idx="647">
                  <c:v>653.40083000000004</c:v>
                </c:pt>
                <c:pt idx="648">
                  <c:v>651.86242599999434</c:v>
                </c:pt>
                <c:pt idx="649">
                  <c:v>650.32428099999947</c:v>
                </c:pt>
                <c:pt idx="650">
                  <c:v>648.78639500000054</c:v>
                </c:pt>
                <c:pt idx="651">
                  <c:v>647.24876800000004</c:v>
                </c:pt>
                <c:pt idx="652">
                  <c:v>645.71139900000003</c:v>
                </c:pt>
                <c:pt idx="653">
                  <c:v>644.17428800000005</c:v>
                </c:pt>
                <c:pt idx="654">
                  <c:v>642.63743499999998</c:v>
                </c:pt>
                <c:pt idx="655">
                  <c:v>641.10083899999995</c:v>
                </c:pt>
                <c:pt idx="656">
                  <c:v>639.56449999999938</c:v>
                </c:pt>
                <c:pt idx="657">
                  <c:v>638.02841799999999</c:v>
                </c:pt>
                <c:pt idx="658">
                  <c:v>636.49259099999949</c:v>
                </c:pt>
                <c:pt idx="659">
                  <c:v>634.95701999999562</c:v>
                </c:pt>
                <c:pt idx="660">
                  <c:v>633.42170499999997</c:v>
                </c:pt>
                <c:pt idx="661">
                  <c:v>631.88664499999948</c:v>
                </c:pt>
                <c:pt idx="662">
                  <c:v>630.35183899999947</c:v>
                </c:pt>
                <c:pt idx="663">
                  <c:v>628.81728699999746</c:v>
                </c:pt>
                <c:pt idx="664">
                  <c:v>627.28298900000004</c:v>
                </c:pt>
                <c:pt idx="665">
                  <c:v>625.74894500000005</c:v>
                </c:pt>
                <c:pt idx="666">
                  <c:v>624.21515299999999</c:v>
                </c:pt>
                <c:pt idx="667">
                  <c:v>622.68161499999997</c:v>
                </c:pt>
                <c:pt idx="668">
                  <c:v>621.14832799999999</c:v>
                </c:pt>
                <c:pt idx="669">
                  <c:v>619.61529399999949</c:v>
                </c:pt>
                <c:pt idx="670">
                  <c:v>618.08251099999939</c:v>
                </c:pt>
                <c:pt idx="671">
                  <c:v>616.54997900000001</c:v>
                </c:pt>
                <c:pt idx="672">
                  <c:v>615.01769799999749</c:v>
                </c:pt>
                <c:pt idx="673">
                  <c:v>613.48566699999947</c:v>
                </c:pt>
                <c:pt idx="674">
                  <c:v>611.95388600000001</c:v>
                </c:pt>
                <c:pt idx="675">
                  <c:v>610.42235499999947</c:v>
                </c:pt>
                <c:pt idx="676">
                  <c:v>608.891074</c:v>
                </c:pt>
                <c:pt idx="677">
                  <c:v>607.36004099999946</c:v>
                </c:pt>
                <c:pt idx="678">
                  <c:v>605.82925599999749</c:v>
                </c:pt>
                <c:pt idx="679">
                  <c:v>604.29872000000353</c:v>
                </c:pt>
                <c:pt idx="680">
                  <c:v>602.76843100000053</c:v>
                </c:pt>
                <c:pt idx="681">
                  <c:v>601.23839000000055</c:v>
                </c:pt>
                <c:pt idx="682">
                  <c:v>599.70859499999995</c:v>
                </c:pt>
                <c:pt idx="683">
                  <c:v>598.17904800000053</c:v>
                </c:pt>
                <c:pt idx="684">
                  <c:v>596.64974600000005</c:v>
                </c:pt>
                <c:pt idx="685">
                  <c:v>595.12068999999997</c:v>
                </c:pt>
                <c:pt idx="686">
                  <c:v>593.59187999999995</c:v>
                </c:pt>
                <c:pt idx="687">
                  <c:v>592.06331499999999</c:v>
                </c:pt>
                <c:pt idx="688">
                  <c:v>590.53499399999998</c:v>
                </c:pt>
                <c:pt idx="689">
                  <c:v>589.00691799999947</c:v>
                </c:pt>
                <c:pt idx="690">
                  <c:v>587.47908500000005</c:v>
                </c:pt>
                <c:pt idx="691">
                  <c:v>585.95149599999797</c:v>
                </c:pt>
                <c:pt idx="692">
                  <c:v>584.42414999999949</c:v>
                </c:pt>
                <c:pt idx="693">
                  <c:v>582.89704699999947</c:v>
                </c:pt>
                <c:pt idx="694">
                  <c:v>581.37018599999999</c:v>
                </c:pt>
                <c:pt idx="695">
                  <c:v>579.84356799999796</c:v>
                </c:pt>
                <c:pt idx="696">
                  <c:v>578.31719099999748</c:v>
                </c:pt>
                <c:pt idx="697">
                  <c:v>576.79105500000003</c:v>
                </c:pt>
                <c:pt idx="698">
                  <c:v>575.26515999999947</c:v>
                </c:pt>
                <c:pt idx="699">
                  <c:v>573.73950500000001</c:v>
                </c:pt>
                <c:pt idx="700">
                  <c:v>572.21409000000051</c:v>
                </c:pt>
                <c:pt idx="701">
                  <c:v>570.68891599999995</c:v>
                </c:pt>
                <c:pt idx="702">
                  <c:v>569.16398000000004</c:v>
                </c:pt>
                <c:pt idx="703">
                  <c:v>567.63928299999998</c:v>
                </c:pt>
                <c:pt idx="704">
                  <c:v>566.114825</c:v>
                </c:pt>
                <c:pt idx="705">
                  <c:v>564.59060499999998</c:v>
                </c:pt>
                <c:pt idx="706">
                  <c:v>563.06662299999505</c:v>
                </c:pt>
                <c:pt idx="707">
                  <c:v>561.54287899999997</c:v>
                </c:pt>
                <c:pt idx="708">
                  <c:v>560.01937100000055</c:v>
                </c:pt>
                <c:pt idx="709">
                  <c:v>558.49609999999996</c:v>
                </c:pt>
                <c:pt idx="710">
                  <c:v>556.97306500000002</c:v>
                </c:pt>
                <c:pt idx="711">
                  <c:v>555.45026599999539</c:v>
                </c:pt>
                <c:pt idx="712">
                  <c:v>553.92770199999939</c:v>
                </c:pt>
                <c:pt idx="713">
                  <c:v>552.40537400000005</c:v>
                </c:pt>
                <c:pt idx="714">
                  <c:v>550.88328000000001</c:v>
                </c:pt>
                <c:pt idx="715">
                  <c:v>549.36141999999529</c:v>
                </c:pt>
                <c:pt idx="716">
                  <c:v>547.83979499999998</c:v>
                </c:pt>
                <c:pt idx="717">
                  <c:v>546.31840299999999</c:v>
                </c:pt>
                <c:pt idx="718">
                  <c:v>544.79724399999998</c:v>
                </c:pt>
                <c:pt idx="719">
                  <c:v>543.27631799999995</c:v>
                </c:pt>
                <c:pt idx="720">
                  <c:v>541.75562499999796</c:v>
                </c:pt>
                <c:pt idx="721">
                  <c:v>540.23516300000006</c:v>
                </c:pt>
                <c:pt idx="722">
                  <c:v>538.71493300000054</c:v>
                </c:pt>
                <c:pt idx="723">
                  <c:v>537.19493400000351</c:v>
                </c:pt>
                <c:pt idx="724">
                  <c:v>535.67516699999999</c:v>
                </c:pt>
                <c:pt idx="725">
                  <c:v>534.15562899999748</c:v>
                </c:pt>
                <c:pt idx="726">
                  <c:v>532.63632199999938</c:v>
                </c:pt>
                <c:pt idx="727">
                  <c:v>531.11724399999946</c:v>
                </c:pt>
                <c:pt idx="728">
                  <c:v>529.59839600000055</c:v>
                </c:pt>
                <c:pt idx="729">
                  <c:v>528.07977700000458</c:v>
                </c:pt>
                <c:pt idx="730">
                  <c:v>526.56138599999997</c:v>
                </c:pt>
                <c:pt idx="731">
                  <c:v>525.04322399999796</c:v>
                </c:pt>
                <c:pt idx="732">
                  <c:v>523.52528899999947</c:v>
                </c:pt>
                <c:pt idx="733">
                  <c:v>522.00758199999996</c:v>
                </c:pt>
                <c:pt idx="734">
                  <c:v>520.49010099999998</c:v>
                </c:pt>
                <c:pt idx="735">
                  <c:v>518.972848</c:v>
                </c:pt>
                <c:pt idx="736">
                  <c:v>517.45581999999797</c:v>
                </c:pt>
                <c:pt idx="737">
                  <c:v>515.93901899999946</c:v>
                </c:pt>
                <c:pt idx="738">
                  <c:v>514.42244199999948</c:v>
                </c:pt>
                <c:pt idx="739">
                  <c:v>512.90609099999949</c:v>
                </c:pt>
                <c:pt idx="740">
                  <c:v>511.38996500000002</c:v>
                </c:pt>
                <c:pt idx="741">
                  <c:v>509.87406299999998</c:v>
                </c:pt>
                <c:pt idx="742">
                  <c:v>508.358385</c:v>
                </c:pt>
                <c:pt idx="743">
                  <c:v>506.84293100000002</c:v>
                </c:pt>
                <c:pt idx="744">
                  <c:v>505.327699</c:v>
                </c:pt>
                <c:pt idx="745">
                  <c:v>503.81269099999997</c:v>
                </c:pt>
                <c:pt idx="746">
                  <c:v>502.29790499999899</c:v>
                </c:pt>
                <c:pt idx="747">
                  <c:v>500.78334099999893</c:v>
                </c:pt>
                <c:pt idx="748">
                  <c:v>499.26899799999899</c:v>
                </c:pt>
                <c:pt idx="749">
                  <c:v>497.75487700000002</c:v>
                </c:pt>
                <c:pt idx="750">
                  <c:v>496.24097599999999</c:v>
                </c:pt>
                <c:pt idx="751">
                  <c:v>494.72729599999963</c:v>
                </c:pt>
                <c:pt idx="752">
                  <c:v>493.21383599999899</c:v>
                </c:pt>
                <c:pt idx="753">
                  <c:v>491.70059599999894</c:v>
                </c:pt>
                <c:pt idx="754">
                  <c:v>490.18757499999964</c:v>
                </c:pt>
                <c:pt idx="755">
                  <c:v>488.67477300000002</c:v>
                </c:pt>
                <c:pt idx="756">
                  <c:v>487.16219000000001</c:v>
                </c:pt>
                <c:pt idx="757">
                  <c:v>485.64982500000258</c:v>
                </c:pt>
                <c:pt idx="758">
                  <c:v>484.137677</c:v>
                </c:pt>
                <c:pt idx="759">
                  <c:v>482.62574699999999</c:v>
                </c:pt>
                <c:pt idx="760">
                  <c:v>481.114034</c:v>
                </c:pt>
                <c:pt idx="761">
                  <c:v>479.60253699999993</c:v>
                </c:pt>
                <c:pt idx="762">
                  <c:v>478.09125699999794</c:v>
                </c:pt>
                <c:pt idx="763">
                  <c:v>476.58019299999899</c:v>
                </c:pt>
                <c:pt idx="764">
                  <c:v>475.069344</c:v>
                </c:pt>
                <c:pt idx="765">
                  <c:v>473.55870999999894</c:v>
                </c:pt>
                <c:pt idx="766">
                  <c:v>472.04829000000001</c:v>
                </c:pt>
                <c:pt idx="767">
                  <c:v>470.53808499999963</c:v>
                </c:pt>
                <c:pt idx="768">
                  <c:v>469.02809399999899</c:v>
                </c:pt>
                <c:pt idx="769">
                  <c:v>467.51831699999747</c:v>
                </c:pt>
                <c:pt idx="770">
                  <c:v>466.00875199999899</c:v>
                </c:pt>
                <c:pt idx="771">
                  <c:v>464.49939999999776</c:v>
                </c:pt>
                <c:pt idx="772">
                  <c:v>462.99026099999969</c:v>
                </c:pt>
                <c:pt idx="773">
                  <c:v>461.48133299999688</c:v>
                </c:pt>
                <c:pt idx="774">
                  <c:v>459.97261699999899</c:v>
                </c:pt>
                <c:pt idx="775">
                  <c:v>458.46411299999869</c:v>
                </c:pt>
                <c:pt idx="776">
                  <c:v>456.95581899999894</c:v>
                </c:pt>
                <c:pt idx="777">
                  <c:v>455.44773499999923</c:v>
                </c:pt>
                <c:pt idx="778">
                  <c:v>453.93986200000001</c:v>
                </c:pt>
                <c:pt idx="779">
                  <c:v>452.43219799999758</c:v>
                </c:pt>
                <c:pt idx="780">
                  <c:v>450.92474299999969</c:v>
                </c:pt>
                <c:pt idx="781">
                  <c:v>449.41749799999963</c:v>
                </c:pt>
                <c:pt idx="782">
                  <c:v>447.910461</c:v>
                </c:pt>
                <c:pt idx="783">
                  <c:v>446.40363099999894</c:v>
                </c:pt>
                <c:pt idx="784">
                  <c:v>444.89700999999963</c:v>
                </c:pt>
                <c:pt idx="785">
                  <c:v>443.39059599999899</c:v>
                </c:pt>
                <c:pt idx="786">
                  <c:v>441.884389</c:v>
                </c:pt>
                <c:pt idx="787">
                  <c:v>440.37838799999969</c:v>
                </c:pt>
                <c:pt idx="788">
                  <c:v>438.87259299999999</c:v>
                </c:pt>
                <c:pt idx="789">
                  <c:v>437.36700400000001</c:v>
                </c:pt>
                <c:pt idx="790">
                  <c:v>435.86162100000001</c:v>
                </c:pt>
                <c:pt idx="791">
                  <c:v>434.35644300000001</c:v>
                </c:pt>
                <c:pt idx="792">
                  <c:v>432.85146900000001</c:v>
                </c:pt>
                <c:pt idx="793">
                  <c:v>431.346699</c:v>
                </c:pt>
                <c:pt idx="794">
                  <c:v>429.84213299999999</c:v>
                </c:pt>
                <c:pt idx="795">
                  <c:v>428.33777099999969</c:v>
                </c:pt>
                <c:pt idx="796">
                  <c:v>426.83361199999899</c:v>
                </c:pt>
                <c:pt idx="797">
                  <c:v>425.329655</c:v>
                </c:pt>
                <c:pt idx="798">
                  <c:v>423.82589999999999</c:v>
                </c:pt>
                <c:pt idx="799">
                  <c:v>422.32234799999969</c:v>
                </c:pt>
                <c:pt idx="800">
                  <c:v>420.81899699999963</c:v>
                </c:pt>
                <c:pt idx="801">
                  <c:v>419.31584700000002</c:v>
                </c:pt>
                <c:pt idx="802">
                  <c:v>417.81289700000002</c:v>
                </c:pt>
                <c:pt idx="803">
                  <c:v>416.31014800000003</c:v>
                </c:pt>
                <c:pt idx="804">
                  <c:v>414.80759899999993</c:v>
                </c:pt>
                <c:pt idx="805">
                  <c:v>413.30525</c:v>
                </c:pt>
                <c:pt idx="806">
                  <c:v>411.80309999999969</c:v>
                </c:pt>
                <c:pt idx="807">
                  <c:v>410.30114799999899</c:v>
                </c:pt>
                <c:pt idx="808">
                  <c:v>408.79939499999864</c:v>
                </c:pt>
                <c:pt idx="809">
                  <c:v>407.29784000000001</c:v>
                </c:pt>
                <c:pt idx="810">
                  <c:v>405.79648200000003</c:v>
                </c:pt>
                <c:pt idx="811">
                  <c:v>404.29532099999869</c:v>
                </c:pt>
                <c:pt idx="812">
                  <c:v>402.79435799999823</c:v>
                </c:pt>
                <c:pt idx="813">
                  <c:v>401.29359099999863</c:v>
                </c:pt>
                <c:pt idx="814">
                  <c:v>399.79301999999717</c:v>
                </c:pt>
                <c:pt idx="815">
                  <c:v>398.292644</c:v>
                </c:pt>
                <c:pt idx="816">
                  <c:v>396.792464</c:v>
                </c:pt>
                <c:pt idx="817">
                  <c:v>395.29247799999899</c:v>
                </c:pt>
                <c:pt idx="818">
                  <c:v>393.792687</c:v>
                </c:pt>
                <c:pt idx="819">
                  <c:v>392.29309099999864</c:v>
                </c:pt>
                <c:pt idx="820">
                  <c:v>390.79368799999969</c:v>
                </c:pt>
                <c:pt idx="821">
                  <c:v>389.29447800000003</c:v>
                </c:pt>
                <c:pt idx="822">
                  <c:v>387.79546099999999</c:v>
                </c:pt>
                <c:pt idx="823">
                  <c:v>386.29663599999765</c:v>
                </c:pt>
                <c:pt idx="824">
                  <c:v>384.79800399999863</c:v>
                </c:pt>
                <c:pt idx="825">
                  <c:v>383.29956399999969</c:v>
                </c:pt>
                <c:pt idx="826">
                  <c:v>381.80131499999823</c:v>
                </c:pt>
                <c:pt idx="827">
                  <c:v>380.30325699999969</c:v>
                </c:pt>
                <c:pt idx="828">
                  <c:v>378.80538899999999</c:v>
                </c:pt>
                <c:pt idx="829">
                  <c:v>377.30771199999964</c:v>
                </c:pt>
                <c:pt idx="830">
                  <c:v>375.81022400000001</c:v>
                </c:pt>
                <c:pt idx="831">
                  <c:v>374.312926</c:v>
                </c:pt>
                <c:pt idx="832">
                  <c:v>372.81581699999964</c:v>
                </c:pt>
                <c:pt idx="833">
                  <c:v>371.318896</c:v>
                </c:pt>
                <c:pt idx="834">
                  <c:v>369.82216399999999</c:v>
                </c:pt>
                <c:pt idx="835">
                  <c:v>368.32561899999899</c:v>
                </c:pt>
                <c:pt idx="836">
                  <c:v>366.82926200000031</c:v>
                </c:pt>
                <c:pt idx="837">
                  <c:v>365.33309199999923</c:v>
                </c:pt>
                <c:pt idx="838">
                  <c:v>363.83710899999869</c:v>
                </c:pt>
                <c:pt idx="839">
                  <c:v>362.34131199999899</c:v>
                </c:pt>
                <c:pt idx="840">
                  <c:v>360.84570100000002</c:v>
                </c:pt>
                <c:pt idx="841">
                  <c:v>359.35027600000001</c:v>
                </c:pt>
                <c:pt idx="842">
                  <c:v>357.85503499999999</c:v>
                </c:pt>
                <c:pt idx="843">
                  <c:v>356.35997900000001</c:v>
                </c:pt>
                <c:pt idx="844">
                  <c:v>354.86510799999894</c:v>
                </c:pt>
                <c:pt idx="845">
                  <c:v>353.37042000000002</c:v>
                </c:pt>
                <c:pt idx="846">
                  <c:v>351.87591599999899</c:v>
                </c:pt>
                <c:pt idx="847">
                  <c:v>350.38159599999869</c:v>
                </c:pt>
                <c:pt idx="848">
                  <c:v>348.88745699999993</c:v>
                </c:pt>
                <c:pt idx="849">
                  <c:v>347.39350199999899</c:v>
                </c:pt>
                <c:pt idx="850">
                  <c:v>345.89972799999993</c:v>
                </c:pt>
                <c:pt idx="851">
                  <c:v>344.40613599999665</c:v>
                </c:pt>
                <c:pt idx="852">
                  <c:v>342.91272499999963</c:v>
                </c:pt>
                <c:pt idx="853">
                  <c:v>341.41949499999993</c:v>
                </c:pt>
                <c:pt idx="854">
                  <c:v>339.92644499999869</c:v>
                </c:pt>
                <c:pt idx="855">
                  <c:v>338.43357599999717</c:v>
                </c:pt>
                <c:pt idx="856">
                  <c:v>336.94088499999998</c:v>
                </c:pt>
                <c:pt idx="857">
                  <c:v>335.44837499999869</c:v>
                </c:pt>
                <c:pt idx="858">
                  <c:v>333.95604299999923</c:v>
                </c:pt>
                <c:pt idx="859">
                  <c:v>332.46388899999999</c:v>
                </c:pt>
                <c:pt idx="860">
                  <c:v>330.97191399999758</c:v>
                </c:pt>
                <c:pt idx="861">
                  <c:v>329.48011599999694</c:v>
                </c:pt>
                <c:pt idx="862">
                  <c:v>327.98849499999869</c:v>
                </c:pt>
                <c:pt idx="863">
                  <c:v>326.49705199999869</c:v>
                </c:pt>
                <c:pt idx="864">
                  <c:v>325.005785</c:v>
                </c:pt>
                <c:pt idx="865">
                  <c:v>323.51469400000002</c:v>
                </c:pt>
                <c:pt idx="866">
                  <c:v>322.02377799999869</c:v>
                </c:pt>
                <c:pt idx="867">
                  <c:v>320.53303799999759</c:v>
                </c:pt>
                <c:pt idx="868">
                  <c:v>319.04247299999997</c:v>
                </c:pt>
                <c:pt idx="869">
                  <c:v>317.55208299999998</c:v>
                </c:pt>
                <c:pt idx="870">
                  <c:v>316.06186600000001</c:v>
                </c:pt>
                <c:pt idx="871">
                  <c:v>314.57182399999999</c:v>
                </c:pt>
                <c:pt idx="872">
                  <c:v>313.08195399999869</c:v>
                </c:pt>
                <c:pt idx="873">
                  <c:v>311.59225799999899</c:v>
                </c:pt>
                <c:pt idx="874">
                  <c:v>310.102734</c:v>
                </c:pt>
                <c:pt idx="875">
                  <c:v>308.613382</c:v>
                </c:pt>
                <c:pt idx="876">
                  <c:v>307.12420300000002</c:v>
                </c:pt>
                <c:pt idx="877">
                  <c:v>305.63519399999899</c:v>
                </c:pt>
                <c:pt idx="878">
                  <c:v>304.14635699999963</c:v>
                </c:pt>
                <c:pt idx="879">
                  <c:v>302.65769000000216</c:v>
                </c:pt>
                <c:pt idx="880">
                  <c:v>301.16919300000001</c:v>
                </c:pt>
                <c:pt idx="881">
                  <c:v>299.68086599999998</c:v>
                </c:pt>
                <c:pt idx="882">
                  <c:v>298.19270899999964</c:v>
                </c:pt>
                <c:pt idx="883">
                  <c:v>296.70472100000001</c:v>
                </c:pt>
                <c:pt idx="884">
                  <c:v>295.21690099999893</c:v>
                </c:pt>
                <c:pt idx="885">
                  <c:v>293.72924899999964</c:v>
                </c:pt>
                <c:pt idx="886">
                  <c:v>292.24176599999993</c:v>
                </c:pt>
                <c:pt idx="887">
                  <c:v>290.75445000000002</c:v>
                </c:pt>
                <c:pt idx="888">
                  <c:v>289.26730099999969</c:v>
                </c:pt>
                <c:pt idx="889">
                  <c:v>287.78031799999746</c:v>
                </c:pt>
                <c:pt idx="890">
                  <c:v>286.29350199999863</c:v>
                </c:pt>
                <c:pt idx="891">
                  <c:v>284.80685199999999</c:v>
                </c:pt>
                <c:pt idx="892">
                  <c:v>283.32036699999969</c:v>
                </c:pt>
                <c:pt idx="893">
                  <c:v>281.834047</c:v>
                </c:pt>
                <c:pt idx="894">
                  <c:v>280.3478920000021</c:v>
                </c:pt>
                <c:pt idx="895">
                  <c:v>278.86190199999999</c:v>
                </c:pt>
                <c:pt idx="896">
                  <c:v>277.37607499999899</c:v>
                </c:pt>
                <c:pt idx="897">
                  <c:v>275.89041200000003</c:v>
                </c:pt>
                <c:pt idx="898">
                  <c:v>274.40491199999963</c:v>
                </c:pt>
                <c:pt idx="899">
                  <c:v>272.91957399999899</c:v>
                </c:pt>
                <c:pt idx="900">
                  <c:v>271.43439899999794</c:v>
                </c:pt>
                <c:pt idx="901">
                  <c:v>269.949386</c:v>
                </c:pt>
                <c:pt idx="902">
                  <c:v>268.46453499999899</c:v>
                </c:pt>
                <c:pt idx="903">
                  <c:v>266.97984400000001</c:v>
                </c:pt>
                <c:pt idx="904">
                  <c:v>265.49531499999676</c:v>
                </c:pt>
                <c:pt idx="905">
                  <c:v>264.01094599999999</c:v>
                </c:pt>
                <c:pt idx="906">
                  <c:v>262.52673599999758</c:v>
                </c:pt>
                <c:pt idx="907">
                  <c:v>261.0426870000021</c:v>
                </c:pt>
                <c:pt idx="908">
                  <c:v>259.55879599999969</c:v>
                </c:pt>
                <c:pt idx="909">
                  <c:v>258.075064</c:v>
                </c:pt>
                <c:pt idx="910">
                  <c:v>256.59149099999894</c:v>
                </c:pt>
                <c:pt idx="911">
                  <c:v>255.10807600000001</c:v>
                </c:pt>
                <c:pt idx="912">
                  <c:v>253.624818</c:v>
                </c:pt>
                <c:pt idx="913">
                  <c:v>252.141718</c:v>
                </c:pt>
                <c:pt idx="914">
                  <c:v>250.65877399999999</c:v>
                </c:pt>
                <c:pt idx="915">
                  <c:v>249.17598699999999</c:v>
                </c:pt>
                <c:pt idx="916">
                  <c:v>247.69335599999914</c:v>
                </c:pt>
                <c:pt idx="917">
                  <c:v>246.21087999999995</c:v>
                </c:pt>
                <c:pt idx="918">
                  <c:v>244.72855999999999</c:v>
                </c:pt>
                <c:pt idx="919">
                  <c:v>243.24639399999998</c:v>
                </c:pt>
                <c:pt idx="920">
                  <c:v>241.76438299999998</c:v>
                </c:pt>
                <c:pt idx="921">
                  <c:v>240.28252599999999</c:v>
                </c:pt>
                <c:pt idx="922">
                  <c:v>238.80082300000001</c:v>
                </c:pt>
                <c:pt idx="923">
                  <c:v>237.31927299999998</c:v>
                </c:pt>
                <c:pt idx="924">
                  <c:v>235.83787599999999</c:v>
                </c:pt>
                <c:pt idx="925">
                  <c:v>234.35663100000085</c:v>
                </c:pt>
                <c:pt idx="926">
                  <c:v>232.875539</c:v>
                </c:pt>
                <c:pt idx="927">
                  <c:v>231.394598</c:v>
                </c:pt>
                <c:pt idx="928">
                  <c:v>229.91380799999999</c:v>
                </c:pt>
                <c:pt idx="929">
                  <c:v>228.43316899999999</c:v>
                </c:pt>
                <c:pt idx="930">
                  <c:v>226.95268100000001</c:v>
                </c:pt>
                <c:pt idx="931">
                  <c:v>225.47234300000085</c:v>
                </c:pt>
                <c:pt idx="932">
                  <c:v>223.992155</c:v>
                </c:pt>
                <c:pt idx="933">
                  <c:v>222.51211599999999</c:v>
                </c:pt>
                <c:pt idx="934">
                  <c:v>221.03222500000001</c:v>
                </c:pt>
                <c:pt idx="935">
                  <c:v>219.55248400000067</c:v>
                </c:pt>
                <c:pt idx="936">
                  <c:v>218.07289</c:v>
                </c:pt>
                <c:pt idx="937">
                  <c:v>216.59344400000001</c:v>
                </c:pt>
                <c:pt idx="938">
                  <c:v>215.11414600000001</c:v>
                </c:pt>
                <c:pt idx="939">
                  <c:v>213.63499399999998</c:v>
                </c:pt>
                <c:pt idx="940">
                  <c:v>212.15598900000001</c:v>
                </c:pt>
                <c:pt idx="941">
                  <c:v>210.677131</c:v>
                </c:pt>
                <c:pt idx="942">
                  <c:v>209.19841700000106</c:v>
                </c:pt>
                <c:pt idx="943">
                  <c:v>207.71984999999995</c:v>
                </c:pt>
                <c:pt idx="944">
                  <c:v>206.24142700000004</c:v>
                </c:pt>
                <c:pt idx="945">
                  <c:v>204.763149</c:v>
                </c:pt>
                <c:pt idx="946">
                  <c:v>203.28501499999999</c:v>
                </c:pt>
                <c:pt idx="947">
                  <c:v>201.80702400000001</c:v>
                </c:pt>
                <c:pt idx="948">
                  <c:v>200.32917700000004</c:v>
                </c:pt>
                <c:pt idx="949">
                  <c:v>198.85147400000085</c:v>
                </c:pt>
                <c:pt idx="950">
                  <c:v>197.37391199999999</c:v>
                </c:pt>
                <c:pt idx="951">
                  <c:v>195.89649300000067</c:v>
                </c:pt>
                <c:pt idx="952">
                  <c:v>194.41921600000001</c:v>
                </c:pt>
                <c:pt idx="953">
                  <c:v>192.94208</c:v>
                </c:pt>
                <c:pt idx="954">
                  <c:v>191.46508499999999</c:v>
                </c:pt>
                <c:pt idx="955">
                  <c:v>189.98823000000121</c:v>
                </c:pt>
                <c:pt idx="956">
                  <c:v>188.511516</c:v>
                </c:pt>
                <c:pt idx="957">
                  <c:v>187.034942</c:v>
                </c:pt>
                <c:pt idx="958">
                  <c:v>185.55850700000047</c:v>
                </c:pt>
                <c:pt idx="959">
                  <c:v>184.08221100000085</c:v>
                </c:pt>
                <c:pt idx="960">
                  <c:v>182.60605299999995</c:v>
                </c:pt>
                <c:pt idx="961">
                  <c:v>181.13003399999999</c:v>
                </c:pt>
                <c:pt idx="962">
                  <c:v>179.65415299999998</c:v>
                </c:pt>
                <c:pt idx="963">
                  <c:v>178.17840900000004</c:v>
                </c:pt>
                <c:pt idx="964">
                  <c:v>176.70280199999999</c:v>
                </c:pt>
                <c:pt idx="965">
                  <c:v>175.22733200000027</c:v>
                </c:pt>
                <c:pt idx="966">
                  <c:v>173.75199800000001</c:v>
                </c:pt>
                <c:pt idx="967">
                  <c:v>172.27679999999998</c:v>
                </c:pt>
                <c:pt idx="968">
                  <c:v>170.80173700000091</c:v>
                </c:pt>
                <c:pt idx="969">
                  <c:v>169.32680900000085</c:v>
                </c:pt>
                <c:pt idx="970">
                  <c:v>167.85201600000147</c:v>
                </c:pt>
                <c:pt idx="971">
                  <c:v>166.37735800000004</c:v>
                </c:pt>
                <c:pt idx="972">
                  <c:v>164.90283300000004</c:v>
                </c:pt>
                <c:pt idx="973">
                  <c:v>163.42844100000147</c:v>
                </c:pt>
                <c:pt idx="974">
                  <c:v>161.954183</c:v>
                </c:pt>
                <c:pt idx="975">
                  <c:v>160.48005700000004</c:v>
                </c:pt>
                <c:pt idx="976">
                  <c:v>159.00606299999998</c:v>
                </c:pt>
                <c:pt idx="977">
                  <c:v>157.53220200000001</c:v>
                </c:pt>
                <c:pt idx="978">
                  <c:v>156.05847200000085</c:v>
                </c:pt>
                <c:pt idx="979">
                  <c:v>154.58487199999999</c:v>
                </c:pt>
                <c:pt idx="980">
                  <c:v>153.11140399999999</c:v>
                </c:pt>
                <c:pt idx="981">
                  <c:v>151.63806600000001</c:v>
                </c:pt>
                <c:pt idx="982">
                  <c:v>150.16485799999998</c:v>
                </c:pt>
                <c:pt idx="983">
                  <c:v>148.691779</c:v>
                </c:pt>
                <c:pt idx="984">
                  <c:v>147.218829</c:v>
                </c:pt>
                <c:pt idx="985">
                  <c:v>145.74600799999999</c:v>
                </c:pt>
                <c:pt idx="986">
                  <c:v>144.27331499999914</c:v>
                </c:pt>
                <c:pt idx="987">
                  <c:v>142.80075000000002</c:v>
                </c:pt>
                <c:pt idx="988">
                  <c:v>141.32831300000112</c:v>
                </c:pt>
                <c:pt idx="989">
                  <c:v>139.85600200000007</c:v>
                </c:pt>
                <c:pt idx="990">
                  <c:v>138.38381900000007</c:v>
                </c:pt>
                <c:pt idx="991">
                  <c:v>136.91176099999998</c:v>
                </c:pt>
                <c:pt idx="992">
                  <c:v>135.43983</c:v>
                </c:pt>
                <c:pt idx="993">
                  <c:v>133.96802400000001</c:v>
                </c:pt>
                <c:pt idx="994">
                  <c:v>132.49634300000085</c:v>
                </c:pt>
                <c:pt idx="995">
                  <c:v>131.024787</c:v>
                </c:pt>
                <c:pt idx="996">
                  <c:v>129.55335499999998</c:v>
                </c:pt>
                <c:pt idx="997">
                  <c:v>128.08204700000127</c:v>
                </c:pt>
                <c:pt idx="998">
                  <c:v>126.61086299999998</c:v>
                </c:pt>
                <c:pt idx="999">
                  <c:v>125.13980100000001</c:v>
                </c:pt>
                <c:pt idx="1000">
                  <c:v>123.668863</c:v>
                </c:pt>
              </c:numCache>
            </c:numRef>
          </c:yVal>
          <c:smooth val="1"/>
        </c:ser>
        <c:ser>
          <c:idx val="2"/>
          <c:order val="2"/>
          <c:spPr>
            <a:ln w="28575" cmpd="sng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test!$B$1:$B$2009</c:f>
              <c:numCache>
                <c:formatCode>General</c:formatCode>
                <c:ptCount val="2009"/>
                <c:pt idx="0">
                  <c:v>-1</c:v>
                </c:pt>
                <c:pt idx="1">
                  <c:v>-0.998</c:v>
                </c:pt>
                <c:pt idx="2">
                  <c:v>-0.996</c:v>
                </c:pt>
                <c:pt idx="3">
                  <c:v>-0.99399999999999999</c:v>
                </c:pt>
                <c:pt idx="4">
                  <c:v>-0.99199999999999999</c:v>
                </c:pt>
                <c:pt idx="5">
                  <c:v>-0.99</c:v>
                </c:pt>
                <c:pt idx="6">
                  <c:v>-0.98799999999999999</c:v>
                </c:pt>
                <c:pt idx="7">
                  <c:v>-0.98599999999999999</c:v>
                </c:pt>
                <c:pt idx="8">
                  <c:v>-0.98399999999999999</c:v>
                </c:pt>
                <c:pt idx="9">
                  <c:v>-0.98199999999999998</c:v>
                </c:pt>
                <c:pt idx="10">
                  <c:v>-0.98</c:v>
                </c:pt>
                <c:pt idx="11">
                  <c:v>-0.97800000000000065</c:v>
                </c:pt>
                <c:pt idx="12">
                  <c:v>-0.97600000000000064</c:v>
                </c:pt>
                <c:pt idx="13">
                  <c:v>-0.97400000000000064</c:v>
                </c:pt>
                <c:pt idx="14">
                  <c:v>-0.97200000000000064</c:v>
                </c:pt>
                <c:pt idx="15">
                  <c:v>-0.97000000000000064</c:v>
                </c:pt>
                <c:pt idx="16">
                  <c:v>-0.96800000000000064</c:v>
                </c:pt>
                <c:pt idx="17">
                  <c:v>-0.96600000000000064</c:v>
                </c:pt>
                <c:pt idx="18">
                  <c:v>-0.96400000000000063</c:v>
                </c:pt>
                <c:pt idx="19">
                  <c:v>-0.96200000000000063</c:v>
                </c:pt>
                <c:pt idx="20">
                  <c:v>-0.96000000000000063</c:v>
                </c:pt>
                <c:pt idx="21">
                  <c:v>-0.95800000000000063</c:v>
                </c:pt>
                <c:pt idx="22">
                  <c:v>-0.95600000000000063</c:v>
                </c:pt>
                <c:pt idx="23">
                  <c:v>-0.95400000000000063</c:v>
                </c:pt>
                <c:pt idx="24">
                  <c:v>-0.95200000000000062</c:v>
                </c:pt>
                <c:pt idx="25">
                  <c:v>-0.95000000000000062</c:v>
                </c:pt>
                <c:pt idx="26">
                  <c:v>-0.94799999999999995</c:v>
                </c:pt>
                <c:pt idx="27">
                  <c:v>-0.94599999999999995</c:v>
                </c:pt>
                <c:pt idx="28">
                  <c:v>-0.94399999999999995</c:v>
                </c:pt>
                <c:pt idx="29">
                  <c:v>-0.94199999999999995</c:v>
                </c:pt>
                <c:pt idx="30">
                  <c:v>-0.94000000000000061</c:v>
                </c:pt>
                <c:pt idx="31">
                  <c:v>-0.93799999999999994</c:v>
                </c:pt>
                <c:pt idx="32">
                  <c:v>-0.93600000000000005</c:v>
                </c:pt>
                <c:pt idx="33">
                  <c:v>-0.93400000000000005</c:v>
                </c:pt>
                <c:pt idx="34">
                  <c:v>-0.93200000000000005</c:v>
                </c:pt>
                <c:pt idx="35">
                  <c:v>-0.93</c:v>
                </c:pt>
                <c:pt idx="36">
                  <c:v>-0.92800000000000005</c:v>
                </c:pt>
                <c:pt idx="37">
                  <c:v>-0.92600000000000005</c:v>
                </c:pt>
                <c:pt idx="38">
                  <c:v>-0.92400000000000004</c:v>
                </c:pt>
                <c:pt idx="39">
                  <c:v>-0.92200000000000004</c:v>
                </c:pt>
                <c:pt idx="40">
                  <c:v>-0.92</c:v>
                </c:pt>
                <c:pt idx="41">
                  <c:v>-0.91800000000000004</c:v>
                </c:pt>
                <c:pt idx="42">
                  <c:v>-0.91600000000000004</c:v>
                </c:pt>
                <c:pt idx="43">
                  <c:v>-0.91400000000000003</c:v>
                </c:pt>
                <c:pt idx="44">
                  <c:v>-0.91200000000000003</c:v>
                </c:pt>
                <c:pt idx="45">
                  <c:v>-0.91</c:v>
                </c:pt>
                <c:pt idx="46">
                  <c:v>-0.90800000000000003</c:v>
                </c:pt>
                <c:pt idx="47">
                  <c:v>-0.90600000000000003</c:v>
                </c:pt>
                <c:pt idx="48">
                  <c:v>-0.90400000000000003</c:v>
                </c:pt>
                <c:pt idx="49">
                  <c:v>-0.90200000000000002</c:v>
                </c:pt>
                <c:pt idx="50">
                  <c:v>-0.9</c:v>
                </c:pt>
                <c:pt idx="51">
                  <c:v>-0.89800000000000102</c:v>
                </c:pt>
                <c:pt idx="52">
                  <c:v>-0.89600000000000102</c:v>
                </c:pt>
                <c:pt idx="53">
                  <c:v>-0.89400000000000102</c:v>
                </c:pt>
                <c:pt idx="54">
                  <c:v>-0.89200000000000101</c:v>
                </c:pt>
                <c:pt idx="55">
                  <c:v>-0.89000000000000101</c:v>
                </c:pt>
                <c:pt idx="56">
                  <c:v>-0.88800000000000101</c:v>
                </c:pt>
                <c:pt idx="57">
                  <c:v>-0.88600000000000101</c:v>
                </c:pt>
                <c:pt idx="58">
                  <c:v>-0.88400000000000101</c:v>
                </c:pt>
                <c:pt idx="59">
                  <c:v>-0.88200000000000101</c:v>
                </c:pt>
                <c:pt idx="60">
                  <c:v>-0.880000000000001</c:v>
                </c:pt>
                <c:pt idx="61">
                  <c:v>-0.87800000000000378</c:v>
                </c:pt>
                <c:pt idx="62">
                  <c:v>-0.87600000000000355</c:v>
                </c:pt>
                <c:pt idx="63">
                  <c:v>-0.87400000000000333</c:v>
                </c:pt>
                <c:pt idx="64">
                  <c:v>-0.87200000000000333</c:v>
                </c:pt>
                <c:pt idx="65">
                  <c:v>-0.87000000000000333</c:v>
                </c:pt>
                <c:pt idx="66">
                  <c:v>-0.86800000000000332</c:v>
                </c:pt>
                <c:pt idx="67">
                  <c:v>-0.86600000000000332</c:v>
                </c:pt>
                <c:pt idx="68">
                  <c:v>-0.86400000000000265</c:v>
                </c:pt>
                <c:pt idx="69">
                  <c:v>-0.86200000000000065</c:v>
                </c:pt>
                <c:pt idx="70">
                  <c:v>-0.86000000000000065</c:v>
                </c:pt>
                <c:pt idx="71">
                  <c:v>-0.85800000000000065</c:v>
                </c:pt>
                <c:pt idx="72">
                  <c:v>-0.85600000000000065</c:v>
                </c:pt>
                <c:pt idx="73">
                  <c:v>-0.85400000000000065</c:v>
                </c:pt>
                <c:pt idx="74">
                  <c:v>-0.85200000000000065</c:v>
                </c:pt>
                <c:pt idx="75">
                  <c:v>-0.85000000000000064</c:v>
                </c:pt>
                <c:pt idx="76">
                  <c:v>-0.84800000000000064</c:v>
                </c:pt>
                <c:pt idx="77">
                  <c:v>-0.84600000000000064</c:v>
                </c:pt>
                <c:pt idx="78">
                  <c:v>-0.84400000000000064</c:v>
                </c:pt>
                <c:pt idx="79">
                  <c:v>-0.84200000000000064</c:v>
                </c:pt>
                <c:pt idx="80">
                  <c:v>-0.84000000000000064</c:v>
                </c:pt>
                <c:pt idx="81">
                  <c:v>-0.83800000000000063</c:v>
                </c:pt>
                <c:pt idx="82">
                  <c:v>-0.83600000000000063</c:v>
                </c:pt>
                <c:pt idx="83">
                  <c:v>-0.83400000000000063</c:v>
                </c:pt>
                <c:pt idx="84">
                  <c:v>-0.83200000000000063</c:v>
                </c:pt>
                <c:pt idx="85">
                  <c:v>-0.83000000000000063</c:v>
                </c:pt>
                <c:pt idx="86">
                  <c:v>-0.82800000000000062</c:v>
                </c:pt>
                <c:pt idx="87">
                  <c:v>-0.82600000000000062</c:v>
                </c:pt>
                <c:pt idx="88">
                  <c:v>-0.82399999999999995</c:v>
                </c:pt>
                <c:pt idx="89">
                  <c:v>-0.82199999999999995</c:v>
                </c:pt>
                <c:pt idx="90">
                  <c:v>-0.82000000000000062</c:v>
                </c:pt>
                <c:pt idx="91">
                  <c:v>-0.81799999999999995</c:v>
                </c:pt>
                <c:pt idx="92">
                  <c:v>-0.81599999999999995</c:v>
                </c:pt>
                <c:pt idx="93">
                  <c:v>-0.81399999999999995</c:v>
                </c:pt>
                <c:pt idx="94">
                  <c:v>-0.81200000000000061</c:v>
                </c:pt>
                <c:pt idx="95">
                  <c:v>-0.81</c:v>
                </c:pt>
                <c:pt idx="96">
                  <c:v>-0.80800000000000005</c:v>
                </c:pt>
                <c:pt idx="97">
                  <c:v>-0.80600000000000005</c:v>
                </c:pt>
                <c:pt idx="98">
                  <c:v>-0.80400000000000005</c:v>
                </c:pt>
                <c:pt idx="99">
                  <c:v>-0.80200000000000005</c:v>
                </c:pt>
                <c:pt idx="100">
                  <c:v>-0.8</c:v>
                </c:pt>
                <c:pt idx="101">
                  <c:v>-0.79800000000000004</c:v>
                </c:pt>
                <c:pt idx="102">
                  <c:v>-0.79600000000000004</c:v>
                </c:pt>
                <c:pt idx="103">
                  <c:v>-0.79400000000000004</c:v>
                </c:pt>
                <c:pt idx="104">
                  <c:v>-0.79200000000000004</c:v>
                </c:pt>
                <c:pt idx="105">
                  <c:v>-0.79</c:v>
                </c:pt>
                <c:pt idx="106">
                  <c:v>-0.78800000000000003</c:v>
                </c:pt>
                <c:pt idx="107">
                  <c:v>-0.78600000000000003</c:v>
                </c:pt>
                <c:pt idx="108">
                  <c:v>-0.78400000000000003</c:v>
                </c:pt>
                <c:pt idx="109">
                  <c:v>-0.78200000000000003</c:v>
                </c:pt>
                <c:pt idx="110">
                  <c:v>-0.78</c:v>
                </c:pt>
                <c:pt idx="111">
                  <c:v>-0.77800000000000313</c:v>
                </c:pt>
                <c:pt idx="112">
                  <c:v>-0.77600000000000302</c:v>
                </c:pt>
                <c:pt idx="113">
                  <c:v>-0.7740000000000028</c:v>
                </c:pt>
                <c:pt idx="114">
                  <c:v>-0.7720000000000028</c:v>
                </c:pt>
                <c:pt idx="115">
                  <c:v>-0.77000000000000279</c:v>
                </c:pt>
                <c:pt idx="116">
                  <c:v>-0.76800000000000379</c:v>
                </c:pt>
                <c:pt idx="117">
                  <c:v>-0.76600000000000379</c:v>
                </c:pt>
                <c:pt idx="118">
                  <c:v>-0.76400000000000379</c:v>
                </c:pt>
                <c:pt idx="119">
                  <c:v>-0.76200000000000379</c:v>
                </c:pt>
                <c:pt idx="120">
                  <c:v>-0.76000000000000378</c:v>
                </c:pt>
                <c:pt idx="121">
                  <c:v>-0.75800000000000378</c:v>
                </c:pt>
                <c:pt idx="122">
                  <c:v>-0.75600000000000378</c:v>
                </c:pt>
                <c:pt idx="123">
                  <c:v>-0.75400000000000378</c:v>
                </c:pt>
                <c:pt idx="124">
                  <c:v>-0.75200000000000367</c:v>
                </c:pt>
                <c:pt idx="125">
                  <c:v>-0.75000000000000344</c:v>
                </c:pt>
                <c:pt idx="126">
                  <c:v>-0.74800000000000333</c:v>
                </c:pt>
                <c:pt idx="127">
                  <c:v>-0.74600000000000333</c:v>
                </c:pt>
                <c:pt idx="128">
                  <c:v>-0.74400000000000333</c:v>
                </c:pt>
                <c:pt idx="129">
                  <c:v>-0.74200000000000332</c:v>
                </c:pt>
                <c:pt idx="130">
                  <c:v>-0.74000000000000332</c:v>
                </c:pt>
                <c:pt idx="131">
                  <c:v>-0.73800000000000165</c:v>
                </c:pt>
                <c:pt idx="132">
                  <c:v>-0.73600000000000065</c:v>
                </c:pt>
                <c:pt idx="133">
                  <c:v>-0.73400000000000065</c:v>
                </c:pt>
                <c:pt idx="134">
                  <c:v>-0.73200000000000065</c:v>
                </c:pt>
                <c:pt idx="135">
                  <c:v>-0.73000000000000065</c:v>
                </c:pt>
                <c:pt idx="136">
                  <c:v>-0.72800000000000065</c:v>
                </c:pt>
                <c:pt idx="137">
                  <c:v>-0.72600000000000064</c:v>
                </c:pt>
                <c:pt idx="138">
                  <c:v>-0.72400000000000064</c:v>
                </c:pt>
                <c:pt idx="139">
                  <c:v>-0.72200000000000064</c:v>
                </c:pt>
                <c:pt idx="140">
                  <c:v>-0.72000000000000064</c:v>
                </c:pt>
                <c:pt idx="141">
                  <c:v>-0.71800000000000064</c:v>
                </c:pt>
                <c:pt idx="142">
                  <c:v>-0.71600000000000064</c:v>
                </c:pt>
                <c:pt idx="143">
                  <c:v>-0.71400000000000063</c:v>
                </c:pt>
                <c:pt idx="144">
                  <c:v>-0.71200000000000063</c:v>
                </c:pt>
                <c:pt idx="145">
                  <c:v>-0.71000000000000063</c:v>
                </c:pt>
                <c:pt idx="146">
                  <c:v>-0.70800000000000063</c:v>
                </c:pt>
                <c:pt idx="147">
                  <c:v>-0.70600000000000063</c:v>
                </c:pt>
                <c:pt idx="148">
                  <c:v>-0.70400000000000063</c:v>
                </c:pt>
                <c:pt idx="149">
                  <c:v>-0.70200000000000062</c:v>
                </c:pt>
                <c:pt idx="150">
                  <c:v>-0.70000000000000062</c:v>
                </c:pt>
                <c:pt idx="151">
                  <c:v>-0.69800000000000162</c:v>
                </c:pt>
                <c:pt idx="152">
                  <c:v>-0.69600000000000162</c:v>
                </c:pt>
                <c:pt idx="153">
                  <c:v>-0.69400000000000162</c:v>
                </c:pt>
                <c:pt idx="154">
                  <c:v>-0.69200000000000161</c:v>
                </c:pt>
                <c:pt idx="155">
                  <c:v>-0.69000000000000161</c:v>
                </c:pt>
                <c:pt idx="156">
                  <c:v>-0.68800000000000161</c:v>
                </c:pt>
                <c:pt idx="157">
                  <c:v>-0.68600000000000161</c:v>
                </c:pt>
                <c:pt idx="158">
                  <c:v>-0.68400000000000161</c:v>
                </c:pt>
                <c:pt idx="159">
                  <c:v>-0.6820000000000016</c:v>
                </c:pt>
                <c:pt idx="160">
                  <c:v>-0.6800000000000016</c:v>
                </c:pt>
                <c:pt idx="161">
                  <c:v>-0.67800000000000427</c:v>
                </c:pt>
                <c:pt idx="162">
                  <c:v>-0.67600000000000426</c:v>
                </c:pt>
                <c:pt idx="163">
                  <c:v>-0.67400000000000426</c:v>
                </c:pt>
                <c:pt idx="164">
                  <c:v>-0.67200000000000426</c:v>
                </c:pt>
                <c:pt idx="165">
                  <c:v>-0.67000000000000426</c:v>
                </c:pt>
                <c:pt idx="166">
                  <c:v>-0.66800000000000426</c:v>
                </c:pt>
                <c:pt idx="167">
                  <c:v>-0.66600000000000426</c:v>
                </c:pt>
                <c:pt idx="168">
                  <c:v>-0.66400000000000425</c:v>
                </c:pt>
                <c:pt idx="169">
                  <c:v>-0.66200000000000425</c:v>
                </c:pt>
                <c:pt idx="170">
                  <c:v>-0.66000000000000425</c:v>
                </c:pt>
                <c:pt idx="171">
                  <c:v>-0.65800000000000425</c:v>
                </c:pt>
                <c:pt idx="172">
                  <c:v>-0.65600000000000425</c:v>
                </c:pt>
                <c:pt idx="173">
                  <c:v>-0.65400000000000424</c:v>
                </c:pt>
                <c:pt idx="174">
                  <c:v>-0.65200000000000413</c:v>
                </c:pt>
                <c:pt idx="175">
                  <c:v>-0.65000000000000391</c:v>
                </c:pt>
                <c:pt idx="176">
                  <c:v>-0.6480000000000038</c:v>
                </c:pt>
                <c:pt idx="177">
                  <c:v>-0.64600000000000379</c:v>
                </c:pt>
                <c:pt idx="178">
                  <c:v>-0.64400000000000379</c:v>
                </c:pt>
                <c:pt idx="179">
                  <c:v>-0.64200000000000379</c:v>
                </c:pt>
                <c:pt idx="180">
                  <c:v>-0.64000000000000379</c:v>
                </c:pt>
                <c:pt idx="181">
                  <c:v>-0.63800000000000379</c:v>
                </c:pt>
                <c:pt idx="182">
                  <c:v>-0.63600000000000378</c:v>
                </c:pt>
                <c:pt idx="183">
                  <c:v>-0.63400000000000378</c:v>
                </c:pt>
                <c:pt idx="184">
                  <c:v>-0.63200000000000378</c:v>
                </c:pt>
                <c:pt idx="185">
                  <c:v>-0.63000000000000378</c:v>
                </c:pt>
                <c:pt idx="186">
                  <c:v>-0.62800000000000378</c:v>
                </c:pt>
                <c:pt idx="187">
                  <c:v>-0.62600000000000355</c:v>
                </c:pt>
                <c:pt idx="188">
                  <c:v>-0.62400000000000333</c:v>
                </c:pt>
                <c:pt idx="189">
                  <c:v>-0.62200000000000333</c:v>
                </c:pt>
                <c:pt idx="190">
                  <c:v>-0.62000000000000333</c:v>
                </c:pt>
                <c:pt idx="191">
                  <c:v>-0.61800000000000332</c:v>
                </c:pt>
                <c:pt idx="192">
                  <c:v>-0.61600000000000332</c:v>
                </c:pt>
                <c:pt idx="193">
                  <c:v>-0.61400000000000265</c:v>
                </c:pt>
                <c:pt idx="194">
                  <c:v>-0.61200000000000065</c:v>
                </c:pt>
                <c:pt idx="195">
                  <c:v>-0.61000000000000065</c:v>
                </c:pt>
                <c:pt idx="196">
                  <c:v>-0.60800000000000065</c:v>
                </c:pt>
                <c:pt idx="197">
                  <c:v>-0.60600000000000065</c:v>
                </c:pt>
                <c:pt idx="198">
                  <c:v>-0.60400000000000065</c:v>
                </c:pt>
                <c:pt idx="199">
                  <c:v>-0.60200000000000065</c:v>
                </c:pt>
                <c:pt idx="200">
                  <c:v>-0.60000000000000064</c:v>
                </c:pt>
                <c:pt idx="201">
                  <c:v>-0.59800000000000053</c:v>
                </c:pt>
                <c:pt idx="202">
                  <c:v>-0.59600000000000053</c:v>
                </c:pt>
                <c:pt idx="203">
                  <c:v>-0.59400000000000053</c:v>
                </c:pt>
                <c:pt idx="204">
                  <c:v>-0.59200000000000053</c:v>
                </c:pt>
                <c:pt idx="205">
                  <c:v>-0.59000000000000052</c:v>
                </c:pt>
                <c:pt idx="206">
                  <c:v>-0.58800000000000052</c:v>
                </c:pt>
                <c:pt idx="207">
                  <c:v>-0.58600000000000052</c:v>
                </c:pt>
                <c:pt idx="208">
                  <c:v>-0.58400000000000052</c:v>
                </c:pt>
                <c:pt idx="209">
                  <c:v>-0.58200000000000052</c:v>
                </c:pt>
                <c:pt idx="210">
                  <c:v>-0.58000000000000052</c:v>
                </c:pt>
                <c:pt idx="211">
                  <c:v>-0.57800000000000062</c:v>
                </c:pt>
                <c:pt idx="212">
                  <c:v>-0.57600000000000062</c:v>
                </c:pt>
                <c:pt idx="213">
                  <c:v>-0.57399999999999995</c:v>
                </c:pt>
                <c:pt idx="214">
                  <c:v>-0.57199999999999995</c:v>
                </c:pt>
                <c:pt idx="215">
                  <c:v>-0.56999999999999995</c:v>
                </c:pt>
                <c:pt idx="216">
                  <c:v>-0.56799999999999995</c:v>
                </c:pt>
                <c:pt idx="217">
                  <c:v>-0.56599999999999995</c:v>
                </c:pt>
                <c:pt idx="218">
                  <c:v>-0.56399999999999995</c:v>
                </c:pt>
                <c:pt idx="219">
                  <c:v>-0.56200000000000061</c:v>
                </c:pt>
                <c:pt idx="220">
                  <c:v>-0.56000000000000005</c:v>
                </c:pt>
                <c:pt idx="221">
                  <c:v>-0.55800000000000005</c:v>
                </c:pt>
                <c:pt idx="222">
                  <c:v>-0.55600000000000005</c:v>
                </c:pt>
                <c:pt idx="223">
                  <c:v>-0.55400000000000005</c:v>
                </c:pt>
                <c:pt idx="224">
                  <c:v>-0.55200000000000005</c:v>
                </c:pt>
                <c:pt idx="225">
                  <c:v>-0.55000000000000004</c:v>
                </c:pt>
                <c:pt idx="226">
                  <c:v>-0.54800000000000004</c:v>
                </c:pt>
                <c:pt idx="227">
                  <c:v>-0.54600000000000004</c:v>
                </c:pt>
                <c:pt idx="228">
                  <c:v>-0.54400000000000004</c:v>
                </c:pt>
                <c:pt idx="229">
                  <c:v>-0.54200000000000004</c:v>
                </c:pt>
                <c:pt idx="230">
                  <c:v>-0.54</c:v>
                </c:pt>
                <c:pt idx="231">
                  <c:v>-0.53800000000000003</c:v>
                </c:pt>
                <c:pt idx="232">
                  <c:v>-0.53600000000000003</c:v>
                </c:pt>
                <c:pt idx="233">
                  <c:v>-0.53400000000000003</c:v>
                </c:pt>
                <c:pt idx="234">
                  <c:v>-0.53200000000000003</c:v>
                </c:pt>
                <c:pt idx="235">
                  <c:v>-0.53</c:v>
                </c:pt>
                <c:pt idx="236">
                  <c:v>-0.52800000000000002</c:v>
                </c:pt>
                <c:pt idx="237">
                  <c:v>-0.52600000000000002</c:v>
                </c:pt>
                <c:pt idx="238">
                  <c:v>-0.52400000000000002</c:v>
                </c:pt>
                <c:pt idx="239">
                  <c:v>-0.52200000000000002</c:v>
                </c:pt>
                <c:pt idx="240">
                  <c:v>-0.52</c:v>
                </c:pt>
                <c:pt idx="241">
                  <c:v>-0.51800000000000002</c:v>
                </c:pt>
                <c:pt idx="242">
                  <c:v>-0.51600000000000001</c:v>
                </c:pt>
                <c:pt idx="243">
                  <c:v>-0.51400000000000001</c:v>
                </c:pt>
                <c:pt idx="244">
                  <c:v>-0.51200000000000001</c:v>
                </c:pt>
                <c:pt idx="245">
                  <c:v>-0.51</c:v>
                </c:pt>
                <c:pt idx="246">
                  <c:v>-0.50800000000000001</c:v>
                </c:pt>
                <c:pt idx="247">
                  <c:v>-0.50600000000000001</c:v>
                </c:pt>
                <c:pt idx="248">
                  <c:v>-0.504</c:v>
                </c:pt>
                <c:pt idx="249">
                  <c:v>-0.502</c:v>
                </c:pt>
                <c:pt idx="250">
                  <c:v>-0.5</c:v>
                </c:pt>
                <c:pt idx="251">
                  <c:v>-0.49800000000000166</c:v>
                </c:pt>
                <c:pt idx="252">
                  <c:v>-0.49600000000000088</c:v>
                </c:pt>
                <c:pt idx="253">
                  <c:v>-0.49400000000000038</c:v>
                </c:pt>
                <c:pt idx="254">
                  <c:v>-0.49200000000000038</c:v>
                </c:pt>
                <c:pt idx="255">
                  <c:v>-0.49000000000000032</c:v>
                </c:pt>
                <c:pt idx="256">
                  <c:v>-0.48800000000000032</c:v>
                </c:pt>
                <c:pt idx="257">
                  <c:v>-0.48600000000000032</c:v>
                </c:pt>
                <c:pt idx="258">
                  <c:v>-0.48400000000000032</c:v>
                </c:pt>
                <c:pt idx="259">
                  <c:v>-0.48200000000000032</c:v>
                </c:pt>
                <c:pt idx="260">
                  <c:v>-0.48000000000000032</c:v>
                </c:pt>
                <c:pt idx="261">
                  <c:v>-0.47800000000000031</c:v>
                </c:pt>
                <c:pt idx="262">
                  <c:v>-0.47600000000000031</c:v>
                </c:pt>
                <c:pt idx="263">
                  <c:v>-0.47400000000000031</c:v>
                </c:pt>
                <c:pt idx="264">
                  <c:v>-0.47200000000000031</c:v>
                </c:pt>
                <c:pt idx="265">
                  <c:v>-0.47000000000000008</c:v>
                </c:pt>
                <c:pt idx="266">
                  <c:v>-0.46800000000000008</c:v>
                </c:pt>
                <c:pt idx="267">
                  <c:v>-0.46600000000000008</c:v>
                </c:pt>
                <c:pt idx="268">
                  <c:v>-0.46400000000000002</c:v>
                </c:pt>
                <c:pt idx="269">
                  <c:v>-0.46200000000000002</c:v>
                </c:pt>
                <c:pt idx="270">
                  <c:v>-0.46</c:v>
                </c:pt>
                <c:pt idx="271">
                  <c:v>-0.45800000000000002</c:v>
                </c:pt>
                <c:pt idx="272">
                  <c:v>-0.45600000000000002</c:v>
                </c:pt>
                <c:pt idx="273">
                  <c:v>-0.45400000000000001</c:v>
                </c:pt>
                <c:pt idx="274">
                  <c:v>-0.45200000000000001</c:v>
                </c:pt>
                <c:pt idx="275">
                  <c:v>-0.45</c:v>
                </c:pt>
                <c:pt idx="276">
                  <c:v>-0.44800000000000051</c:v>
                </c:pt>
                <c:pt idx="277">
                  <c:v>-0.44600000000000051</c:v>
                </c:pt>
                <c:pt idx="278">
                  <c:v>-0.44400000000000051</c:v>
                </c:pt>
                <c:pt idx="279">
                  <c:v>-0.4420000000000005</c:v>
                </c:pt>
                <c:pt idx="280">
                  <c:v>-0.44000000000000045</c:v>
                </c:pt>
                <c:pt idx="281">
                  <c:v>-0.43800000000000167</c:v>
                </c:pt>
                <c:pt idx="282">
                  <c:v>-0.43600000000000166</c:v>
                </c:pt>
                <c:pt idx="283">
                  <c:v>-0.43400000000000138</c:v>
                </c:pt>
                <c:pt idx="284">
                  <c:v>-0.43200000000000038</c:v>
                </c:pt>
                <c:pt idx="285">
                  <c:v>-0.43000000000000038</c:v>
                </c:pt>
                <c:pt idx="286">
                  <c:v>-0.42800000000000032</c:v>
                </c:pt>
                <c:pt idx="287">
                  <c:v>-0.42600000000000032</c:v>
                </c:pt>
                <c:pt idx="288">
                  <c:v>-0.42400000000000032</c:v>
                </c:pt>
                <c:pt idx="289">
                  <c:v>-0.42200000000000032</c:v>
                </c:pt>
                <c:pt idx="290">
                  <c:v>-0.42000000000000032</c:v>
                </c:pt>
                <c:pt idx="291">
                  <c:v>-0.41800000000000032</c:v>
                </c:pt>
                <c:pt idx="292">
                  <c:v>-0.41600000000000031</c:v>
                </c:pt>
                <c:pt idx="293">
                  <c:v>-0.41400000000000031</c:v>
                </c:pt>
                <c:pt idx="294">
                  <c:v>-0.41200000000000031</c:v>
                </c:pt>
                <c:pt idx="295">
                  <c:v>-0.41000000000000031</c:v>
                </c:pt>
                <c:pt idx="296">
                  <c:v>-0.40800000000000008</c:v>
                </c:pt>
                <c:pt idx="297">
                  <c:v>-0.40600000000000008</c:v>
                </c:pt>
                <c:pt idx="298">
                  <c:v>-0.40400000000000008</c:v>
                </c:pt>
                <c:pt idx="299">
                  <c:v>-0.40200000000000002</c:v>
                </c:pt>
                <c:pt idx="300">
                  <c:v>-0.4</c:v>
                </c:pt>
                <c:pt idx="301">
                  <c:v>-0.39800000000000213</c:v>
                </c:pt>
                <c:pt idx="302">
                  <c:v>-0.39600000000000213</c:v>
                </c:pt>
                <c:pt idx="303">
                  <c:v>-0.39400000000000213</c:v>
                </c:pt>
                <c:pt idx="304">
                  <c:v>-0.39200000000000207</c:v>
                </c:pt>
                <c:pt idx="305">
                  <c:v>-0.3900000000000019</c:v>
                </c:pt>
                <c:pt idx="306">
                  <c:v>-0.3880000000000019</c:v>
                </c:pt>
                <c:pt idx="307">
                  <c:v>-0.3860000000000019</c:v>
                </c:pt>
                <c:pt idx="308">
                  <c:v>-0.3840000000000019</c:v>
                </c:pt>
                <c:pt idx="309">
                  <c:v>-0.38200000000000189</c:v>
                </c:pt>
                <c:pt idx="310">
                  <c:v>-0.38000000000000189</c:v>
                </c:pt>
                <c:pt idx="311">
                  <c:v>-0.37800000000000167</c:v>
                </c:pt>
                <c:pt idx="312">
                  <c:v>-0.37600000000000167</c:v>
                </c:pt>
                <c:pt idx="313">
                  <c:v>-0.37400000000000166</c:v>
                </c:pt>
                <c:pt idx="314">
                  <c:v>-0.37200000000000166</c:v>
                </c:pt>
                <c:pt idx="315">
                  <c:v>-0.37000000000000038</c:v>
                </c:pt>
                <c:pt idx="316">
                  <c:v>-0.36800000000000038</c:v>
                </c:pt>
                <c:pt idx="317">
                  <c:v>-0.36600000000000038</c:v>
                </c:pt>
                <c:pt idx="318">
                  <c:v>-0.36400000000000032</c:v>
                </c:pt>
                <c:pt idx="319">
                  <c:v>-0.36200000000000032</c:v>
                </c:pt>
                <c:pt idx="320">
                  <c:v>-0.36000000000000032</c:v>
                </c:pt>
                <c:pt idx="321">
                  <c:v>-0.35800000000000032</c:v>
                </c:pt>
                <c:pt idx="322">
                  <c:v>-0.35600000000000032</c:v>
                </c:pt>
                <c:pt idx="323">
                  <c:v>-0.35400000000000031</c:v>
                </c:pt>
                <c:pt idx="324">
                  <c:v>-0.35200000000000031</c:v>
                </c:pt>
                <c:pt idx="325">
                  <c:v>-0.35000000000000031</c:v>
                </c:pt>
                <c:pt idx="326">
                  <c:v>-0.34800000000000081</c:v>
                </c:pt>
                <c:pt idx="327">
                  <c:v>-0.34600000000000081</c:v>
                </c:pt>
                <c:pt idx="328">
                  <c:v>-0.34400000000000081</c:v>
                </c:pt>
                <c:pt idx="329">
                  <c:v>-0.3420000000000008</c:v>
                </c:pt>
                <c:pt idx="330">
                  <c:v>-0.34000000000000058</c:v>
                </c:pt>
                <c:pt idx="331">
                  <c:v>-0.33800000000000213</c:v>
                </c:pt>
                <c:pt idx="332">
                  <c:v>-0.33600000000000213</c:v>
                </c:pt>
                <c:pt idx="333">
                  <c:v>-0.33400000000000213</c:v>
                </c:pt>
                <c:pt idx="334">
                  <c:v>-0.33200000000000213</c:v>
                </c:pt>
                <c:pt idx="335">
                  <c:v>-0.33000000000000212</c:v>
                </c:pt>
                <c:pt idx="336">
                  <c:v>-0.3280000000000019</c:v>
                </c:pt>
                <c:pt idx="337">
                  <c:v>-0.3260000000000019</c:v>
                </c:pt>
                <c:pt idx="338">
                  <c:v>-0.3240000000000019</c:v>
                </c:pt>
                <c:pt idx="339">
                  <c:v>-0.3220000000000019</c:v>
                </c:pt>
                <c:pt idx="340">
                  <c:v>-0.32000000000000189</c:v>
                </c:pt>
                <c:pt idx="341">
                  <c:v>-0.31800000000000189</c:v>
                </c:pt>
                <c:pt idx="342">
                  <c:v>-0.31600000000000172</c:v>
                </c:pt>
                <c:pt idx="343">
                  <c:v>-0.31400000000000167</c:v>
                </c:pt>
                <c:pt idx="344">
                  <c:v>-0.31200000000000166</c:v>
                </c:pt>
                <c:pt idx="345">
                  <c:v>-0.31000000000000166</c:v>
                </c:pt>
                <c:pt idx="346">
                  <c:v>-0.30800000000000038</c:v>
                </c:pt>
                <c:pt idx="347">
                  <c:v>-0.30600000000000038</c:v>
                </c:pt>
                <c:pt idx="348">
                  <c:v>-0.30400000000000038</c:v>
                </c:pt>
                <c:pt idx="349">
                  <c:v>-0.30200000000000032</c:v>
                </c:pt>
                <c:pt idx="350">
                  <c:v>-0.30000000000000032</c:v>
                </c:pt>
                <c:pt idx="351">
                  <c:v>-0.29800000000000032</c:v>
                </c:pt>
                <c:pt idx="352">
                  <c:v>-0.29600000000000032</c:v>
                </c:pt>
                <c:pt idx="353">
                  <c:v>-0.29400000000000032</c:v>
                </c:pt>
                <c:pt idx="354">
                  <c:v>-0.29200000000000031</c:v>
                </c:pt>
                <c:pt idx="355">
                  <c:v>-0.29000000000000031</c:v>
                </c:pt>
                <c:pt idx="356">
                  <c:v>-0.28800000000000031</c:v>
                </c:pt>
                <c:pt idx="357">
                  <c:v>-0.28600000000000031</c:v>
                </c:pt>
                <c:pt idx="358">
                  <c:v>-0.28400000000000031</c:v>
                </c:pt>
                <c:pt idx="359">
                  <c:v>-0.28200000000000008</c:v>
                </c:pt>
                <c:pt idx="360">
                  <c:v>-0.28000000000000008</c:v>
                </c:pt>
                <c:pt idx="361">
                  <c:v>-0.27800000000000002</c:v>
                </c:pt>
                <c:pt idx="362">
                  <c:v>-0.27600000000000002</c:v>
                </c:pt>
                <c:pt idx="363">
                  <c:v>-0.27400000000000002</c:v>
                </c:pt>
                <c:pt idx="364">
                  <c:v>-0.27200000000000002</c:v>
                </c:pt>
                <c:pt idx="365">
                  <c:v>-0.27</c:v>
                </c:pt>
                <c:pt idx="366">
                  <c:v>-0.26800000000000002</c:v>
                </c:pt>
                <c:pt idx="367">
                  <c:v>-0.26600000000000001</c:v>
                </c:pt>
                <c:pt idx="368">
                  <c:v>-0.26400000000000001</c:v>
                </c:pt>
                <c:pt idx="369">
                  <c:v>-0.26200000000000001</c:v>
                </c:pt>
                <c:pt idx="370">
                  <c:v>-0.26</c:v>
                </c:pt>
                <c:pt idx="371">
                  <c:v>-0.25800000000000001</c:v>
                </c:pt>
                <c:pt idx="372">
                  <c:v>-0.25600000000000001</c:v>
                </c:pt>
                <c:pt idx="373">
                  <c:v>-0.254</c:v>
                </c:pt>
                <c:pt idx="374">
                  <c:v>-0.252</c:v>
                </c:pt>
                <c:pt idx="375">
                  <c:v>-0.25</c:v>
                </c:pt>
                <c:pt idx="376">
                  <c:v>-0.24800000000000041</c:v>
                </c:pt>
                <c:pt idx="377">
                  <c:v>-0.24600000000000041</c:v>
                </c:pt>
                <c:pt idx="378">
                  <c:v>-0.24400000000000024</c:v>
                </c:pt>
                <c:pt idx="379">
                  <c:v>-0.24200000000000021</c:v>
                </c:pt>
                <c:pt idx="380">
                  <c:v>-0.24000000000000021</c:v>
                </c:pt>
                <c:pt idx="381">
                  <c:v>-0.23800000000000004</c:v>
                </c:pt>
                <c:pt idx="382">
                  <c:v>-0.23600000000000004</c:v>
                </c:pt>
                <c:pt idx="383">
                  <c:v>-0.23400000000000001</c:v>
                </c:pt>
                <c:pt idx="384">
                  <c:v>-0.23200000000000001</c:v>
                </c:pt>
                <c:pt idx="385">
                  <c:v>-0.23</c:v>
                </c:pt>
                <c:pt idx="386">
                  <c:v>-0.22800000000000029</c:v>
                </c:pt>
                <c:pt idx="387">
                  <c:v>-0.22600000000000028</c:v>
                </c:pt>
                <c:pt idx="388">
                  <c:v>-0.22400000000000028</c:v>
                </c:pt>
                <c:pt idx="389">
                  <c:v>-0.22200000000000025</c:v>
                </c:pt>
                <c:pt idx="390">
                  <c:v>-0.22000000000000025</c:v>
                </c:pt>
                <c:pt idx="391">
                  <c:v>-0.21800000000000044</c:v>
                </c:pt>
                <c:pt idx="392">
                  <c:v>-0.21600000000000041</c:v>
                </c:pt>
                <c:pt idx="393">
                  <c:v>-0.21400000000000041</c:v>
                </c:pt>
                <c:pt idx="394">
                  <c:v>-0.21200000000000024</c:v>
                </c:pt>
                <c:pt idx="395">
                  <c:v>-0.21000000000000021</c:v>
                </c:pt>
                <c:pt idx="396">
                  <c:v>-0.20800000000000021</c:v>
                </c:pt>
                <c:pt idx="397">
                  <c:v>-0.20600000000000004</c:v>
                </c:pt>
                <c:pt idx="398">
                  <c:v>-0.20400000000000001</c:v>
                </c:pt>
                <c:pt idx="399">
                  <c:v>-0.20200000000000001</c:v>
                </c:pt>
                <c:pt idx="400">
                  <c:v>-0.2</c:v>
                </c:pt>
                <c:pt idx="401">
                  <c:v>-0.19800000000000029</c:v>
                </c:pt>
                <c:pt idx="402">
                  <c:v>-0.19600000000000029</c:v>
                </c:pt>
                <c:pt idx="403">
                  <c:v>-0.19400000000000028</c:v>
                </c:pt>
                <c:pt idx="404">
                  <c:v>-0.19200000000000028</c:v>
                </c:pt>
                <c:pt idx="405">
                  <c:v>-0.19000000000000025</c:v>
                </c:pt>
                <c:pt idx="406">
                  <c:v>-0.18800000000000044</c:v>
                </c:pt>
                <c:pt idx="407">
                  <c:v>-0.18600000000000044</c:v>
                </c:pt>
                <c:pt idx="408">
                  <c:v>-0.18400000000000041</c:v>
                </c:pt>
                <c:pt idx="409">
                  <c:v>-0.18200000000000024</c:v>
                </c:pt>
                <c:pt idx="410">
                  <c:v>-0.18000000000000024</c:v>
                </c:pt>
                <c:pt idx="411">
                  <c:v>-0.17800000000000021</c:v>
                </c:pt>
                <c:pt idx="412">
                  <c:v>-0.17600000000000021</c:v>
                </c:pt>
                <c:pt idx="413">
                  <c:v>-0.17400000000000004</c:v>
                </c:pt>
                <c:pt idx="414">
                  <c:v>-0.17200000000000001</c:v>
                </c:pt>
                <c:pt idx="415">
                  <c:v>-0.17</c:v>
                </c:pt>
                <c:pt idx="416">
                  <c:v>-0.16800000000000034</c:v>
                </c:pt>
                <c:pt idx="417">
                  <c:v>-0.16600000000000029</c:v>
                </c:pt>
                <c:pt idx="418">
                  <c:v>-0.16400000000000028</c:v>
                </c:pt>
                <c:pt idx="419">
                  <c:v>-0.16200000000000028</c:v>
                </c:pt>
                <c:pt idx="420">
                  <c:v>-0.16000000000000025</c:v>
                </c:pt>
                <c:pt idx="421">
                  <c:v>-0.15800000000000089</c:v>
                </c:pt>
                <c:pt idx="422">
                  <c:v>-0.15600000000000044</c:v>
                </c:pt>
                <c:pt idx="423">
                  <c:v>-0.15400000000000041</c:v>
                </c:pt>
                <c:pt idx="424">
                  <c:v>-0.15200000000000041</c:v>
                </c:pt>
                <c:pt idx="425">
                  <c:v>-0.15000000000000024</c:v>
                </c:pt>
                <c:pt idx="426">
                  <c:v>-0.14800000000000021</c:v>
                </c:pt>
                <c:pt idx="427">
                  <c:v>-0.14600000000000021</c:v>
                </c:pt>
                <c:pt idx="428">
                  <c:v>-0.14400000000000004</c:v>
                </c:pt>
                <c:pt idx="429">
                  <c:v>-0.14200000000000004</c:v>
                </c:pt>
                <c:pt idx="430">
                  <c:v>-0.14000000000000001</c:v>
                </c:pt>
                <c:pt idx="431">
                  <c:v>-0.13800000000000001</c:v>
                </c:pt>
                <c:pt idx="432">
                  <c:v>-0.13600000000000001</c:v>
                </c:pt>
                <c:pt idx="433">
                  <c:v>-0.13400000000000001</c:v>
                </c:pt>
                <c:pt idx="434">
                  <c:v>-0.13200000000000001</c:v>
                </c:pt>
                <c:pt idx="435">
                  <c:v>-0.13</c:v>
                </c:pt>
                <c:pt idx="436">
                  <c:v>-0.128</c:v>
                </c:pt>
                <c:pt idx="437">
                  <c:v>-0.126</c:v>
                </c:pt>
                <c:pt idx="438">
                  <c:v>-0.12400000000000012</c:v>
                </c:pt>
                <c:pt idx="439">
                  <c:v>-0.12200000000000009</c:v>
                </c:pt>
                <c:pt idx="440">
                  <c:v>-0.12000000000000002</c:v>
                </c:pt>
                <c:pt idx="441">
                  <c:v>-0.11799999999999998</c:v>
                </c:pt>
                <c:pt idx="442">
                  <c:v>-0.11600000000000016</c:v>
                </c:pt>
                <c:pt idx="443">
                  <c:v>-0.11400000000000013</c:v>
                </c:pt>
                <c:pt idx="444">
                  <c:v>-0.11200000000000011</c:v>
                </c:pt>
                <c:pt idx="445">
                  <c:v>-0.11000000000000011</c:v>
                </c:pt>
                <c:pt idx="446">
                  <c:v>-0.10800000000000012</c:v>
                </c:pt>
                <c:pt idx="447">
                  <c:v>-0.10600000000000002</c:v>
                </c:pt>
                <c:pt idx="448">
                  <c:v>-0.10400000000000002</c:v>
                </c:pt>
                <c:pt idx="449">
                  <c:v>-0.10199999999999998</c:v>
                </c:pt>
                <c:pt idx="450">
                  <c:v>-0.1</c:v>
                </c:pt>
                <c:pt idx="451">
                  <c:v>-9.8000000000000267E-2</c:v>
                </c:pt>
                <c:pt idx="452">
                  <c:v>-9.6000000000000196E-2</c:v>
                </c:pt>
                <c:pt idx="453">
                  <c:v>-9.4000000000000222E-2</c:v>
                </c:pt>
                <c:pt idx="454">
                  <c:v>-9.2000000000000026E-2</c:v>
                </c:pt>
                <c:pt idx="455">
                  <c:v>-9.0000000000000066E-2</c:v>
                </c:pt>
                <c:pt idx="456">
                  <c:v>-8.8000000000000245E-2</c:v>
                </c:pt>
                <c:pt idx="457">
                  <c:v>-8.6000000000000063E-2</c:v>
                </c:pt>
                <c:pt idx="458">
                  <c:v>-8.4000000000000227E-2</c:v>
                </c:pt>
                <c:pt idx="459">
                  <c:v>-8.2000000000000003E-2</c:v>
                </c:pt>
                <c:pt idx="460">
                  <c:v>-8.0000000000000168E-2</c:v>
                </c:pt>
                <c:pt idx="461">
                  <c:v>-7.8000000000000125E-2</c:v>
                </c:pt>
                <c:pt idx="462">
                  <c:v>-7.6000000000000123E-2</c:v>
                </c:pt>
                <c:pt idx="463">
                  <c:v>-7.400000000000044E-2</c:v>
                </c:pt>
                <c:pt idx="464">
                  <c:v>-7.2000000000000119E-2</c:v>
                </c:pt>
                <c:pt idx="465">
                  <c:v>-7.0000000000000034E-2</c:v>
                </c:pt>
                <c:pt idx="466">
                  <c:v>-6.8000000000000033E-2</c:v>
                </c:pt>
                <c:pt idx="467">
                  <c:v>-6.6000000000000003E-2</c:v>
                </c:pt>
                <c:pt idx="468">
                  <c:v>-6.4000000000000182E-2</c:v>
                </c:pt>
                <c:pt idx="469">
                  <c:v>-6.2000000000000124E-2</c:v>
                </c:pt>
                <c:pt idx="470">
                  <c:v>-6.0000000000000102E-2</c:v>
                </c:pt>
                <c:pt idx="471">
                  <c:v>-5.80000000000001E-2</c:v>
                </c:pt>
                <c:pt idx="472">
                  <c:v>-5.6000000000000022E-2</c:v>
                </c:pt>
                <c:pt idx="473">
                  <c:v>-5.4000000000000124E-2</c:v>
                </c:pt>
                <c:pt idx="474">
                  <c:v>-5.2000000000000123E-2</c:v>
                </c:pt>
                <c:pt idx="475">
                  <c:v>-5.0000000000000093E-2</c:v>
                </c:pt>
                <c:pt idx="476">
                  <c:v>-4.8000000000000084E-2</c:v>
                </c:pt>
                <c:pt idx="477">
                  <c:v>-4.6000000000000013E-2</c:v>
                </c:pt>
                <c:pt idx="478">
                  <c:v>-4.4000000000000122E-2</c:v>
                </c:pt>
                <c:pt idx="479">
                  <c:v>-4.2000000000000093E-2</c:v>
                </c:pt>
                <c:pt idx="480">
                  <c:v>-4.0000000000000084E-2</c:v>
                </c:pt>
                <c:pt idx="481">
                  <c:v>-3.8000000000000062E-2</c:v>
                </c:pt>
                <c:pt idx="482">
                  <c:v>-3.6000000000000199E-2</c:v>
                </c:pt>
                <c:pt idx="483">
                  <c:v>-3.4000000000000002E-2</c:v>
                </c:pt>
                <c:pt idx="484">
                  <c:v>-3.2000000000000091E-2</c:v>
                </c:pt>
                <c:pt idx="485">
                  <c:v>-3.0000000000000082E-2</c:v>
                </c:pt>
                <c:pt idx="486">
                  <c:v>-2.8000000000000011E-2</c:v>
                </c:pt>
                <c:pt idx="487">
                  <c:v>-2.6000000000000082E-2</c:v>
                </c:pt>
                <c:pt idx="488">
                  <c:v>-2.4000000000000042E-2</c:v>
                </c:pt>
                <c:pt idx="489">
                  <c:v>-2.2000000000000092E-2</c:v>
                </c:pt>
                <c:pt idx="490">
                  <c:v>-2.0000000000000042E-2</c:v>
                </c:pt>
                <c:pt idx="491">
                  <c:v>-1.8000000000000061E-2</c:v>
                </c:pt>
                <c:pt idx="492">
                  <c:v>-1.6000000000000045E-2</c:v>
                </c:pt>
                <c:pt idx="493">
                  <c:v>-1.4000000000000005E-2</c:v>
                </c:pt>
                <c:pt idx="494">
                  <c:v>-1.2000000000000021E-2</c:v>
                </c:pt>
                <c:pt idx="495">
                  <c:v>-1.0000000000000023E-2</c:v>
                </c:pt>
                <c:pt idx="496">
                  <c:v>-8.0000000000000227E-3</c:v>
                </c:pt>
                <c:pt idx="497">
                  <c:v>-6.0000000000000131E-3</c:v>
                </c:pt>
                <c:pt idx="498">
                  <c:v>-4.0000000000000114E-3</c:v>
                </c:pt>
                <c:pt idx="499">
                  <c:v>-2.0000000000000052E-3</c:v>
                </c:pt>
                <c:pt idx="500">
                  <c:v>0</c:v>
                </c:pt>
                <c:pt idx="501">
                  <c:v>2.0000000000000052E-3</c:v>
                </c:pt>
                <c:pt idx="502">
                  <c:v>4.0000000000000114E-3</c:v>
                </c:pt>
                <c:pt idx="503">
                  <c:v>6.0000000000000131E-3</c:v>
                </c:pt>
                <c:pt idx="504">
                  <c:v>8.0000000000000227E-3</c:v>
                </c:pt>
                <c:pt idx="505">
                  <c:v>1.0000000000000023E-2</c:v>
                </c:pt>
                <c:pt idx="506">
                  <c:v>1.2000000000000021E-2</c:v>
                </c:pt>
                <c:pt idx="507">
                  <c:v>1.4000000000000005E-2</c:v>
                </c:pt>
                <c:pt idx="508">
                  <c:v>1.6000000000000045E-2</c:v>
                </c:pt>
                <c:pt idx="509">
                  <c:v>1.8000000000000061E-2</c:v>
                </c:pt>
                <c:pt idx="510">
                  <c:v>2.0000000000000042E-2</c:v>
                </c:pt>
                <c:pt idx="511">
                  <c:v>2.2000000000000092E-2</c:v>
                </c:pt>
                <c:pt idx="512">
                  <c:v>2.4000000000000042E-2</c:v>
                </c:pt>
                <c:pt idx="513">
                  <c:v>2.6000000000000082E-2</c:v>
                </c:pt>
                <c:pt idx="514">
                  <c:v>2.8000000000000011E-2</c:v>
                </c:pt>
                <c:pt idx="515">
                  <c:v>3.0000000000000082E-2</c:v>
                </c:pt>
                <c:pt idx="516">
                  <c:v>3.2000000000000091E-2</c:v>
                </c:pt>
                <c:pt idx="517">
                  <c:v>3.4000000000000002E-2</c:v>
                </c:pt>
                <c:pt idx="518">
                  <c:v>3.6000000000000199E-2</c:v>
                </c:pt>
                <c:pt idx="519">
                  <c:v>3.8000000000000062E-2</c:v>
                </c:pt>
                <c:pt idx="520">
                  <c:v>4.0000000000000084E-2</c:v>
                </c:pt>
                <c:pt idx="521">
                  <c:v>4.2000000000000093E-2</c:v>
                </c:pt>
                <c:pt idx="522">
                  <c:v>4.4000000000000122E-2</c:v>
                </c:pt>
                <c:pt idx="523">
                  <c:v>4.6000000000000013E-2</c:v>
                </c:pt>
                <c:pt idx="524">
                  <c:v>4.8000000000000084E-2</c:v>
                </c:pt>
                <c:pt idx="525">
                  <c:v>5.0000000000000093E-2</c:v>
                </c:pt>
                <c:pt idx="526">
                  <c:v>5.2000000000000123E-2</c:v>
                </c:pt>
                <c:pt idx="527">
                  <c:v>5.4000000000000124E-2</c:v>
                </c:pt>
                <c:pt idx="528">
                  <c:v>5.6000000000000022E-2</c:v>
                </c:pt>
                <c:pt idx="529">
                  <c:v>5.80000000000001E-2</c:v>
                </c:pt>
                <c:pt idx="530">
                  <c:v>6.0000000000000102E-2</c:v>
                </c:pt>
                <c:pt idx="531">
                  <c:v>6.2000000000000124E-2</c:v>
                </c:pt>
                <c:pt idx="532">
                  <c:v>6.4000000000000182E-2</c:v>
                </c:pt>
                <c:pt idx="533">
                  <c:v>6.6000000000000003E-2</c:v>
                </c:pt>
                <c:pt idx="534">
                  <c:v>6.8000000000000033E-2</c:v>
                </c:pt>
                <c:pt idx="535">
                  <c:v>7.0000000000000034E-2</c:v>
                </c:pt>
                <c:pt idx="536">
                  <c:v>7.2000000000000119E-2</c:v>
                </c:pt>
                <c:pt idx="537">
                  <c:v>7.400000000000044E-2</c:v>
                </c:pt>
                <c:pt idx="538">
                  <c:v>7.6000000000000123E-2</c:v>
                </c:pt>
                <c:pt idx="539">
                  <c:v>7.8000000000000125E-2</c:v>
                </c:pt>
                <c:pt idx="540">
                  <c:v>8.0000000000000168E-2</c:v>
                </c:pt>
                <c:pt idx="541">
                  <c:v>8.2000000000000003E-2</c:v>
                </c:pt>
                <c:pt idx="542">
                  <c:v>8.4000000000000227E-2</c:v>
                </c:pt>
                <c:pt idx="543">
                  <c:v>8.6000000000000063E-2</c:v>
                </c:pt>
                <c:pt idx="544">
                  <c:v>8.8000000000000245E-2</c:v>
                </c:pt>
                <c:pt idx="545">
                  <c:v>9.0000000000000066E-2</c:v>
                </c:pt>
                <c:pt idx="546">
                  <c:v>9.2000000000000026E-2</c:v>
                </c:pt>
                <c:pt idx="547">
                  <c:v>9.4000000000000222E-2</c:v>
                </c:pt>
                <c:pt idx="548">
                  <c:v>9.6000000000000196E-2</c:v>
                </c:pt>
                <c:pt idx="549">
                  <c:v>9.8000000000000267E-2</c:v>
                </c:pt>
                <c:pt idx="550">
                  <c:v>0.1</c:v>
                </c:pt>
                <c:pt idx="551">
                  <c:v>0.10199999999999998</c:v>
                </c:pt>
                <c:pt idx="552">
                  <c:v>0.10400000000000002</c:v>
                </c:pt>
                <c:pt idx="553">
                  <c:v>0.10600000000000002</c:v>
                </c:pt>
                <c:pt idx="554">
                  <c:v>0.10800000000000012</c:v>
                </c:pt>
                <c:pt idx="555">
                  <c:v>0.11000000000000011</c:v>
                </c:pt>
                <c:pt idx="556">
                  <c:v>0.11200000000000011</c:v>
                </c:pt>
                <c:pt idx="557">
                  <c:v>0.11400000000000013</c:v>
                </c:pt>
                <c:pt idx="558">
                  <c:v>0.11600000000000016</c:v>
                </c:pt>
                <c:pt idx="559">
                  <c:v>0.11799999999999998</c:v>
                </c:pt>
                <c:pt idx="560">
                  <c:v>0.12000000000000002</c:v>
                </c:pt>
                <c:pt idx="561">
                  <c:v>0.12200000000000009</c:v>
                </c:pt>
                <c:pt idx="562">
                  <c:v>0.12400000000000012</c:v>
                </c:pt>
                <c:pt idx="563">
                  <c:v>0.126</c:v>
                </c:pt>
                <c:pt idx="564">
                  <c:v>0.128</c:v>
                </c:pt>
                <c:pt idx="565">
                  <c:v>0.13</c:v>
                </c:pt>
                <c:pt idx="566">
                  <c:v>0.13200000000000001</c:v>
                </c:pt>
                <c:pt idx="567">
                  <c:v>0.13400000000000001</c:v>
                </c:pt>
                <c:pt idx="568">
                  <c:v>0.13600000000000001</c:v>
                </c:pt>
                <c:pt idx="569">
                  <c:v>0.13800000000000001</c:v>
                </c:pt>
                <c:pt idx="570">
                  <c:v>0.14000000000000001</c:v>
                </c:pt>
                <c:pt idx="571">
                  <c:v>0.14200000000000004</c:v>
                </c:pt>
                <c:pt idx="572">
                  <c:v>0.14400000000000004</c:v>
                </c:pt>
                <c:pt idx="573">
                  <c:v>0.14600000000000021</c:v>
                </c:pt>
                <c:pt idx="574">
                  <c:v>0.14800000000000021</c:v>
                </c:pt>
                <c:pt idx="575">
                  <c:v>0.15000000000000024</c:v>
                </c:pt>
                <c:pt idx="576">
                  <c:v>0.15200000000000041</c:v>
                </c:pt>
                <c:pt idx="577">
                  <c:v>0.15400000000000041</c:v>
                </c:pt>
                <c:pt idx="578">
                  <c:v>0.15600000000000044</c:v>
                </c:pt>
                <c:pt idx="579">
                  <c:v>0.15800000000000089</c:v>
                </c:pt>
                <c:pt idx="580">
                  <c:v>0.16000000000000025</c:v>
                </c:pt>
                <c:pt idx="581">
                  <c:v>0.16200000000000028</c:v>
                </c:pt>
                <c:pt idx="582">
                  <c:v>0.16400000000000028</c:v>
                </c:pt>
                <c:pt idx="583">
                  <c:v>0.16600000000000029</c:v>
                </c:pt>
                <c:pt idx="584">
                  <c:v>0.16800000000000034</c:v>
                </c:pt>
                <c:pt idx="585">
                  <c:v>0.17</c:v>
                </c:pt>
                <c:pt idx="586">
                  <c:v>0.17200000000000001</c:v>
                </c:pt>
                <c:pt idx="587">
                  <c:v>0.17400000000000004</c:v>
                </c:pt>
                <c:pt idx="588">
                  <c:v>0.17600000000000021</c:v>
                </c:pt>
                <c:pt idx="589">
                  <c:v>0.17800000000000021</c:v>
                </c:pt>
                <c:pt idx="590">
                  <c:v>0.18000000000000024</c:v>
                </c:pt>
                <c:pt idx="591">
                  <c:v>0.18200000000000024</c:v>
                </c:pt>
                <c:pt idx="592">
                  <c:v>0.18400000000000041</c:v>
                </c:pt>
                <c:pt idx="593">
                  <c:v>0.18600000000000044</c:v>
                </c:pt>
                <c:pt idx="594">
                  <c:v>0.18800000000000044</c:v>
                </c:pt>
                <c:pt idx="595">
                  <c:v>0.19000000000000025</c:v>
                </c:pt>
                <c:pt idx="596">
                  <c:v>0.19200000000000028</c:v>
                </c:pt>
                <c:pt idx="597">
                  <c:v>0.19400000000000028</c:v>
                </c:pt>
                <c:pt idx="598">
                  <c:v>0.19600000000000029</c:v>
                </c:pt>
                <c:pt idx="599">
                  <c:v>0.19800000000000029</c:v>
                </c:pt>
                <c:pt idx="600">
                  <c:v>0.2</c:v>
                </c:pt>
                <c:pt idx="601">
                  <c:v>0.20200000000000001</c:v>
                </c:pt>
                <c:pt idx="602">
                  <c:v>0.20400000000000001</c:v>
                </c:pt>
                <c:pt idx="603">
                  <c:v>0.20600000000000004</c:v>
                </c:pt>
                <c:pt idx="604">
                  <c:v>0.20800000000000021</c:v>
                </c:pt>
                <c:pt idx="605">
                  <c:v>0.21000000000000021</c:v>
                </c:pt>
                <c:pt idx="606">
                  <c:v>0.21200000000000024</c:v>
                </c:pt>
                <c:pt idx="607">
                  <c:v>0.21400000000000041</c:v>
                </c:pt>
                <c:pt idx="608">
                  <c:v>0.21600000000000041</c:v>
                </c:pt>
                <c:pt idx="609">
                  <c:v>0.21800000000000044</c:v>
                </c:pt>
                <c:pt idx="610">
                  <c:v>0.22000000000000025</c:v>
                </c:pt>
                <c:pt idx="611">
                  <c:v>0.22200000000000025</c:v>
                </c:pt>
                <c:pt idx="612">
                  <c:v>0.22400000000000028</c:v>
                </c:pt>
                <c:pt idx="613">
                  <c:v>0.22600000000000028</c:v>
                </c:pt>
                <c:pt idx="614">
                  <c:v>0.22800000000000029</c:v>
                </c:pt>
                <c:pt idx="615">
                  <c:v>0.23</c:v>
                </c:pt>
                <c:pt idx="616">
                  <c:v>0.23200000000000001</c:v>
                </c:pt>
                <c:pt idx="617">
                  <c:v>0.23400000000000001</c:v>
                </c:pt>
                <c:pt idx="618">
                  <c:v>0.23600000000000004</c:v>
                </c:pt>
                <c:pt idx="619">
                  <c:v>0.23800000000000004</c:v>
                </c:pt>
                <c:pt idx="620">
                  <c:v>0.24000000000000021</c:v>
                </c:pt>
                <c:pt idx="621">
                  <c:v>0.24200000000000021</c:v>
                </c:pt>
                <c:pt idx="622">
                  <c:v>0.24400000000000024</c:v>
                </c:pt>
                <c:pt idx="623">
                  <c:v>0.24600000000000041</c:v>
                </c:pt>
                <c:pt idx="624">
                  <c:v>0.24800000000000041</c:v>
                </c:pt>
                <c:pt idx="625">
                  <c:v>0.25</c:v>
                </c:pt>
                <c:pt idx="626">
                  <c:v>0.252</c:v>
                </c:pt>
                <c:pt idx="627">
                  <c:v>0.254</c:v>
                </c:pt>
                <c:pt idx="628">
                  <c:v>0.25600000000000001</c:v>
                </c:pt>
                <c:pt idx="629">
                  <c:v>0.25800000000000001</c:v>
                </c:pt>
                <c:pt idx="630">
                  <c:v>0.26</c:v>
                </c:pt>
                <c:pt idx="631">
                  <c:v>0.26200000000000001</c:v>
                </c:pt>
                <c:pt idx="632">
                  <c:v>0.26400000000000001</c:v>
                </c:pt>
                <c:pt idx="633">
                  <c:v>0.26600000000000001</c:v>
                </c:pt>
                <c:pt idx="634">
                  <c:v>0.26800000000000002</c:v>
                </c:pt>
                <c:pt idx="635">
                  <c:v>0.27</c:v>
                </c:pt>
                <c:pt idx="636">
                  <c:v>0.27200000000000002</c:v>
                </c:pt>
                <c:pt idx="637">
                  <c:v>0.27400000000000002</c:v>
                </c:pt>
                <c:pt idx="638">
                  <c:v>0.27600000000000002</c:v>
                </c:pt>
                <c:pt idx="639">
                  <c:v>0.27800000000000002</c:v>
                </c:pt>
                <c:pt idx="640">
                  <c:v>0.28000000000000008</c:v>
                </c:pt>
                <c:pt idx="641">
                  <c:v>0.28200000000000008</c:v>
                </c:pt>
                <c:pt idx="642">
                  <c:v>0.28400000000000031</c:v>
                </c:pt>
                <c:pt idx="643">
                  <c:v>0.28600000000000031</c:v>
                </c:pt>
                <c:pt idx="644">
                  <c:v>0.28800000000000031</c:v>
                </c:pt>
                <c:pt idx="645">
                  <c:v>0.29000000000000031</c:v>
                </c:pt>
                <c:pt idx="646">
                  <c:v>0.29200000000000031</c:v>
                </c:pt>
                <c:pt idx="647">
                  <c:v>0.29400000000000032</c:v>
                </c:pt>
                <c:pt idx="648">
                  <c:v>0.29600000000000032</c:v>
                </c:pt>
                <c:pt idx="649">
                  <c:v>0.29800000000000032</c:v>
                </c:pt>
                <c:pt idx="650">
                  <c:v>0.30000000000000032</c:v>
                </c:pt>
                <c:pt idx="651">
                  <c:v>0.30200000000000032</c:v>
                </c:pt>
                <c:pt idx="652">
                  <c:v>0.30400000000000038</c:v>
                </c:pt>
                <c:pt idx="653">
                  <c:v>0.30600000000000038</c:v>
                </c:pt>
                <c:pt idx="654">
                  <c:v>0.30800000000000038</c:v>
                </c:pt>
                <c:pt idx="655">
                  <c:v>0.31000000000000166</c:v>
                </c:pt>
                <c:pt idx="656">
                  <c:v>0.31200000000000166</c:v>
                </c:pt>
                <c:pt idx="657">
                  <c:v>0.31400000000000167</c:v>
                </c:pt>
                <c:pt idx="658">
                  <c:v>0.31600000000000172</c:v>
                </c:pt>
                <c:pt idx="659">
                  <c:v>0.31800000000000189</c:v>
                </c:pt>
                <c:pt idx="660">
                  <c:v>0.32000000000000189</c:v>
                </c:pt>
                <c:pt idx="661">
                  <c:v>0.3220000000000019</c:v>
                </c:pt>
                <c:pt idx="662">
                  <c:v>0.3240000000000019</c:v>
                </c:pt>
                <c:pt idx="663">
                  <c:v>0.3260000000000019</c:v>
                </c:pt>
                <c:pt idx="664">
                  <c:v>0.3280000000000019</c:v>
                </c:pt>
                <c:pt idx="665">
                  <c:v>0.33000000000000212</c:v>
                </c:pt>
                <c:pt idx="666">
                  <c:v>0.33200000000000213</c:v>
                </c:pt>
                <c:pt idx="667">
                  <c:v>0.33400000000000213</c:v>
                </c:pt>
                <c:pt idx="668">
                  <c:v>0.33600000000000213</c:v>
                </c:pt>
                <c:pt idx="669">
                  <c:v>0.33800000000000213</c:v>
                </c:pt>
                <c:pt idx="670">
                  <c:v>0.34000000000000058</c:v>
                </c:pt>
                <c:pt idx="671">
                  <c:v>0.3420000000000008</c:v>
                </c:pt>
                <c:pt idx="672">
                  <c:v>0.34400000000000081</c:v>
                </c:pt>
                <c:pt idx="673">
                  <c:v>0.34600000000000081</c:v>
                </c:pt>
                <c:pt idx="674">
                  <c:v>0.34800000000000081</c:v>
                </c:pt>
                <c:pt idx="675">
                  <c:v>0.35000000000000031</c:v>
                </c:pt>
                <c:pt idx="676">
                  <c:v>0.35200000000000031</c:v>
                </c:pt>
                <c:pt idx="677">
                  <c:v>0.35400000000000031</c:v>
                </c:pt>
                <c:pt idx="678">
                  <c:v>0.35600000000000032</c:v>
                </c:pt>
                <c:pt idx="679">
                  <c:v>0.35800000000000032</c:v>
                </c:pt>
                <c:pt idx="680">
                  <c:v>0.36000000000000032</c:v>
                </c:pt>
                <c:pt idx="681">
                  <c:v>0.36200000000000032</c:v>
                </c:pt>
                <c:pt idx="682">
                  <c:v>0.36400000000000032</c:v>
                </c:pt>
                <c:pt idx="683">
                  <c:v>0.36600000000000038</c:v>
                </c:pt>
                <c:pt idx="684">
                  <c:v>0.36800000000000038</c:v>
                </c:pt>
                <c:pt idx="685">
                  <c:v>0.37000000000000038</c:v>
                </c:pt>
                <c:pt idx="686">
                  <c:v>0.37200000000000166</c:v>
                </c:pt>
                <c:pt idx="687">
                  <c:v>0.37400000000000166</c:v>
                </c:pt>
                <c:pt idx="688">
                  <c:v>0.37600000000000167</c:v>
                </c:pt>
                <c:pt idx="689">
                  <c:v>0.37800000000000167</c:v>
                </c:pt>
                <c:pt idx="690">
                  <c:v>0.38000000000000189</c:v>
                </c:pt>
                <c:pt idx="691">
                  <c:v>0.38200000000000189</c:v>
                </c:pt>
                <c:pt idx="692">
                  <c:v>0.3840000000000019</c:v>
                </c:pt>
                <c:pt idx="693">
                  <c:v>0.3860000000000019</c:v>
                </c:pt>
                <c:pt idx="694">
                  <c:v>0.3880000000000019</c:v>
                </c:pt>
                <c:pt idx="695">
                  <c:v>0.3900000000000019</c:v>
                </c:pt>
                <c:pt idx="696">
                  <c:v>0.39200000000000207</c:v>
                </c:pt>
                <c:pt idx="697">
                  <c:v>0.39400000000000213</c:v>
                </c:pt>
                <c:pt idx="698">
                  <c:v>0.39600000000000213</c:v>
                </c:pt>
                <c:pt idx="699">
                  <c:v>0.39800000000000213</c:v>
                </c:pt>
                <c:pt idx="700">
                  <c:v>0.4</c:v>
                </c:pt>
                <c:pt idx="701">
                  <c:v>0.40200000000000002</c:v>
                </c:pt>
                <c:pt idx="702">
                  <c:v>0.40400000000000008</c:v>
                </c:pt>
                <c:pt idx="703">
                  <c:v>0.40600000000000008</c:v>
                </c:pt>
                <c:pt idx="704">
                  <c:v>0.40800000000000008</c:v>
                </c:pt>
                <c:pt idx="705">
                  <c:v>0.41000000000000031</c:v>
                </c:pt>
                <c:pt idx="706">
                  <c:v>0.41200000000000031</c:v>
                </c:pt>
                <c:pt idx="707">
                  <c:v>0.41400000000000031</c:v>
                </c:pt>
                <c:pt idx="708">
                  <c:v>0.41600000000000031</c:v>
                </c:pt>
                <c:pt idx="709">
                  <c:v>0.41800000000000032</c:v>
                </c:pt>
                <c:pt idx="710">
                  <c:v>0.42000000000000032</c:v>
                </c:pt>
                <c:pt idx="711">
                  <c:v>0.42200000000000032</c:v>
                </c:pt>
                <c:pt idx="712">
                  <c:v>0.42400000000000032</c:v>
                </c:pt>
                <c:pt idx="713">
                  <c:v>0.42600000000000032</c:v>
                </c:pt>
                <c:pt idx="714">
                  <c:v>0.42800000000000032</c:v>
                </c:pt>
                <c:pt idx="715">
                  <c:v>0.43000000000000038</c:v>
                </c:pt>
                <c:pt idx="716">
                  <c:v>0.43200000000000038</c:v>
                </c:pt>
                <c:pt idx="717">
                  <c:v>0.43400000000000138</c:v>
                </c:pt>
                <c:pt idx="718">
                  <c:v>0.43600000000000166</c:v>
                </c:pt>
                <c:pt idx="719">
                  <c:v>0.43800000000000167</c:v>
                </c:pt>
                <c:pt idx="720">
                  <c:v>0.44000000000000045</c:v>
                </c:pt>
                <c:pt idx="721">
                  <c:v>0.4420000000000005</c:v>
                </c:pt>
                <c:pt idx="722">
                  <c:v>0.44400000000000051</c:v>
                </c:pt>
                <c:pt idx="723">
                  <c:v>0.44600000000000051</c:v>
                </c:pt>
                <c:pt idx="724">
                  <c:v>0.44800000000000051</c:v>
                </c:pt>
                <c:pt idx="725">
                  <c:v>0.45</c:v>
                </c:pt>
                <c:pt idx="726">
                  <c:v>0.45200000000000001</c:v>
                </c:pt>
                <c:pt idx="727">
                  <c:v>0.45400000000000001</c:v>
                </c:pt>
                <c:pt idx="728">
                  <c:v>0.45600000000000002</c:v>
                </c:pt>
                <c:pt idx="729">
                  <c:v>0.45800000000000002</c:v>
                </c:pt>
                <c:pt idx="730">
                  <c:v>0.46</c:v>
                </c:pt>
                <c:pt idx="731">
                  <c:v>0.46200000000000002</c:v>
                </c:pt>
                <c:pt idx="732">
                  <c:v>0.46400000000000002</c:v>
                </c:pt>
                <c:pt idx="733">
                  <c:v>0.46600000000000008</c:v>
                </c:pt>
                <c:pt idx="734">
                  <c:v>0.46800000000000008</c:v>
                </c:pt>
                <c:pt idx="735">
                  <c:v>0.47000000000000008</c:v>
                </c:pt>
                <c:pt idx="736">
                  <c:v>0.47200000000000031</c:v>
                </c:pt>
                <c:pt idx="737">
                  <c:v>0.47400000000000031</c:v>
                </c:pt>
                <c:pt idx="738">
                  <c:v>0.47600000000000031</c:v>
                </c:pt>
                <c:pt idx="739">
                  <c:v>0.47800000000000031</c:v>
                </c:pt>
                <c:pt idx="740">
                  <c:v>0.48000000000000032</c:v>
                </c:pt>
                <c:pt idx="741">
                  <c:v>0.48200000000000032</c:v>
                </c:pt>
                <c:pt idx="742">
                  <c:v>0.48400000000000032</c:v>
                </c:pt>
                <c:pt idx="743">
                  <c:v>0.48600000000000032</c:v>
                </c:pt>
                <c:pt idx="744">
                  <c:v>0.48800000000000032</c:v>
                </c:pt>
                <c:pt idx="745">
                  <c:v>0.49000000000000032</c:v>
                </c:pt>
                <c:pt idx="746">
                  <c:v>0.49200000000000038</c:v>
                </c:pt>
                <c:pt idx="747">
                  <c:v>0.49400000000000038</c:v>
                </c:pt>
                <c:pt idx="748">
                  <c:v>0.49600000000000088</c:v>
                </c:pt>
                <c:pt idx="749">
                  <c:v>0.49800000000000166</c:v>
                </c:pt>
                <c:pt idx="750">
                  <c:v>0.5</c:v>
                </c:pt>
                <c:pt idx="751">
                  <c:v>0.502</c:v>
                </c:pt>
                <c:pt idx="752">
                  <c:v>0.504</c:v>
                </c:pt>
                <c:pt idx="753">
                  <c:v>0.50600000000000001</c:v>
                </c:pt>
                <c:pt idx="754">
                  <c:v>0.50800000000000001</c:v>
                </c:pt>
                <c:pt idx="755">
                  <c:v>0.51</c:v>
                </c:pt>
                <c:pt idx="756">
                  <c:v>0.51200000000000001</c:v>
                </c:pt>
                <c:pt idx="757">
                  <c:v>0.51400000000000001</c:v>
                </c:pt>
                <c:pt idx="758">
                  <c:v>0.51600000000000001</c:v>
                </c:pt>
                <c:pt idx="759">
                  <c:v>0.51800000000000002</c:v>
                </c:pt>
                <c:pt idx="760">
                  <c:v>0.52</c:v>
                </c:pt>
                <c:pt idx="761">
                  <c:v>0.52200000000000002</c:v>
                </c:pt>
                <c:pt idx="762">
                  <c:v>0.52400000000000002</c:v>
                </c:pt>
                <c:pt idx="763">
                  <c:v>0.52600000000000002</c:v>
                </c:pt>
                <c:pt idx="764">
                  <c:v>0.52800000000000002</c:v>
                </c:pt>
                <c:pt idx="765">
                  <c:v>0.53</c:v>
                </c:pt>
                <c:pt idx="766">
                  <c:v>0.53200000000000003</c:v>
                </c:pt>
                <c:pt idx="767">
                  <c:v>0.53400000000000003</c:v>
                </c:pt>
                <c:pt idx="768">
                  <c:v>0.53600000000000003</c:v>
                </c:pt>
                <c:pt idx="769">
                  <c:v>0.53800000000000003</c:v>
                </c:pt>
                <c:pt idx="770">
                  <c:v>0.54</c:v>
                </c:pt>
                <c:pt idx="771">
                  <c:v>0.54200000000000004</c:v>
                </c:pt>
                <c:pt idx="772">
                  <c:v>0.54400000000000004</c:v>
                </c:pt>
                <c:pt idx="773">
                  <c:v>0.54600000000000004</c:v>
                </c:pt>
                <c:pt idx="774">
                  <c:v>0.54800000000000004</c:v>
                </c:pt>
                <c:pt idx="775">
                  <c:v>0.55000000000000004</c:v>
                </c:pt>
                <c:pt idx="776">
                  <c:v>0.55200000000000005</c:v>
                </c:pt>
                <c:pt idx="777">
                  <c:v>0.55400000000000005</c:v>
                </c:pt>
                <c:pt idx="778">
                  <c:v>0.55600000000000005</c:v>
                </c:pt>
                <c:pt idx="779">
                  <c:v>0.55800000000000005</c:v>
                </c:pt>
                <c:pt idx="780">
                  <c:v>0.56000000000000005</c:v>
                </c:pt>
                <c:pt idx="781">
                  <c:v>0.56200000000000061</c:v>
                </c:pt>
                <c:pt idx="782">
                  <c:v>0.56399999999999995</c:v>
                </c:pt>
                <c:pt idx="783">
                  <c:v>0.56599999999999995</c:v>
                </c:pt>
                <c:pt idx="784">
                  <c:v>0.56799999999999995</c:v>
                </c:pt>
                <c:pt idx="785">
                  <c:v>0.56999999999999995</c:v>
                </c:pt>
                <c:pt idx="786">
                  <c:v>0.57199999999999995</c:v>
                </c:pt>
                <c:pt idx="787">
                  <c:v>0.57399999999999995</c:v>
                </c:pt>
                <c:pt idx="788">
                  <c:v>0.57600000000000062</c:v>
                </c:pt>
                <c:pt idx="789">
                  <c:v>0.57800000000000062</c:v>
                </c:pt>
                <c:pt idx="790">
                  <c:v>0.58000000000000052</c:v>
                </c:pt>
                <c:pt idx="791">
                  <c:v>0.58200000000000052</c:v>
                </c:pt>
                <c:pt idx="792">
                  <c:v>0.58400000000000052</c:v>
                </c:pt>
                <c:pt idx="793">
                  <c:v>0.58600000000000052</c:v>
                </c:pt>
                <c:pt idx="794">
                  <c:v>0.58800000000000052</c:v>
                </c:pt>
                <c:pt idx="795">
                  <c:v>0.59000000000000052</c:v>
                </c:pt>
                <c:pt idx="796">
                  <c:v>0.59200000000000053</c:v>
                </c:pt>
                <c:pt idx="797">
                  <c:v>0.59400000000000053</c:v>
                </c:pt>
                <c:pt idx="798">
                  <c:v>0.59600000000000053</c:v>
                </c:pt>
                <c:pt idx="799">
                  <c:v>0.59800000000000053</c:v>
                </c:pt>
                <c:pt idx="800">
                  <c:v>0.60000000000000064</c:v>
                </c:pt>
                <c:pt idx="801">
                  <c:v>0.60200000000000065</c:v>
                </c:pt>
                <c:pt idx="802">
                  <c:v>0.60400000000000065</c:v>
                </c:pt>
                <c:pt idx="803">
                  <c:v>0.60600000000000065</c:v>
                </c:pt>
                <c:pt idx="804">
                  <c:v>0.60800000000000065</c:v>
                </c:pt>
                <c:pt idx="805">
                  <c:v>0.61000000000000065</c:v>
                </c:pt>
                <c:pt idx="806">
                  <c:v>0.61200000000000065</c:v>
                </c:pt>
                <c:pt idx="807">
                  <c:v>0.61400000000000265</c:v>
                </c:pt>
                <c:pt idx="808">
                  <c:v>0.61600000000000332</c:v>
                </c:pt>
                <c:pt idx="809">
                  <c:v>0.61800000000000332</c:v>
                </c:pt>
                <c:pt idx="810">
                  <c:v>0.62000000000000333</c:v>
                </c:pt>
                <c:pt idx="811">
                  <c:v>0.62200000000000333</c:v>
                </c:pt>
                <c:pt idx="812">
                  <c:v>0.62400000000000333</c:v>
                </c:pt>
                <c:pt idx="813">
                  <c:v>0.62600000000000355</c:v>
                </c:pt>
                <c:pt idx="814">
                  <c:v>0.62800000000000378</c:v>
                </c:pt>
                <c:pt idx="815">
                  <c:v>0.63000000000000378</c:v>
                </c:pt>
                <c:pt idx="816">
                  <c:v>0.63200000000000378</c:v>
                </c:pt>
                <c:pt idx="817">
                  <c:v>0.63400000000000378</c:v>
                </c:pt>
                <c:pt idx="818">
                  <c:v>0.63600000000000378</c:v>
                </c:pt>
                <c:pt idx="819">
                  <c:v>0.63800000000000379</c:v>
                </c:pt>
                <c:pt idx="820">
                  <c:v>0.64000000000000379</c:v>
                </c:pt>
                <c:pt idx="821">
                  <c:v>0.64200000000000379</c:v>
                </c:pt>
                <c:pt idx="822">
                  <c:v>0.64400000000000379</c:v>
                </c:pt>
                <c:pt idx="823">
                  <c:v>0.64600000000000379</c:v>
                </c:pt>
                <c:pt idx="824">
                  <c:v>0.6480000000000038</c:v>
                </c:pt>
                <c:pt idx="825">
                  <c:v>0.65000000000000391</c:v>
                </c:pt>
                <c:pt idx="826">
                  <c:v>0.65200000000000413</c:v>
                </c:pt>
                <c:pt idx="827">
                  <c:v>0.65400000000000424</c:v>
                </c:pt>
                <c:pt idx="828">
                  <c:v>0.65600000000000425</c:v>
                </c:pt>
                <c:pt idx="829">
                  <c:v>0.65800000000000425</c:v>
                </c:pt>
                <c:pt idx="830">
                  <c:v>0.66000000000000425</c:v>
                </c:pt>
                <c:pt idx="831">
                  <c:v>0.66200000000000425</c:v>
                </c:pt>
                <c:pt idx="832">
                  <c:v>0.66400000000000425</c:v>
                </c:pt>
                <c:pt idx="833">
                  <c:v>0.66600000000000426</c:v>
                </c:pt>
                <c:pt idx="834">
                  <c:v>0.66800000000000426</c:v>
                </c:pt>
                <c:pt idx="835">
                  <c:v>0.67000000000000426</c:v>
                </c:pt>
                <c:pt idx="836">
                  <c:v>0.67200000000000426</c:v>
                </c:pt>
                <c:pt idx="837">
                  <c:v>0.67400000000000426</c:v>
                </c:pt>
                <c:pt idx="838">
                  <c:v>0.67600000000000426</c:v>
                </c:pt>
                <c:pt idx="839">
                  <c:v>0.67800000000000427</c:v>
                </c:pt>
                <c:pt idx="840">
                  <c:v>0.6800000000000016</c:v>
                </c:pt>
                <c:pt idx="841">
                  <c:v>0.6820000000000016</c:v>
                </c:pt>
                <c:pt idx="842">
                  <c:v>0.68400000000000161</c:v>
                </c:pt>
                <c:pt idx="843">
                  <c:v>0.68600000000000161</c:v>
                </c:pt>
                <c:pt idx="844">
                  <c:v>0.68800000000000161</c:v>
                </c:pt>
                <c:pt idx="845">
                  <c:v>0.69000000000000161</c:v>
                </c:pt>
                <c:pt idx="846">
                  <c:v>0.69200000000000161</c:v>
                </c:pt>
                <c:pt idx="847">
                  <c:v>0.69400000000000162</c:v>
                </c:pt>
                <c:pt idx="848">
                  <c:v>0.69600000000000162</c:v>
                </c:pt>
                <c:pt idx="849">
                  <c:v>0.69800000000000162</c:v>
                </c:pt>
                <c:pt idx="850">
                  <c:v>0.70000000000000062</c:v>
                </c:pt>
                <c:pt idx="851">
                  <c:v>0.70200000000000062</c:v>
                </c:pt>
                <c:pt idx="852">
                  <c:v>0.70400000000000063</c:v>
                </c:pt>
                <c:pt idx="853">
                  <c:v>0.70600000000000063</c:v>
                </c:pt>
                <c:pt idx="854">
                  <c:v>0.70800000000000063</c:v>
                </c:pt>
                <c:pt idx="855">
                  <c:v>0.71000000000000063</c:v>
                </c:pt>
                <c:pt idx="856">
                  <c:v>0.71200000000000063</c:v>
                </c:pt>
                <c:pt idx="857">
                  <c:v>0.71400000000000063</c:v>
                </c:pt>
                <c:pt idx="858">
                  <c:v>0.71600000000000064</c:v>
                </c:pt>
                <c:pt idx="859">
                  <c:v>0.71800000000000064</c:v>
                </c:pt>
                <c:pt idx="860">
                  <c:v>0.72000000000000064</c:v>
                </c:pt>
                <c:pt idx="861">
                  <c:v>0.72200000000000064</c:v>
                </c:pt>
                <c:pt idx="862">
                  <c:v>0.72400000000000064</c:v>
                </c:pt>
                <c:pt idx="863">
                  <c:v>0.72600000000000064</c:v>
                </c:pt>
                <c:pt idx="864">
                  <c:v>0.72800000000000065</c:v>
                </c:pt>
                <c:pt idx="865">
                  <c:v>0.73000000000000065</c:v>
                </c:pt>
                <c:pt idx="866">
                  <c:v>0.73200000000000065</c:v>
                </c:pt>
                <c:pt idx="867">
                  <c:v>0.73400000000000065</c:v>
                </c:pt>
                <c:pt idx="868">
                  <c:v>0.73600000000000065</c:v>
                </c:pt>
                <c:pt idx="869">
                  <c:v>0.73800000000000165</c:v>
                </c:pt>
                <c:pt idx="870">
                  <c:v>0.74000000000000332</c:v>
                </c:pt>
                <c:pt idx="871">
                  <c:v>0.74200000000000332</c:v>
                </c:pt>
                <c:pt idx="872">
                  <c:v>0.74400000000000333</c:v>
                </c:pt>
                <c:pt idx="873">
                  <c:v>0.74600000000000333</c:v>
                </c:pt>
                <c:pt idx="874">
                  <c:v>0.74800000000000333</c:v>
                </c:pt>
                <c:pt idx="875">
                  <c:v>0.75000000000000344</c:v>
                </c:pt>
                <c:pt idx="876">
                  <c:v>0.75200000000000367</c:v>
                </c:pt>
                <c:pt idx="877">
                  <c:v>0.75400000000000378</c:v>
                </c:pt>
                <c:pt idx="878">
                  <c:v>0.75600000000000378</c:v>
                </c:pt>
                <c:pt idx="879">
                  <c:v>0.75800000000000378</c:v>
                </c:pt>
                <c:pt idx="880">
                  <c:v>0.76000000000000378</c:v>
                </c:pt>
                <c:pt idx="881">
                  <c:v>0.76200000000000379</c:v>
                </c:pt>
                <c:pt idx="882">
                  <c:v>0.76400000000000379</c:v>
                </c:pt>
                <c:pt idx="883">
                  <c:v>0.76600000000000379</c:v>
                </c:pt>
                <c:pt idx="884">
                  <c:v>0.76800000000000379</c:v>
                </c:pt>
                <c:pt idx="885">
                  <c:v>0.77000000000000279</c:v>
                </c:pt>
                <c:pt idx="886">
                  <c:v>0.7720000000000028</c:v>
                </c:pt>
                <c:pt idx="887">
                  <c:v>0.7740000000000028</c:v>
                </c:pt>
                <c:pt idx="888">
                  <c:v>0.77600000000000302</c:v>
                </c:pt>
                <c:pt idx="889">
                  <c:v>0.77800000000000313</c:v>
                </c:pt>
                <c:pt idx="890">
                  <c:v>0.78</c:v>
                </c:pt>
                <c:pt idx="891">
                  <c:v>0.78200000000000003</c:v>
                </c:pt>
                <c:pt idx="892">
                  <c:v>0.78400000000000003</c:v>
                </c:pt>
                <c:pt idx="893">
                  <c:v>0.78600000000000003</c:v>
                </c:pt>
                <c:pt idx="894">
                  <c:v>0.78800000000000003</c:v>
                </c:pt>
                <c:pt idx="895">
                  <c:v>0.79</c:v>
                </c:pt>
                <c:pt idx="896">
                  <c:v>0.79200000000000004</c:v>
                </c:pt>
                <c:pt idx="897">
                  <c:v>0.79400000000000004</c:v>
                </c:pt>
                <c:pt idx="898">
                  <c:v>0.79600000000000004</c:v>
                </c:pt>
                <c:pt idx="899">
                  <c:v>0.79800000000000004</c:v>
                </c:pt>
                <c:pt idx="900">
                  <c:v>0.8</c:v>
                </c:pt>
                <c:pt idx="901">
                  <c:v>0.80200000000000005</c:v>
                </c:pt>
                <c:pt idx="902">
                  <c:v>0.80400000000000005</c:v>
                </c:pt>
                <c:pt idx="903">
                  <c:v>0.80600000000000005</c:v>
                </c:pt>
                <c:pt idx="904">
                  <c:v>0.80800000000000005</c:v>
                </c:pt>
                <c:pt idx="905">
                  <c:v>0.81</c:v>
                </c:pt>
                <c:pt idx="906">
                  <c:v>0.81200000000000061</c:v>
                </c:pt>
                <c:pt idx="907">
                  <c:v>0.81399999999999995</c:v>
                </c:pt>
                <c:pt idx="908">
                  <c:v>0.81599999999999995</c:v>
                </c:pt>
                <c:pt idx="909">
                  <c:v>0.81799999999999995</c:v>
                </c:pt>
                <c:pt idx="910">
                  <c:v>0.82000000000000062</c:v>
                </c:pt>
                <c:pt idx="911">
                  <c:v>0.82199999999999995</c:v>
                </c:pt>
                <c:pt idx="912">
                  <c:v>0.82399999999999995</c:v>
                </c:pt>
                <c:pt idx="913">
                  <c:v>0.82600000000000062</c:v>
                </c:pt>
                <c:pt idx="914">
                  <c:v>0.82800000000000062</c:v>
                </c:pt>
                <c:pt idx="915">
                  <c:v>0.83000000000000063</c:v>
                </c:pt>
                <c:pt idx="916">
                  <c:v>0.83200000000000063</c:v>
                </c:pt>
                <c:pt idx="917">
                  <c:v>0.83400000000000063</c:v>
                </c:pt>
                <c:pt idx="918">
                  <c:v>0.83600000000000063</c:v>
                </c:pt>
                <c:pt idx="919">
                  <c:v>0.83800000000000063</c:v>
                </c:pt>
                <c:pt idx="920">
                  <c:v>0.84000000000000064</c:v>
                </c:pt>
                <c:pt idx="921">
                  <c:v>0.84200000000000064</c:v>
                </c:pt>
                <c:pt idx="922">
                  <c:v>0.84400000000000064</c:v>
                </c:pt>
                <c:pt idx="923">
                  <c:v>0.84600000000000064</c:v>
                </c:pt>
                <c:pt idx="924">
                  <c:v>0.84800000000000064</c:v>
                </c:pt>
                <c:pt idx="925">
                  <c:v>0.85000000000000064</c:v>
                </c:pt>
                <c:pt idx="926">
                  <c:v>0.85200000000000065</c:v>
                </c:pt>
                <c:pt idx="927">
                  <c:v>0.85400000000000065</c:v>
                </c:pt>
                <c:pt idx="928">
                  <c:v>0.85600000000000065</c:v>
                </c:pt>
                <c:pt idx="929">
                  <c:v>0.85800000000000065</c:v>
                </c:pt>
                <c:pt idx="930">
                  <c:v>0.86000000000000065</c:v>
                </c:pt>
                <c:pt idx="931">
                  <c:v>0.86200000000000065</c:v>
                </c:pt>
                <c:pt idx="932">
                  <c:v>0.86400000000000265</c:v>
                </c:pt>
                <c:pt idx="933">
                  <c:v>0.86600000000000332</c:v>
                </c:pt>
                <c:pt idx="934">
                  <c:v>0.86800000000000332</c:v>
                </c:pt>
                <c:pt idx="935">
                  <c:v>0.87000000000000333</c:v>
                </c:pt>
                <c:pt idx="936">
                  <c:v>0.87200000000000333</c:v>
                </c:pt>
                <c:pt idx="937">
                  <c:v>0.87400000000000333</c:v>
                </c:pt>
                <c:pt idx="938">
                  <c:v>0.87600000000000355</c:v>
                </c:pt>
                <c:pt idx="939">
                  <c:v>0.87800000000000378</c:v>
                </c:pt>
                <c:pt idx="940">
                  <c:v>0.880000000000001</c:v>
                </c:pt>
                <c:pt idx="941">
                  <c:v>0.88200000000000101</c:v>
                </c:pt>
                <c:pt idx="942">
                  <c:v>0.88400000000000101</c:v>
                </c:pt>
                <c:pt idx="943">
                  <c:v>0.88600000000000101</c:v>
                </c:pt>
                <c:pt idx="944">
                  <c:v>0.88800000000000101</c:v>
                </c:pt>
                <c:pt idx="945">
                  <c:v>0.89000000000000101</c:v>
                </c:pt>
                <c:pt idx="946">
                  <c:v>0.89200000000000101</c:v>
                </c:pt>
                <c:pt idx="947">
                  <c:v>0.89400000000000102</c:v>
                </c:pt>
                <c:pt idx="948">
                  <c:v>0.89600000000000102</c:v>
                </c:pt>
                <c:pt idx="949">
                  <c:v>0.89800000000000102</c:v>
                </c:pt>
                <c:pt idx="950">
                  <c:v>0.9</c:v>
                </c:pt>
                <c:pt idx="951">
                  <c:v>0.90200000000000002</c:v>
                </c:pt>
                <c:pt idx="952">
                  <c:v>0.90400000000000003</c:v>
                </c:pt>
                <c:pt idx="953">
                  <c:v>0.90600000000000003</c:v>
                </c:pt>
                <c:pt idx="954">
                  <c:v>0.90800000000000003</c:v>
                </c:pt>
                <c:pt idx="955">
                  <c:v>0.91</c:v>
                </c:pt>
                <c:pt idx="956">
                  <c:v>0.91200000000000003</c:v>
                </c:pt>
                <c:pt idx="957">
                  <c:v>0.91400000000000003</c:v>
                </c:pt>
                <c:pt idx="958">
                  <c:v>0.91600000000000004</c:v>
                </c:pt>
                <c:pt idx="959">
                  <c:v>0.91800000000000004</c:v>
                </c:pt>
                <c:pt idx="960">
                  <c:v>0.92</c:v>
                </c:pt>
                <c:pt idx="961">
                  <c:v>0.92200000000000004</c:v>
                </c:pt>
                <c:pt idx="962">
                  <c:v>0.92400000000000004</c:v>
                </c:pt>
                <c:pt idx="963">
                  <c:v>0.92600000000000005</c:v>
                </c:pt>
                <c:pt idx="964">
                  <c:v>0.92800000000000005</c:v>
                </c:pt>
                <c:pt idx="965">
                  <c:v>0.93</c:v>
                </c:pt>
                <c:pt idx="966">
                  <c:v>0.93200000000000005</c:v>
                </c:pt>
                <c:pt idx="967">
                  <c:v>0.93400000000000005</c:v>
                </c:pt>
                <c:pt idx="968">
                  <c:v>0.93600000000000005</c:v>
                </c:pt>
                <c:pt idx="969">
                  <c:v>0.93799999999999994</c:v>
                </c:pt>
                <c:pt idx="970">
                  <c:v>0.94000000000000061</c:v>
                </c:pt>
                <c:pt idx="971">
                  <c:v>0.94199999999999995</c:v>
                </c:pt>
                <c:pt idx="972">
                  <c:v>0.94399999999999995</c:v>
                </c:pt>
                <c:pt idx="973">
                  <c:v>0.94599999999999995</c:v>
                </c:pt>
                <c:pt idx="974">
                  <c:v>0.94799999999999995</c:v>
                </c:pt>
                <c:pt idx="975">
                  <c:v>0.95000000000000062</c:v>
                </c:pt>
                <c:pt idx="976">
                  <c:v>0.95200000000000062</c:v>
                </c:pt>
                <c:pt idx="977">
                  <c:v>0.95400000000000063</c:v>
                </c:pt>
                <c:pt idx="978">
                  <c:v>0.95600000000000063</c:v>
                </c:pt>
                <c:pt idx="979">
                  <c:v>0.95800000000000063</c:v>
                </c:pt>
                <c:pt idx="980">
                  <c:v>0.96000000000000063</c:v>
                </c:pt>
                <c:pt idx="981">
                  <c:v>0.96200000000000063</c:v>
                </c:pt>
                <c:pt idx="982">
                  <c:v>0.96400000000000063</c:v>
                </c:pt>
                <c:pt idx="983">
                  <c:v>0.96600000000000064</c:v>
                </c:pt>
                <c:pt idx="984">
                  <c:v>0.96800000000000064</c:v>
                </c:pt>
                <c:pt idx="985">
                  <c:v>0.97000000000000064</c:v>
                </c:pt>
                <c:pt idx="986">
                  <c:v>0.97200000000000064</c:v>
                </c:pt>
                <c:pt idx="987">
                  <c:v>0.97400000000000064</c:v>
                </c:pt>
                <c:pt idx="988">
                  <c:v>0.97600000000000064</c:v>
                </c:pt>
                <c:pt idx="989">
                  <c:v>0.97800000000000065</c:v>
                </c:pt>
                <c:pt idx="990">
                  <c:v>0.98</c:v>
                </c:pt>
                <c:pt idx="991">
                  <c:v>0.98199999999999998</c:v>
                </c:pt>
                <c:pt idx="992">
                  <c:v>0.98399999999999999</c:v>
                </c:pt>
                <c:pt idx="993">
                  <c:v>0.98599999999999999</c:v>
                </c:pt>
                <c:pt idx="994">
                  <c:v>0.98799999999999999</c:v>
                </c:pt>
                <c:pt idx="995">
                  <c:v>0.99</c:v>
                </c:pt>
                <c:pt idx="996">
                  <c:v>0.99199999999999999</c:v>
                </c:pt>
                <c:pt idx="997">
                  <c:v>0.99399999999999999</c:v>
                </c:pt>
                <c:pt idx="998">
                  <c:v>0.996</c:v>
                </c:pt>
                <c:pt idx="999">
                  <c:v>0.998</c:v>
                </c:pt>
                <c:pt idx="1000">
                  <c:v>1</c:v>
                </c:pt>
              </c:numCache>
            </c:numRef>
          </c:xVal>
          <c:yVal>
            <c:numRef>
              <c:f>test!$E$1:$E$2009</c:f>
              <c:numCache>
                <c:formatCode>General</c:formatCode>
                <c:ptCount val="2009"/>
                <c:pt idx="0">
                  <c:v>1588.1923009999891</c:v>
                </c:pt>
                <c:pt idx="1">
                  <c:v>1586.6889209999922</c:v>
                </c:pt>
                <c:pt idx="2">
                  <c:v>1585.18588</c:v>
                </c:pt>
                <c:pt idx="3">
                  <c:v>1583.6831769999906</c:v>
                </c:pt>
                <c:pt idx="4">
                  <c:v>1582.1808139999998</c:v>
                </c:pt>
                <c:pt idx="5">
                  <c:v>1580.6787890000001</c:v>
                </c:pt>
                <c:pt idx="6">
                  <c:v>1579.1771019999999</c:v>
                </c:pt>
                <c:pt idx="7">
                  <c:v>1577.6757530000011</c:v>
                </c:pt>
                <c:pt idx="8">
                  <c:v>1576.1747409999891</c:v>
                </c:pt>
                <c:pt idx="9">
                  <c:v>1574.674066999992</c:v>
                </c:pt>
                <c:pt idx="10">
                  <c:v>1573.1737299999998</c:v>
                </c:pt>
                <c:pt idx="11">
                  <c:v>1571.6737289999905</c:v>
                </c:pt>
                <c:pt idx="12">
                  <c:v>1570.1740659999998</c:v>
                </c:pt>
                <c:pt idx="13">
                  <c:v>1568.6747379999922</c:v>
                </c:pt>
                <c:pt idx="14">
                  <c:v>1567.1757459999999</c:v>
                </c:pt>
                <c:pt idx="15">
                  <c:v>1565.6770899999999</c:v>
                </c:pt>
                <c:pt idx="16">
                  <c:v>1564.17877</c:v>
                </c:pt>
                <c:pt idx="17">
                  <c:v>1562.6807839999999</c:v>
                </c:pt>
                <c:pt idx="18">
                  <c:v>1561.1831329999868</c:v>
                </c:pt>
                <c:pt idx="19">
                  <c:v>1559.685817</c:v>
                </c:pt>
                <c:pt idx="20">
                  <c:v>1558.1888349999922</c:v>
                </c:pt>
                <c:pt idx="21">
                  <c:v>1556.6921869999908</c:v>
                </c:pt>
                <c:pt idx="22">
                  <c:v>1555.1958729999999</c:v>
                </c:pt>
                <c:pt idx="23">
                  <c:v>1553.6998919999999</c:v>
                </c:pt>
                <c:pt idx="24">
                  <c:v>1552.2042439999998</c:v>
                </c:pt>
                <c:pt idx="25">
                  <c:v>1550.7089289999999</c:v>
                </c:pt>
                <c:pt idx="26">
                  <c:v>1549.213947</c:v>
                </c:pt>
                <c:pt idx="27">
                  <c:v>1547.7192970000001</c:v>
                </c:pt>
                <c:pt idx="28">
                  <c:v>1546.2249790000001</c:v>
                </c:pt>
                <c:pt idx="29">
                  <c:v>1544.7309929999999</c:v>
                </c:pt>
                <c:pt idx="30">
                  <c:v>1543.2373379999999</c:v>
                </c:pt>
                <c:pt idx="31">
                  <c:v>1541.744015</c:v>
                </c:pt>
                <c:pt idx="32">
                  <c:v>1540.2510219999999</c:v>
                </c:pt>
                <c:pt idx="33">
                  <c:v>1538.75836</c:v>
                </c:pt>
                <c:pt idx="34">
                  <c:v>1537.2660289999999</c:v>
                </c:pt>
                <c:pt idx="35">
                  <c:v>1535.7740269999922</c:v>
                </c:pt>
                <c:pt idx="36">
                  <c:v>1534.2823559999999</c:v>
                </c:pt>
                <c:pt idx="37">
                  <c:v>1532.791013</c:v>
                </c:pt>
                <c:pt idx="38">
                  <c:v>1531.3000010000001</c:v>
                </c:pt>
                <c:pt idx="39">
                  <c:v>1529.809317</c:v>
                </c:pt>
                <c:pt idx="40">
                  <c:v>1528.3189609999999</c:v>
                </c:pt>
                <c:pt idx="41">
                  <c:v>1526.8289339999999</c:v>
                </c:pt>
                <c:pt idx="42">
                  <c:v>1525.3392359999998</c:v>
                </c:pt>
                <c:pt idx="43">
                  <c:v>1523.8498649999999</c:v>
                </c:pt>
                <c:pt idx="44">
                  <c:v>1522.3608219999999</c:v>
                </c:pt>
                <c:pt idx="45">
                  <c:v>1520.872104999992</c:v>
                </c:pt>
                <c:pt idx="46">
                  <c:v>1519.3837159999998</c:v>
                </c:pt>
                <c:pt idx="47">
                  <c:v>1517.8956540000001</c:v>
                </c:pt>
                <c:pt idx="48">
                  <c:v>1516.4079180000001</c:v>
                </c:pt>
                <c:pt idx="49">
                  <c:v>1514.9205090000075</c:v>
                </c:pt>
                <c:pt idx="50">
                  <c:v>1513.4334249999922</c:v>
                </c:pt>
                <c:pt idx="51">
                  <c:v>1511.9466670000113</c:v>
                </c:pt>
                <c:pt idx="52">
                  <c:v>1510.4602339999999</c:v>
                </c:pt>
                <c:pt idx="53">
                  <c:v>1508.9741259999998</c:v>
                </c:pt>
                <c:pt idx="54">
                  <c:v>1507.488343</c:v>
                </c:pt>
                <c:pt idx="55">
                  <c:v>1506.0028850000001</c:v>
                </c:pt>
                <c:pt idx="56">
                  <c:v>1504.517751000009</c:v>
                </c:pt>
                <c:pt idx="57">
                  <c:v>1503.0329409999922</c:v>
                </c:pt>
                <c:pt idx="58">
                  <c:v>1501.548454</c:v>
                </c:pt>
                <c:pt idx="59">
                  <c:v>1500.0642909999913</c:v>
                </c:pt>
                <c:pt idx="60">
                  <c:v>1498.580451</c:v>
                </c:pt>
                <c:pt idx="61">
                  <c:v>1497.096933</c:v>
                </c:pt>
                <c:pt idx="62">
                  <c:v>1495.6137389999906</c:v>
                </c:pt>
                <c:pt idx="63">
                  <c:v>1494.130866</c:v>
                </c:pt>
                <c:pt idx="64">
                  <c:v>1492.6483159999998</c:v>
                </c:pt>
                <c:pt idx="65">
                  <c:v>1491.1660870000001</c:v>
                </c:pt>
                <c:pt idx="66">
                  <c:v>1489.6841799999927</c:v>
                </c:pt>
                <c:pt idx="67">
                  <c:v>1488.2025940000001</c:v>
                </c:pt>
                <c:pt idx="68">
                  <c:v>1486.7213279999999</c:v>
                </c:pt>
                <c:pt idx="69">
                  <c:v>1485.2403839999999</c:v>
                </c:pt>
                <c:pt idx="70">
                  <c:v>1483.7597600000001</c:v>
                </c:pt>
                <c:pt idx="71">
                  <c:v>1482.2794550000001</c:v>
                </c:pt>
                <c:pt idx="72">
                  <c:v>1480.799471</c:v>
                </c:pt>
                <c:pt idx="73">
                  <c:v>1479.319806</c:v>
                </c:pt>
                <c:pt idx="74">
                  <c:v>1477.8404599999999</c:v>
                </c:pt>
                <c:pt idx="75">
                  <c:v>1476.3614329999884</c:v>
                </c:pt>
                <c:pt idx="76">
                  <c:v>1474.8827249999922</c:v>
                </c:pt>
                <c:pt idx="77">
                  <c:v>1473.4043349999922</c:v>
                </c:pt>
                <c:pt idx="78">
                  <c:v>1471.9262630000076</c:v>
                </c:pt>
                <c:pt idx="79">
                  <c:v>1470.4485090000076</c:v>
                </c:pt>
                <c:pt idx="80">
                  <c:v>1468.9710729999999</c:v>
                </c:pt>
                <c:pt idx="81">
                  <c:v>1467.4939529999999</c:v>
                </c:pt>
                <c:pt idx="82">
                  <c:v>1466.0171510000011</c:v>
                </c:pt>
                <c:pt idx="83">
                  <c:v>1464.5406660000001</c:v>
                </c:pt>
                <c:pt idx="84">
                  <c:v>1463.0644969999892</c:v>
                </c:pt>
                <c:pt idx="85">
                  <c:v>1461.5886439999999</c:v>
                </c:pt>
                <c:pt idx="86">
                  <c:v>1460.1131069999906</c:v>
                </c:pt>
                <c:pt idx="87">
                  <c:v>1458.6378850000001</c:v>
                </c:pt>
                <c:pt idx="88">
                  <c:v>1457.162979</c:v>
                </c:pt>
                <c:pt idx="89">
                  <c:v>1455.6883879999998</c:v>
                </c:pt>
                <c:pt idx="90">
                  <c:v>1454.214111</c:v>
                </c:pt>
                <c:pt idx="91">
                  <c:v>1452.740149</c:v>
                </c:pt>
                <c:pt idx="92">
                  <c:v>1451.2665010000076</c:v>
                </c:pt>
                <c:pt idx="93">
                  <c:v>1449.7931679999999</c:v>
                </c:pt>
                <c:pt idx="94">
                  <c:v>1448.320146999991</c:v>
                </c:pt>
                <c:pt idx="95">
                  <c:v>1446.8474399999998</c:v>
                </c:pt>
                <c:pt idx="96">
                  <c:v>1445.3750459999999</c:v>
                </c:pt>
                <c:pt idx="97">
                  <c:v>1443.9029650000011</c:v>
                </c:pt>
                <c:pt idx="98">
                  <c:v>1442.4311970000001</c:v>
                </c:pt>
                <c:pt idx="99">
                  <c:v>1440.9597409999999</c:v>
                </c:pt>
                <c:pt idx="100">
                  <c:v>1439.4885960000001</c:v>
                </c:pt>
                <c:pt idx="101">
                  <c:v>1438.0177630000076</c:v>
                </c:pt>
                <c:pt idx="102">
                  <c:v>1436.5472419999999</c:v>
                </c:pt>
                <c:pt idx="103">
                  <c:v>1435.0770319999999</c:v>
                </c:pt>
                <c:pt idx="104">
                  <c:v>1433.607133</c:v>
                </c:pt>
                <c:pt idx="105">
                  <c:v>1432.1375439999999</c:v>
                </c:pt>
                <c:pt idx="106">
                  <c:v>1430.668265</c:v>
                </c:pt>
                <c:pt idx="107">
                  <c:v>1429.1992969999906</c:v>
                </c:pt>
                <c:pt idx="108">
                  <c:v>1427.730638</c:v>
                </c:pt>
                <c:pt idx="109">
                  <c:v>1426.262289</c:v>
                </c:pt>
                <c:pt idx="110">
                  <c:v>1424.7942479999922</c:v>
                </c:pt>
                <c:pt idx="111">
                  <c:v>1423.3265170000011</c:v>
                </c:pt>
                <c:pt idx="112">
                  <c:v>1421.8590939999999</c:v>
                </c:pt>
                <c:pt idx="113">
                  <c:v>1420.3919799999999</c:v>
                </c:pt>
                <c:pt idx="114">
                  <c:v>1418.9251740000011</c:v>
                </c:pt>
                <c:pt idx="115">
                  <c:v>1417.458675000009</c:v>
                </c:pt>
                <c:pt idx="116">
                  <c:v>1415.9924839999999</c:v>
                </c:pt>
                <c:pt idx="117">
                  <c:v>1414.5266000000001</c:v>
                </c:pt>
                <c:pt idx="118">
                  <c:v>1413.061023</c:v>
                </c:pt>
                <c:pt idx="119">
                  <c:v>1411.5957530000076</c:v>
                </c:pt>
                <c:pt idx="120">
                  <c:v>1410.130789</c:v>
                </c:pt>
                <c:pt idx="121">
                  <c:v>1408.666131</c:v>
                </c:pt>
                <c:pt idx="122">
                  <c:v>1407.2017790000011</c:v>
                </c:pt>
                <c:pt idx="123">
                  <c:v>1405.7377329999999</c:v>
                </c:pt>
                <c:pt idx="124">
                  <c:v>1404.2739919999999</c:v>
                </c:pt>
                <c:pt idx="125">
                  <c:v>1402.8105550000073</c:v>
                </c:pt>
                <c:pt idx="126">
                  <c:v>1401.3474239999998</c:v>
                </c:pt>
                <c:pt idx="127">
                  <c:v>1399.884597</c:v>
                </c:pt>
                <c:pt idx="128">
                  <c:v>1398.4220740000001</c:v>
                </c:pt>
                <c:pt idx="129">
                  <c:v>1396.9598550000076</c:v>
                </c:pt>
                <c:pt idx="130">
                  <c:v>1395.4979390000001</c:v>
                </c:pt>
                <c:pt idx="131">
                  <c:v>1394.036327</c:v>
                </c:pt>
                <c:pt idx="132">
                  <c:v>1392.575018</c:v>
                </c:pt>
                <c:pt idx="133">
                  <c:v>1391.1140109999906</c:v>
                </c:pt>
                <c:pt idx="134">
                  <c:v>1389.6533069999891</c:v>
                </c:pt>
                <c:pt idx="135">
                  <c:v>1388.192904999991</c:v>
                </c:pt>
                <c:pt idx="136">
                  <c:v>1386.7328050000001</c:v>
                </c:pt>
                <c:pt idx="137">
                  <c:v>1385.273007</c:v>
                </c:pt>
                <c:pt idx="138">
                  <c:v>1383.81351</c:v>
                </c:pt>
                <c:pt idx="139">
                  <c:v>1382.3543139999922</c:v>
                </c:pt>
                <c:pt idx="140">
                  <c:v>1380.8954189999922</c:v>
                </c:pt>
                <c:pt idx="141">
                  <c:v>1379.4368250000011</c:v>
                </c:pt>
                <c:pt idx="142">
                  <c:v>1377.9785300000001</c:v>
                </c:pt>
                <c:pt idx="143">
                  <c:v>1376.520536</c:v>
                </c:pt>
                <c:pt idx="144">
                  <c:v>1375.0628409999922</c:v>
                </c:pt>
                <c:pt idx="145">
                  <c:v>1373.6054459999998</c:v>
                </c:pt>
                <c:pt idx="146">
                  <c:v>1372.1483499999922</c:v>
                </c:pt>
                <c:pt idx="147">
                  <c:v>1370.691552</c:v>
                </c:pt>
                <c:pt idx="148">
                  <c:v>1369.235053000009</c:v>
                </c:pt>
                <c:pt idx="149">
                  <c:v>1367.7788530000073</c:v>
                </c:pt>
                <c:pt idx="150">
                  <c:v>1366.32295</c:v>
                </c:pt>
                <c:pt idx="151">
                  <c:v>1364.8673449999906</c:v>
                </c:pt>
                <c:pt idx="152">
                  <c:v>1363.4120379999999</c:v>
                </c:pt>
                <c:pt idx="153">
                  <c:v>1361.957028</c:v>
                </c:pt>
                <c:pt idx="154">
                  <c:v>1360.5023139999998</c:v>
                </c:pt>
                <c:pt idx="155">
                  <c:v>1359.047898</c:v>
                </c:pt>
                <c:pt idx="156">
                  <c:v>1357.593777</c:v>
                </c:pt>
                <c:pt idx="157">
                  <c:v>1356.1399530000001</c:v>
                </c:pt>
                <c:pt idx="158">
                  <c:v>1354.6864239999998</c:v>
                </c:pt>
                <c:pt idx="159">
                  <c:v>1353.233191</c:v>
                </c:pt>
                <c:pt idx="160">
                  <c:v>1351.7802529999999</c:v>
                </c:pt>
                <c:pt idx="161">
                  <c:v>1350.32761</c:v>
                </c:pt>
                <c:pt idx="162">
                  <c:v>1348.875262</c:v>
                </c:pt>
                <c:pt idx="163">
                  <c:v>1347.4232079999999</c:v>
                </c:pt>
                <c:pt idx="164">
                  <c:v>1345.9714479999998</c:v>
                </c:pt>
                <c:pt idx="165">
                  <c:v>1344.519982</c:v>
                </c:pt>
                <c:pt idx="166">
                  <c:v>1343.0688090000001</c:v>
                </c:pt>
                <c:pt idx="167">
                  <c:v>1341.6179299999999</c:v>
                </c:pt>
                <c:pt idx="168">
                  <c:v>1340.1673429999892</c:v>
                </c:pt>
                <c:pt idx="169">
                  <c:v>1338.7170500000011</c:v>
                </c:pt>
                <c:pt idx="170">
                  <c:v>1337.2670479999999</c:v>
                </c:pt>
                <c:pt idx="171">
                  <c:v>1335.8173389999922</c:v>
                </c:pt>
                <c:pt idx="172">
                  <c:v>1334.3679219999999</c:v>
                </c:pt>
                <c:pt idx="173">
                  <c:v>1332.9187960000011</c:v>
                </c:pt>
                <c:pt idx="174">
                  <c:v>1331.4699620000001</c:v>
                </c:pt>
                <c:pt idx="175">
                  <c:v>1330.0214179999998</c:v>
                </c:pt>
                <c:pt idx="176">
                  <c:v>1328.5731659999999</c:v>
                </c:pt>
                <c:pt idx="177">
                  <c:v>1327.1252039999999</c:v>
                </c:pt>
                <c:pt idx="178">
                  <c:v>1325.6775319999999</c:v>
                </c:pt>
                <c:pt idx="179">
                  <c:v>1324.230149</c:v>
                </c:pt>
                <c:pt idx="180">
                  <c:v>1322.7830570000001</c:v>
                </c:pt>
                <c:pt idx="181">
                  <c:v>1321.3362540000001</c:v>
                </c:pt>
                <c:pt idx="182">
                  <c:v>1319.8897399999998</c:v>
                </c:pt>
                <c:pt idx="183">
                  <c:v>1318.4435140000001</c:v>
                </c:pt>
                <c:pt idx="184">
                  <c:v>1316.9975780000011</c:v>
                </c:pt>
                <c:pt idx="185">
                  <c:v>1315.551929</c:v>
                </c:pt>
                <c:pt idx="186">
                  <c:v>1314.1065680000011</c:v>
                </c:pt>
                <c:pt idx="187">
                  <c:v>1312.6614949999891</c:v>
                </c:pt>
                <c:pt idx="188">
                  <c:v>1311.2167100000001</c:v>
                </c:pt>
                <c:pt idx="189">
                  <c:v>1309.772211</c:v>
                </c:pt>
                <c:pt idx="190">
                  <c:v>1308.3279990000001</c:v>
                </c:pt>
                <c:pt idx="191">
                  <c:v>1306.8840739999998</c:v>
                </c:pt>
                <c:pt idx="192">
                  <c:v>1305.440435</c:v>
                </c:pt>
                <c:pt idx="193">
                  <c:v>1303.9970830000011</c:v>
                </c:pt>
                <c:pt idx="194">
                  <c:v>1302.5540149999922</c:v>
                </c:pt>
                <c:pt idx="195">
                  <c:v>1301.1112339999925</c:v>
                </c:pt>
                <c:pt idx="196">
                  <c:v>1299.668737</c:v>
                </c:pt>
                <c:pt idx="197">
                  <c:v>1298.2265250000075</c:v>
                </c:pt>
                <c:pt idx="198">
                  <c:v>1296.784598</c:v>
                </c:pt>
                <c:pt idx="199">
                  <c:v>1295.3429550000001</c:v>
                </c:pt>
                <c:pt idx="200">
                  <c:v>1293.9015960000011</c:v>
                </c:pt>
                <c:pt idx="201">
                  <c:v>1292.4605210000011</c:v>
                </c:pt>
                <c:pt idx="202">
                  <c:v>1291.01973</c:v>
                </c:pt>
                <c:pt idx="203">
                  <c:v>1289.579221</c:v>
                </c:pt>
                <c:pt idx="204">
                  <c:v>1288.1389959999999</c:v>
                </c:pt>
                <c:pt idx="205">
                  <c:v>1286.699053</c:v>
                </c:pt>
                <c:pt idx="206">
                  <c:v>1285.259393</c:v>
                </c:pt>
                <c:pt idx="207">
                  <c:v>1283.8200139999999</c:v>
                </c:pt>
                <c:pt idx="208">
                  <c:v>1282.3809179999998</c:v>
                </c:pt>
                <c:pt idx="209">
                  <c:v>1280.942102</c:v>
                </c:pt>
                <c:pt idx="210">
                  <c:v>1279.5035690000011</c:v>
                </c:pt>
                <c:pt idx="211">
                  <c:v>1278.0653159999999</c:v>
                </c:pt>
                <c:pt idx="212">
                  <c:v>1276.627342999991</c:v>
                </c:pt>
                <c:pt idx="213">
                  <c:v>1275.189652</c:v>
                </c:pt>
                <c:pt idx="214">
                  <c:v>1273.7522399999998</c:v>
                </c:pt>
                <c:pt idx="215">
                  <c:v>1272.315108</c:v>
                </c:pt>
                <c:pt idx="216">
                  <c:v>1270.878256</c:v>
                </c:pt>
                <c:pt idx="217">
                  <c:v>1269.4416830000011</c:v>
                </c:pt>
                <c:pt idx="218">
                  <c:v>1268.0053889999999</c:v>
                </c:pt>
                <c:pt idx="219">
                  <c:v>1266.569373</c:v>
                </c:pt>
                <c:pt idx="220">
                  <c:v>1265.133636999991</c:v>
                </c:pt>
                <c:pt idx="221">
                  <c:v>1263.6981779999999</c:v>
                </c:pt>
                <c:pt idx="222">
                  <c:v>1262.262997</c:v>
                </c:pt>
                <c:pt idx="223">
                  <c:v>1260.828094</c:v>
                </c:pt>
                <c:pt idx="224">
                  <c:v>1259.3934679999998</c:v>
                </c:pt>
                <c:pt idx="225">
                  <c:v>1257.9591190000001</c:v>
                </c:pt>
                <c:pt idx="226">
                  <c:v>1256.5250470000001</c:v>
                </c:pt>
                <c:pt idx="227">
                  <c:v>1255.0912510000001</c:v>
                </c:pt>
                <c:pt idx="228">
                  <c:v>1253.6577319999999</c:v>
                </c:pt>
                <c:pt idx="229">
                  <c:v>1252.2244889999922</c:v>
                </c:pt>
                <c:pt idx="230">
                  <c:v>1250.7915210000001</c:v>
                </c:pt>
                <c:pt idx="231">
                  <c:v>1249.3588279999999</c:v>
                </c:pt>
                <c:pt idx="232">
                  <c:v>1247.9264109999999</c:v>
                </c:pt>
                <c:pt idx="233">
                  <c:v>1246.494269</c:v>
                </c:pt>
                <c:pt idx="234">
                  <c:v>1245.0624009999913</c:v>
                </c:pt>
                <c:pt idx="235">
                  <c:v>1243.630807</c:v>
                </c:pt>
                <c:pt idx="236">
                  <c:v>1242.1994869999905</c:v>
                </c:pt>
                <c:pt idx="237">
                  <c:v>1240.7684409999922</c:v>
                </c:pt>
                <c:pt idx="238">
                  <c:v>1239.3376680000001</c:v>
                </c:pt>
                <c:pt idx="239">
                  <c:v>1237.907169000008</c:v>
                </c:pt>
                <c:pt idx="240">
                  <c:v>1236.476942</c:v>
                </c:pt>
                <c:pt idx="241">
                  <c:v>1235.0469880000001</c:v>
                </c:pt>
                <c:pt idx="242">
                  <c:v>1233.6173059999999</c:v>
                </c:pt>
                <c:pt idx="243">
                  <c:v>1232.1878959999999</c:v>
                </c:pt>
                <c:pt idx="244">
                  <c:v>1230.7587580000011</c:v>
                </c:pt>
                <c:pt idx="245">
                  <c:v>1229.3298910000001</c:v>
                </c:pt>
                <c:pt idx="246">
                  <c:v>1227.901296</c:v>
                </c:pt>
                <c:pt idx="247">
                  <c:v>1226.4729709999999</c:v>
                </c:pt>
                <c:pt idx="248">
                  <c:v>1225.0449179999998</c:v>
                </c:pt>
                <c:pt idx="249">
                  <c:v>1223.6171339999999</c:v>
                </c:pt>
                <c:pt idx="250">
                  <c:v>1222.1896199999999</c:v>
                </c:pt>
                <c:pt idx="251">
                  <c:v>1220.762377</c:v>
                </c:pt>
                <c:pt idx="252">
                  <c:v>1219.3354019999999</c:v>
                </c:pt>
                <c:pt idx="253">
                  <c:v>1217.9086970000085</c:v>
                </c:pt>
                <c:pt idx="254">
                  <c:v>1216.4822610000001</c:v>
                </c:pt>
                <c:pt idx="255">
                  <c:v>1215.056094</c:v>
                </c:pt>
                <c:pt idx="256">
                  <c:v>1213.630195</c:v>
                </c:pt>
                <c:pt idx="257">
                  <c:v>1212.2045640000001</c:v>
                </c:pt>
                <c:pt idx="258">
                  <c:v>1210.7792010000001</c:v>
                </c:pt>
                <c:pt idx="259">
                  <c:v>1209.3541049999906</c:v>
                </c:pt>
                <c:pt idx="260">
                  <c:v>1207.9292770000011</c:v>
                </c:pt>
                <c:pt idx="261">
                  <c:v>1206.504715</c:v>
                </c:pt>
                <c:pt idx="262">
                  <c:v>1205.0804209999906</c:v>
                </c:pt>
                <c:pt idx="263">
                  <c:v>1203.6563919999999</c:v>
                </c:pt>
                <c:pt idx="264">
                  <c:v>1202.23263</c:v>
                </c:pt>
                <c:pt idx="265">
                  <c:v>1200.8091339999999</c:v>
                </c:pt>
                <c:pt idx="266">
                  <c:v>1199.3859030000001</c:v>
                </c:pt>
                <c:pt idx="267">
                  <c:v>1197.9629379999999</c:v>
                </c:pt>
                <c:pt idx="268">
                  <c:v>1196.5402379999998</c:v>
                </c:pt>
                <c:pt idx="269">
                  <c:v>1195.117802</c:v>
                </c:pt>
                <c:pt idx="270">
                  <c:v>1193.695631</c:v>
                </c:pt>
                <c:pt idx="271">
                  <c:v>1192.2737239999999</c:v>
                </c:pt>
                <c:pt idx="272">
                  <c:v>1190.852081</c:v>
                </c:pt>
                <c:pt idx="273">
                  <c:v>1189.4307020000001</c:v>
                </c:pt>
                <c:pt idx="274">
                  <c:v>1188.0095860000001</c:v>
                </c:pt>
                <c:pt idx="275">
                  <c:v>1186.588733</c:v>
                </c:pt>
                <c:pt idx="276">
                  <c:v>1185.1681429999908</c:v>
                </c:pt>
                <c:pt idx="277">
                  <c:v>1183.7478149999999</c:v>
                </c:pt>
                <c:pt idx="278">
                  <c:v>1182.3277499999999</c:v>
                </c:pt>
                <c:pt idx="279">
                  <c:v>1180.907946</c:v>
                </c:pt>
                <c:pt idx="280">
                  <c:v>1179.4884039999999</c:v>
                </c:pt>
                <c:pt idx="281">
                  <c:v>1178.0691239999999</c:v>
                </c:pt>
                <c:pt idx="282">
                  <c:v>1176.6501049999922</c:v>
                </c:pt>
                <c:pt idx="283">
                  <c:v>1175.2313459999998</c:v>
                </c:pt>
                <c:pt idx="284">
                  <c:v>1173.8128479999998</c:v>
                </c:pt>
                <c:pt idx="285">
                  <c:v>1172.3946109999922</c:v>
                </c:pt>
                <c:pt idx="286">
                  <c:v>1170.9766330000011</c:v>
                </c:pt>
                <c:pt idx="287">
                  <c:v>1169.5589150000001</c:v>
                </c:pt>
                <c:pt idx="288">
                  <c:v>1168.1414559999998</c:v>
                </c:pt>
                <c:pt idx="289">
                  <c:v>1166.7242570000001</c:v>
                </c:pt>
                <c:pt idx="290">
                  <c:v>1165.307317</c:v>
                </c:pt>
                <c:pt idx="291">
                  <c:v>1163.890635</c:v>
                </c:pt>
                <c:pt idx="292">
                  <c:v>1162.474211</c:v>
                </c:pt>
                <c:pt idx="293">
                  <c:v>1161.0580459999999</c:v>
                </c:pt>
                <c:pt idx="294">
                  <c:v>1159.6421379999922</c:v>
                </c:pt>
                <c:pt idx="295">
                  <c:v>1158.226488</c:v>
                </c:pt>
                <c:pt idx="296">
                  <c:v>1156.8110939999999</c:v>
                </c:pt>
                <c:pt idx="297">
                  <c:v>1155.3959580000001</c:v>
                </c:pt>
                <c:pt idx="298">
                  <c:v>1153.9810789999999</c:v>
                </c:pt>
                <c:pt idx="299">
                  <c:v>1152.5664549999999</c:v>
                </c:pt>
                <c:pt idx="300">
                  <c:v>1151.1520879999998</c:v>
                </c:pt>
                <c:pt idx="301">
                  <c:v>1149.7379770000011</c:v>
                </c:pt>
                <c:pt idx="302">
                  <c:v>1148.3241209999908</c:v>
                </c:pt>
                <c:pt idx="303">
                  <c:v>1146.9105210000071</c:v>
                </c:pt>
                <c:pt idx="304">
                  <c:v>1145.4971750000011</c:v>
                </c:pt>
                <c:pt idx="305">
                  <c:v>1144.0840839999998</c:v>
                </c:pt>
                <c:pt idx="306">
                  <c:v>1142.6712479999906</c:v>
                </c:pt>
                <c:pt idx="307">
                  <c:v>1141.2586650000076</c:v>
                </c:pt>
                <c:pt idx="308">
                  <c:v>1139.8463369999922</c:v>
                </c:pt>
                <c:pt idx="309">
                  <c:v>1138.434262</c:v>
                </c:pt>
                <c:pt idx="310">
                  <c:v>1137.0224399999922</c:v>
                </c:pt>
                <c:pt idx="311">
                  <c:v>1135.6108710000001</c:v>
                </c:pt>
                <c:pt idx="312">
                  <c:v>1134.1995549999999</c:v>
                </c:pt>
                <c:pt idx="313">
                  <c:v>1132.788491</c:v>
                </c:pt>
                <c:pt idx="314">
                  <c:v>1131.3776800000001</c:v>
                </c:pt>
                <c:pt idx="315">
                  <c:v>1129.9671209999999</c:v>
                </c:pt>
                <c:pt idx="316">
                  <c:v>1128.5568129999999</c:v>
                </c:pt>
                <c:pt idx="317">
                  <c:v>1127.1467560000001</c:v>
                </c:pt>
                <c:pt idx="318">
                  <c:v>1125.7369500000011</c:v>
                </c:pt>
                <c:pt idx="319">
                  <c:v>1124.3273959999999</c:v>
                </c:pt>
                <c:pt idx="320">
                  <c:v>1122.9180910000011</c:v>
                </c:pt>
                <c:pt idx="321">
                  <c:v>1121.509037</c:v>
                </c:pt>
                <c:pt idx="322">
                  <c:v>1120.1002329999906</c:v>
                </c:pt>
                <c:pt idx="323">
                  <c:v>1118.691679</c:v>
                </c:pt>
                <c:pt idx="324">
                  <c:v>1117.283373</c:v>
                </c:pt>
                <c:pt idx="325">
                  <c:v>1115.875317</c:v>
                </c:pt>
                <c:pt idx="326">
                  <c:v>1114.4675100000011</c:v>
                </c:pt>
                <c:pt idx="327">
                  <c:v>1113.0599510000011</c:v>
                </c:pt>
                <c:pt idx="328">
                  <c:v>1111.6526409999906</c:v>
                </c:pt>
                <c:pt idx="329">
                  <c:v>1110.2455780000073</c:v>
                </c:pt>
                <c:pt idx="330">
                  <c:v>1108.8387630000011</c:v>
                </c:pt>
                <c:pt idx="331">
                  <c:v>1107.432196</c:v>
                </c:pt>
                <c:pt idx="332">
                  <c:v>1106.0258760000011</c:v>
                </c:pt>
                <c:pt idx="333">
                  <c:v>1104.6198019999999</c:v>
                </c:pt>
                <c:pt idx="334">
                  <c:v>1103.2139749999999</c:v>
                </c:pt>
                <c:pt idx="335">
                  <c:v>1101.808395</c:v>
                </c:pt>
                <c:pt idx="336">
                  <c:v>1100.4030600000001</c:v>
                </c:pt>
                <c:pt idx="337">
                  <c:v>1098.9979710000011</c:v>
                </c:pt>
                <c:pt idx="338">
                  <c:v>1097.5931279999998</c:v>
                </c:pt>
                <c:pt idx="339">
                  <c:v>1096.188529</c:v>
                </c:pt>
                <c:pt idx="340">
                  <c:v>1094.7841759999999</c:v>
                </c:pt>
                <c:pt idx="341">
                  <c:v>1093.3800670000001</c:v>
                </c:pt>
                <c:pt idx="342">
                  <c:v>1091.9762029999999</c:v>
                </c:pt>
                <c:pt idx="343">
                  <c:v>1090.572582</c:v>
                </c:pt>
                <c:pt idx="344">
                  <c:v>1089.1692059999998</c:v>
                </c:pt>
                <c:pt idx="345">
                  <c:v>1087.7660730000011</c:v>
                </c:pt>
                <c:pt idx="346">
                  <c:v>1086.3631829999922</c:v>
                </c:pt>
                <c:pt idx="347">
                  <c:v>1084.960536</c:v>
                </c:pt>
                <c:pt idx="348">
                  <c:v>1083.5581319999999</c:v>
                </c:pt>
                <c:pt idx="349">
                  <c:v>1082.15597</c:v>
                </c:pt>
                <c:pt idx="350">
                  <c:v>1080.75405</c:v>
                </c:pt>
                <c:pt idx="351">
                  <c:v>1079.3523719999998</c:v>
                </c:pt>
                <c:pt idx="352">
                  <c:v>1077.9509350000001</c:v>
                </c:pt>
                <c:pt idx="353">
                  <c:v>1076.5497399999999</c:v>
                </c:pt>
                <c:pt idx="354">
                  <c:v>1075.148786</c:v>
                </c:pt>
                <c:pt idx="355">
                  <c:v>1073.7480720000001</c:v>
                </c:pt>
                <c:pt idx="356">
                  <c:v>1072.3475989999999</c:v>
                </c:pt>
                <c:pt idx="357">
                  <c:v>1070.9473660000001</c:v>
                </c:pt>
                <c:pt idx="358">
                  <c:v>1069.5473730000001</c:v>
                </c:pt>
                <c:pt idx="359">
                  <c:v>1068.1476190000001</c:v>
                </c:pt>
                <c:pt idx="360">
                  <c:v>1066.7481049999999</c:v>
                </c:pt>
                <c:pt idx="361">
                  <c:v>1065.348829</c:v>
                </c:pt>
                <c:pt idx="362">
                  <c:v>1063.9497930000011</c:v>
                </c:pt>
                <c:pt idx="363">
                  <c:v>1062.5509950000001</c:v>
                </c:pt>
                <c:pt idx="364">
                  <c:v>1061.1524349999854</c:v>
                </c:pt>
                <c:pt idx="365">
                  <c:v>1059.754113</c:v>
                </c:pt>
                <c:pt idx="366">
                  <c:v>1058.3560279999999</c:v>
                </c:pt>
                <c:pt idx="367">
                  <c:v>1056.9581810000011</c:v>
                </c:pt>
                <c:pt idx="368">
                  <c:v>1055.5605710000011</c:v>
                </c:pt>
                <c:pt idx="369">
                  <c:v>1054.1631979999925</c:v>
                </c:pt>
                <c:pt idx="370">
                  <c:v>1052.7660610000075</c:v>
                </c:pt>
                <c:pt idx="371">
                  <c:v>1051.36916</c:v>
                </c:pt>
                <c:pt idx="372">
                  <c:v>1049.9724959999999</c:v>
                </c:pt>
                <c:pt idx="373">
                  <c:v>1048.5760670000011</c:v>
                </c:pt>
                <c:pt idx="374">
                  <c:v>1047.179873</c:v>
                </c:pt>
                <c:pt idx="375">
                  <c:v>1045.783915</c:v>
                </c:pt>
                <c:pt idx="376">
                  <c:v>1044.388191</c:v>
                </c:pt>
                <c:pt idx="377">
                  <c:v>1042.992702</c:v>
                </c:pt>
                <c:pt idx="378">
                  <c:v>1041.5974469999908</c:v>
                </c:pt>
                <c:pt idx="379">
                  <c:v>1040.2024259999998</c:v>
                </c:pt>
                <c:pt idx="380">
                  <c:v>1038.8076390000001</c:v>
                </c:pt>
                <c:pt idx="381">
                  <c:v>1037.4130849999999</c:v>
                </c:pt>
                <c:pt idx="382">
                  <c:v>1036.0187650000075</c:v>
                </c:pt>
                <c:pt idx="383">
                  <c:v>1034.624677</c:v>
                </c:pt>
                <c:pt idx="384">
                  <c:v>1033.230822</c:v>
                </c:pt>
                <c:pt idx="385">
                  <c:v>1031.8371990000001</c:v>
                </c:pt>
                <c:pt idx="386">
                  <c:v>1030.443808</c:v>
                </c:pt>
                <c:pt idx="387">
                  <c:v>1029.050649</c:v>
                </c:pt>
                <c:pt idx="388">
                  <c:v>1027.657721</c:v>
                </c:pt>
                <c:pt idx="389">
                  <c:v>1026.2650249999999</c:v>
                </c:pt>
                <c:pt idx="390">
                  <c:v>1024.8725589999999</c:v>
                </c:pt>
                <c:pt idx="391">
                  <c:v>1023.480324</c:v>
                </c:pt>
                <c:pt idx="392">
                  <c:v>1022.0883190000005</c:v>
                </c:pt>
                <c:pt idx="393">
                  <c:v>1020.696545</c:v>
                </c:pt>
                <c:pt idx="394">
                  <c:v>1019.3049999999994</c:v>
                </c:pt>
                <c:pt idx="395">
                  <c:v>1017.913685</c:v>
                </c:pt>
                <c:pt idx="396">
                  <c:v>1016.5225989999979</c:v>
                </c:pt>
                <c:pt idx="397">
                  <c:v>1015.131741</c:v>
                </c:pt>
                <c:pt idx="398">
                  <c:v>1013.7411129999994</c:v>
                </c:pt>
                <c:pt idx="399">
                  <c:v>1012.3507129999994</c:v>
                </c:pt>
                <c:pt idx="400">
                  <c:v>1010.9605409999994</c:v>
                </c:pt>
                <c:pt idx="401">
                  <c:v>1009.570597</c:v>
                </c:pt>
                <c:pt idx="402">
                  <c:v>1008.1808800000035</c:v>
                </c:pt>
                <c:pt idx="403">
                  <c:v>1006.7913910000005</c:v>
                </c:pt>
                <c:pt idx="404">
                  <c:v>1005.4021279999953</c:v>
                </c:pt>
                <c:pt idx="405">
                  <c:v>1004.013093</c:v>
                </c:pt>
                <c:pt idx="406">
                  <c:v>1002.624284</c:v>
                </c:pt>
                <c:pt idx="407">
                  <c:v>1001.2357000000005</c:v>
                </c:pt>
                <c:pt idx="408">
                  <c:v>999.84734299999946</c:v>
                </c:pt>
                <c:pt idx="409">
                  <c:v>998.45921199999748</c:v>
                </c:pt>
                <c:pt idx="410">
                  <c:v>997.07130500000005</c:v>
                </c:pt>
                <c:pt idx="411">
                  <c:v>995.68362400000001</c:v>
                </c:pt>
                <c:pt idx="412">
                  <c:v>994.29616699999997</c:v>
                </c:pt>
                <c:pt idx="413">
                  <c:v>992.90893500000004</c:v>
                </c:pt>
                <c:pt idx="414">
                  <c:v>991.52192699999796</c:v>
                </c:pt>
                <c:pt idx="415">
                  <c:v>990.13514299999997</c:v>
                </c:pt>
                <c:pt idx="416">
                  <c:v>988.74858300000005</c:v>
                </c:pt>
                <c:pt idx="417">
                  <c:v>987.36224599999434</c:v>
                </c:pt>
                <c:pt idx="418">
                  <c:v>985.97613200000001</c:v>
                </c:pt>
                <c:pt idx="419">
                  <c:v>984.59024099999999</c:v>
                </c:pt>
                <c:pt idx="420">
                  <c:v>983.20457200000055</c:v>
                </c:pt>
                <c:pt idx="421">
                  <c:v>981.81912599999748</c:v>
                </c:pt>
                <c:pt idx="422">
                  <c:v>980.43390099999999</c:v>
                </c:pt>
                <c:pt idx="423">
                  <c:v>979.04889800000001</c:v>
                </c:pt>
                <c:pt idx="424">
                  <c:v>977.66411699999946</c:v>
                </c:pt>
                <c:pt idx="425">
                  <c:v>976.27955600000053</c:v>
                </c:pt>
                <c:pt idx="426">
                  <c:v>974.89521699999796</c:v>
                </c:pt>
                <c:pt idx="427">
                  <c:v>973.51109799999949</c:v>
                </c:pt>
                <c:pt idx="428">
                  <c:v>972.12719899999797</c:v>
                </c:pt>
                <c:pt idx="429">
                  <c:v>970.74351999999999</c:v>
                </c:pt>
                <c:pt idx="430">
                  <c:v>969.36006099999747</c:v>
                </c:pt>
                <c:pt idx="431">
                  <c:v>967.97682199999997</c:v>
                </c:pt>
                <c:pt idx="432">
                  <c:v>966.59380100000055</c:v>
                </c:pt>
                <c:pt idx="433">
                  <c:v>965.21100000000001</c:v>
                </c:pt>
                <c:pt idx="434">
                  <c:v>963.82841699999949</c:v>
                </c:pt>
                <c:pt idx="435">
                  <c:v>962.44605199999796</c:v>
                </c:pt>
                <c:pt idx="436">
                  <c:v>961.06390499999998</c:v>
                </c:pt>
                <c:pt idx="437">
                  <c:v>959.68197700000053</c:v>
                </c:pt>
                <c:pt idx="438">
                  <c:v>958.30026499999747</c:v>
                </c:pt>
                <c:pt idx="439">
                  <c:v>956.91877100000352</c:v>
                </c:pt>
                <c:pt idx="440">
                  <c:v>955.53749399999947</c:v>
                </c:pt>
                <c:pt idx="441">
                  <c:v>954.15643299999999</c:v>
                </c:pt>
                <c:pt idx="442">
                  <c:v>952.77558800000054</c:v>
                </c:pt>
                <c:pt idx="443">
                  <c:v>951.39495999999997</c:v>
                </c:pt>
                <c:pt idx="444">
                  <c:v>950.01454799999999</c:v>
                </c:pt>
                <c:pt idx="445">
                  <c:v>948.63435100000004</c:v>
                </c:pt>
                <c:pt idx="446">
                  <c:v>947.254369</c:v>
                </c:pt>
                <c:pt idx="447">
                  <c:v>945.87460199999998</c:v>
                </c:pt>
                <c:pt idx="448">
                  <c:v>944.49504999999999</c:v>
                </c:pt>
                <c:pt idx="449">
                  <c:v>943.11571200000003</c:v>
                </c:pt>
                <c:pt idx="450">
                  <c:v>941.73658899999998</c:v>
                </c:pt>
                <c:pt idx="451">
                  <c:v>940.35767899999746</c:v>
                </c:pt>
                <c:pt idx="452">
                  <c:v>938.97898300000054</c:v>
                </c:pt>
                <c:pt idx="453">
                  <c:v>937.60050000000001</c:v>
                </c:pt>
                <c:pt idx="454">
                  <c:v>936.22222999999747</c:v>
                </c:pt>
                <c:pt idx="455">
                  <c:v>934.84417199999996</c:v>
                </c:pt>
                <c:pt idx="456">
                  <c:v>933.46632699999748</c:v>
                </c:pt>
                <c:pt idx="457">
                  <c:v>932.08869500000003</c:v>
                </c:pt>
                <c:pt idx="458">
                  <c:v>930.711274</c:v>
                </c:pt>
                <c:pt idx="459">
                  <c:v>929.33406499999796</c:v>
                </c:pt>
                <c:pt idx="460">
                  <c:v>927.95706699999516</c:v>
                </c:pt>
                <c:pt idx="461">
                  <c:v>926.58028000000002</c:v>
                </c:pt>
                <c:pt idx="462">
                  <c:v>925.20370400000354</c:v>
                </c:pt>
                <c:pt idx="463">
                  <c:v>923.82733799999949</c:v>
                </c:pt>
                <c:pt idx="464">
                  <c:v>922.45118199999797</c:v>
                </c:pt>
                <c:pt idx="465">
                  <c:v>921.07523700000002</c:v>
                </c:pt>
                <c:pt idx="466">
                  <c:v>919.69950100000005</c:v>
                </c:pt>
                <c:pt idx="467">
                  <c:v>918.32397400000002</c:v>
                </c:pt>
                <c:pt idx="468">
                  <c:v>916.94865699999946</c:v>
                </c:pt>
                <c:pt idx="469">
                  <c:v>915.57354800000053</c:v>
                </c:pt>
                <c:pt idx="470">
                  <c:v>914.19864800000005</c:v>
                </c:pt>
                <c:pt idx="471">
                  <c:v>912.82395599999938</c:v>
                </c:pt>
                <c:pt idx="472">
                  <c:v>911.44947200000001</c:v>
                </c:pt>
                <c:pt idx="473">
                  <c:v>910.07519600000001</c:v>
                </c:pt>
                <c:pt idx="474">
                  <c:v>908.70112699999947</c:v>
                </c:pt>
                <c:pt idx="475">
                  <c:v>907.32726499999399</c:v>
                </c:pt>
                <c:pt idx="476">
                  <c:v>905.95360999999946</c:v>
                </c:pt>
                <c:pt idx="477">
                  <c:v>904.58016099999998</c:v>
                </c:pt>
                <c:pt idx="478">
                  <c:v>903.20691899999997</c:v>
                </c:pt>
                <c:pt idx="479">
                  <c:v>901.83388300000001</c:v>
                </c:pt>
                <c:pt idx="480">
                  <c:v>900.46105299999749</c:v>
                </c:pt>
                <c:pt idx="481">
                  <c:v>899.08842800000002</c:v>
                </c:pt>
                <c:pt idx="482">
                  <c:v>897.71600799999999</c:v>
                </c:pt>
                <c:pt idx="483">
                  <c:v>896.34379300000001</c:v>
                </c:pt>
                <c:pt idx="484">
                  <c:v>894.97178200000053</c:v>
                </c:pt>
                <c:pt idx="485">
                  <c:v>893.59997600000054</c:v>
                </c:pt>
                <c:pt idx="486">
                  <c:v>892.22837400000446</c:v>
                </c:pt>
                <c:pt idx="487">
                  <c:v>890.85697599999946</c:v>
                </c:pt>
                <c:pt idx="488">
                  <c:v>889.48578100000054</c:v>
                </c:pt>
                <c:pt idx="489">
                  <c:v>888.11478900000054</c:v>
                </c:pt>
                <c:pt idx="490">
                  <c:v>886.74400100000003</c:v>
                </c:pt>
                <c:pt idx="491">
                  <c:v>885.37341500000002</c:v>
                </c:pt>
                <c:pt idx="492">
                  <c:v>884.00303100000053</c:v>
                </c:pt>
                <c:pt idx="493">
                  <c:v>882.63284899999996</c:v>
                </c:pt>
                <c:pt idx="494">
                  <c:v>881.26286899999798</c:v>
                </c:pt>
                <c:pt idx="495">
                  <c:v>879.89309100000003</c:v>
                </c:pt>
                <c:pt idx="496">
                  <c:v>878.52351399999998</c:v>
                </c:pt>
                <c:pt idx="497">
                  <c:v>877.15413799999999</c:v>
                </c:pt>
                <c:pt idx="498">
                  <c:v>875.78496199999995</c:v>
                </c:pt>
                <c:pt idx="499">
                  <c:v>874.41598699999997</c:v>
                </c:pt>
                <c:pt idx="500">
                  <c:v>873.0472119999954</c:v>
                </c:pt>
                <c:pt idx="501">
                  <c:v>871.67863700000055</c:v>
                </c:pt>
                <c:pt idx="502">
                  <c:v>870.31026199999746</c:v>
                </c:pt>
                <c:pt idx="503">
                  <c:v>868.94208499999797</c:v>
                </c:pt>
                <c:pt idx="504">
                  <c:v>867.57410800000002</c:v>
                </c:pt>
                <c:pt idx="505">
                  <c:v>866.20632999999998</c:v>
                </c:pt>
                <c:pt idx="506">
                  <c:v>864.83874900000001</c:v>
                </c:pt>
                <c:pt idx="507">
                  <c:v>863.47136799999998</c:v>
                </c:pt>
                <c:pt idx="508">
                  <c:v>862.10418300000003</c:v>
                </c:pt>
                <c:pt idx="509">
                  <c:v>860.73719699999947</c:v>
                </c:pt>
                <c:pt idx="510">
                  <c:v>859.370408</c:v>
                </c:pt>
                <c:pt idx="511">
                  <c:v>858.00381600000003</c:v>
                </c:pt>
                <c:pt idx="512">
                  <c:v>856.63741999999797</c:v>
                </c:pt>
                <c:pt idx="513">
                  <c:v>855.27122099999997</c:v>
                </c:pt>
                <c:pt idx="514">
                  <c:v>853.90521899999749</c:v>
                </c:pt>
                <c:pt idx="515">
                  <c:v>852.53941199999997</c:v>
                </c:pt>
                <c:pt idx="516">
                  <c:v>851.17380100000355</c:v>
                </c:pt>
                <c:pt idx="517">
                  <c:v>849.80838500000004</c:v>
                </c:pt>
                <c:pt idx="518">
                  <c:v>848.44316399999946</c:v>
                </c:pt>
                <c:pt idx="519">
                  <c:v>847.07813800000054</c:v>
                </c:pt>
                <c:pt idx="520">
                  <c:v>845.71330700000055</c:v>
                </c:pt>
                <c:pt idx="521">
                  <c:v>844.34866999999747</c:v>
                </c:pt>
                <c:pt idx="522">
                  <c:v>842.98422699999946</c:v>
                </c:pt>
                <c:pt idx="523">
                  <c:v>841.61997699999995</c:v>
                </c:pt>
                <c:pt idx="524">
                  <c:v>840.25592099999949</c:v>
                </c:pt>
                <c:pt idx="525">
                  <c:v>838.89205799999797</c:v>
                </c:pt>
                <c:pt idx="526">
                  <c:v>837.52838799999995</c:v>
                </c:pt>
                <c:pt idx="527">
                  <c:v>836.16490999999996</c:v>
                </c:pt>
                <c:pt idx="528">
                  <c:v>834.8016249999954</c:v>
                </c:pt>
                <c:pt idx="529">
                  <c:v>833.43853200000001</c:v>
                </c:pt>
                <c:pt idx="530">
                  <c:v>832.07563000000005</c:v>
                </c:pt>
                <c:pt idx="531">
                  <c:v>830.71291999999949</c:v>
                </c:pt>
                <c:pt idx="532">
                  <c:v>829.35040099999947</c:v>
                </c:pt>
                <c:pt idx="533">
                  <c:v>827.98807300000055</c:v>
                </c:pt>
                <c:pt idx="534">
                  <c:v>826.62593500000003</c:v>
                </c:pt>
                <c:pt idx="535">
                  <c:v>825.26398800000004</c:v>
                </c:pt>
                <c:pt idx="536">
                  <c:v>823.90223099999946</c:v>
                </c:pt>
                <c:pt idx="537">
                  <c:v>822.54066399999749</c:v>
                </c:pt>
                <c:pt idx="538">
                  <c:v>821.17928600000005</c:v>
                </c:pt>
                <c:pt idx="539">
                  <c:v>819.81809699999997</c:v>
                </c:pt>
                <c:pt idx="540">
                  <c:v>818.45709699999747</c:v>
                </c:pt>
                <c:pt idx="541">
                  <c:v>817.09628599999996</c:v>
                </c:pt>
                <c:pt idx="542">
                  <c:v>815.73566399999947</c:v>
                </c:pt>
                <c:pt idx="543">
                  <c:v>814.37522899999749</c:v>
                </c:pt>
                <c:pt idx="544">
                  <c:v>813.01498200000003</c:v>
                </c:pt>
                <c:pt idx="545">
                  <c:v>811.65492299999949</c:v>
                </c:pt>
                <c:pt idx="546">
                  <c:v>810.29504999999995</c:v>
                </c:pt>
                <c:pt idx="547">
                  <c:v>808.93536499999948</c:v>
                </c:pt>
                <c:pt idx="548">
                  <c:v>807.57586700000002</c:v>
                </c:pt>
                <c:pt idx="549">
                  <c:v>806.21655499999997</c:v>
                </c:pt>
                <c:pt idx="550">
                  <c:v>804.85742899999434</c:v>
                </c:pt>
                <c:pt idx="551">
                  <c:v>803.49848899999995</c:v>
                </c:pt>
                <c:pt idx="552">
                  <c:v>802.13973400000054</c:v>
                </c:pt>
                <c:pt idx="553">
                  <c:v>800.78116499999999</c:v>
                </c:pt>
                <c:pt idx="554">
                  <c:v>799.42278099999999</c:v>
                </c:pt>
                <c:pt idx="555">
                  <c:v>798.06458099999998</c:v>
                </c:pt>
                <c:pt idx="556">
                  <c:v>796.70656599999938</c:v>
                </c:pt>
                <c:pt idx="557">
                  <c:v>795.34873500000003</c:v>
                </c:pt>
                <c:pt idx="558">
                  <c:v>793.99108799999999</c:v>
                </c:pt>
                <c:pt idx="559">
                  <c:v>792.63362499999948</c:v>
                </c:pt>
                <c:pt idx="560">
                  <c:v>791.27634500000352</c:v>
                </c:pt>
                <c:pt idx="561">
                  <c:v>789.91924799999947</c:v>
                </c:pt>
                <c:pt idx="562">
                  <c:v>788.56233299999997</c:v>
                </c:pt>
                <c:pt idx="563">
                  <c:v>787.205602</c:v>
                </c:pt>
                <c:pt idx="564">
                  <c:v>785.84905199999946</c:v>
                </c:pt>
                <c:pt idx="565">
                  <c:v>784.49268399999949</c:v>
                </c:pt>
                <c:pt idx="566">
                  <c:v>783.13649799999996</c:v>
                </c:pt>
                <c:pt idx="567">
                  <c:v>781.78049400000054</c:v>
                </c:pt>
                <c:pt idx="568">
                  <c:v>780.42466999999749</c:v>
                </c:pt>
                <c:pt idx="569">
                  <c:v>779.06902699999796</c:v>
                </c:pt>
                <c:pt idx="570">
                  <c:v>777.71356500000002</c:v>
                </c:pt>
                <c:pt idx="571">
                  <c:v>776.35828299999946</c:v>
                </c:pt>
                <c:pt idx="572">
                  <c:v>775.00318100000004</c:v>
                </c:pt>
                <c:pt idx="573">
                  <c:v>773.64825899999948</c:v>
                </c:pt>
                <c:pt idx="574">
                  <c:v>772.29351599999995</c:v>
                </c:pt>
                <c:pt idx="575">
                  <c:v>770.93895199999997</c:v>
                </c:pt>
                <c:pt idx="576">
                  <c:v>769.58456699999999</c:v>
                </c:pt>
                <c:pt idx="577">
                  <c:v>768.23036000000002</c:v>
                </c:pt>
                <c:pt idx="578">
                  <c:v>766.87633200000005</c:v>
                </c:pt>
                <c:pt idx="579">
                  <c:v>765.52248199999997</c:v>
                </c:pt>
                <c:pt idx="580">
                  <c:v>764.16881000000001</c:v>
                </c:pt>
                <c:pt idx="581">
                  <c:v>762.81531500000006</c:v>
                </c:pt>
                <c:pt idx="582">
                  <c:v>761.46199699999738</c:v>
                </c:pt>
                <c:pt idx="583">
                  <c:v>760.10885599999995</c:v>
                </c:pt>
                <c:pt idx="584">
                  <c:v>758.75589200000002</c:v>
                </c:pt>
                <c:pt idx="585">
                  <c:v>757.40310399999998</c:v>
                </c:pt>
                <c:pt idx="586">
                  <c:v>756.05049199999996</c:v>
                </c:pt>
                <c:pt idx="587">
                  <c:v>754.69805599999995</c:v>
                </c:pt>
                <c:pt idx="588">
                  <c:v>753.34579599999938</c:v>
                </c:pt>
                <c:pt idx="589">
                  <c:v>751.99371000000053</c:v>
                </c:pt>
                <c:pt idx="590">
                  <c:v>750.64179999999999</c:v>
                </c:pt>
                <c:pt idx="591">
                  <c:v>749.29006400000003</c:v>
                </c:pt>
                <c:pt idx="592">
                  <c:v>747.93850199999997</c:v>
                </c:pt>
                <c:pt idx="593">
                  <c:v>746.58711499999947</c:v>
                </c:pt>
                <c:pt idx="594">
                  <c:v>745.23590100000001</c:v>
                </c:pt>
                <c:pt idx="595">
                  <c:v>743.884861</c:v>
                </c:pt>
                <c:pt idx="596">
                  <c:v>742.533995</c:v>
                </c:pt>
                <c:pt idx="597">
                  <c:v>741.18330100000355</c:v>
                </c:pt>
                <c:pt idx="598">
                  <c:v>739.83277999999996</c:v>
                </c:pt>
                <c:pt idx="599">
                  <c:v>738.48243100000002</c:v>
                </c:pt>
                <c:pt idx="600">
                  <c:v>737.13225399999749</c:v>
                </c:pt>
                <c:pt idx="601">
                  <c:v>735.78224999999998</c:v>
                </c:pt>
                <c:pt idx="602">
                  <c:v>734.43241599999749</c:v>
                </c:pt>
                <c:pt idx="603">
                  <c:v>733.08275400000002</c:v>
                </c:pt>
                <c:pt idx="604">
                  <c:v>731.73326399999996</c:v>
                </c:pt>
                <c:pt idx="605">
                  <c:v>730.38394400000004</c:v>
                </c:pt>
                <c:pt idx="606">
                  <c:v>729.03479400000003</c:v>
                </c:pt>
                <c:pt idx="607">
                  <c:v>727.68581400000005</c:v>
                </c:pt>
                <c:pt idx="608">
                  <c:v>726.33700499999748</c:v>
                </c:pt>
                <c:pt idx="609">
                  <c:v>724.98836500000004</c:v>
                </c:pt>
                <c:pt idx="610">
                  <c:v>723.63989400000003</c:v>
                </c:pt>
                <c:pt idx="611">
                  <c:v>722.29159200000004</c:v>
                </c:pt>
                <c:pt idx="612">
                  <c:v>720.94345999999996</c:v>
                </c:pt>
                <c:pt idx="613">
                  <c:v>719.59549500000003</c:v>
                </c:pt>
                <c:pt idx="614">
                  <c:v>718.24769899999797</c:v>
                </c:pt>
                <c:pt idx="615">
                  <c:v>716.90007100000003</c:v>
                </c:pt>
                <c:pt idx="616">
                  <c:v>715.55260999999746</c:v>
                </c:pt>
                <c:pt idx="617">
                  <c:v>714.20531700000004</c:v>
                </c:pt>
                <c:pt idx="618">
                  <c:v>712.85819099999947</c:v>
                </c:pt>
                <c:pt idx="619">
                  <c:v>711.51123199999938</c:v>
                </c:pt>
                <c:pt idx="620">
                  <c:v>710.16443900000002</c:v>
                </c:pt>
                <c:pt idx="621">
                  <c:v>708.81781299999739</c:v>
                </c:pt>
                <c:pt idx="622">
                  <c:v>707.47135200000002</c:v>
                </c:pt>
                <c:pt idx="623">
                  <c:v>706.12505699999997</c:v>
                </c:pt>
                <c:pt idx="624">
                  <c:v>704.77892799999995</c:v>
                </c:pt>
                <c:pt idx="625">
                  <c:v>703.43296399999747</c:v>
                </c:pt>
                <c:pt idx="626">
                  <c:v>702.08716399999946</c:v>
                </c:pt>
                <c:pt idx="627">
                  <c:v>700.74152899999797</c:v>
                </c:pt>
                <c:pt idx="628">
                  <c:v>699.39605899999947</c:v>
                </c:pt>
                <c:pt idx="629">
                  <c:v>698.05075199999999</c:v>
                </c:pt>
                <c:pt idx="630">
                  <c:v>696.70560999999998</c:v>
                </c:pt>
                <c:pt idx="631">
                  <c:v>695.36062999999422</c:v>
                </c:pt>
                <c:pt idx="632">
                  <c:v>694.01581399999998</c:v>
                </c:pt>
                <c:pt idx="633">
                  <c:v>692.67116099999998</c:v>
                </c:pt>
                <c:pt idx="634">
                  <c:v>691.32666999999515</c:v>
                </c:pt>
                <c:pt idx="635">
                  <c:v>689.98234200000002</c:v>
                </c:pt>
                <c:pt idx="636">
                  <c:v>688.63817600000004</c:v>
                </c:pt>
                <c:pt idx="637">
                  <c:v>687.29417100000353</c:v>
                </c:pt>
                <c:pt idx="638">
                  <c:v>685.95032799999797</c:v>
                </c:pt>
                <c:pt idx="639">
                  <c:v>684.60664699999938</c:v>
                </c:pt>
                <c:pt idx="640">
                  <c:v>683.26312600000006</c:v>
                </c:pt>
                <c:pt idx="641">
                  <c:v>681.91976599999998</c:v>
                </c:pt>
                <c:pt idx="642">
                  <c:v>680.57656599999996</c:v>
                </c:pt>
                <c:pt idx="643">
                  <c:v>679.23352599999998</c:v>
                </c:pt>
                <c:pt idx="644">
                  <c:v>677.89064599999949</c:v>
                </c:pt>
                <c:pt idx="645">
                  <c:v>676.54792599999746</c:v>
                </c:pt>
                <c:pt idx="646">
                  <c:v>675.20536500000003</c:v>
                </c:pt>
                <c:pt idx="647">
                  <c:v>673.86296299999492</c:v>
                </c:pt>
                <c:pt idx="648">
                  <c:v>672.52071999999998</c:v>
                </c:pt>
                <c:pt idx="649">
                  <c:v>671.17863500000055</c:v>
                </c:pt>
                <c:pt idx="650">
                  <c:v>669.83670799999948</c:v>
                </c:pt>
                <c:pt idx="651">
                  <c:v>668.49493900000004</c:v>
                </c:pt>
                <c:pt idx="652">
                  <c:v>667.15332799999999</c:v>
                </c:pt>
                <c:pt idx="653">
                  <c:v>665.81187399999999</c:v>
                </c:pt>
                <c:pt idx="654">
                  <c:v>664.47057700000005</c:v>
                </c:pt>
                <c:pt idx="655">
                  <c:v>663.12943600000051</c:v>
                </c:pt>
                <c:pt idx="656">
                  <c:v>661.78845200000353</c:v>
                </c:pt>
                <c:pt idx="657">
                  <c:v>660.4476249999941</c:v>
                </c:pt>
                <c:pt idx="658">
                  <c:v>659.10695299999998</c:v>
                </c:pt>
                <c:pt idx="659">
                  <c:v>657.766437</c:v>
                </c:pt>
                <c:pt idx="660">
                  <c:v>656.42607599999997</c:v>
                </c:pt>
                <c:pt idx="661">
                  <c:v>655.08587000000352</c:v>
                </c:pt>
                <c:pt idx="662">
                  <c:v>653.74581999999998</c:v>
                </c:pt>
                <c:pt idx="663">
                  <c:v>652.40592299999946</c:v>
                </c:pt>
                <c:pt idx="664">
                  <c:v>651.06618099999946</c:v>
                </c:pt>
                <c:pt idx="665">
                  <c:v>649.72659299999998</c:v>
                </c:pt>
                <c:pt idx="666">
                  <c:v>648.38715799999738</c:v>
                </c:pt>
                <c:pt idx="667">
                  <c:v>647.04787699999997</c:v>
                </c:pt>
                <c:pt idx="668">
                  <c:v>645.70874900000354</c:v>
                </c:pt>
                <c:pt idx="669">
                  <c:v>644.36977300000001</c:v>
                </c:pt>
                <c:pt idx="670">
                  <c:v>643.03095099999996</c:v>
                </c:pt>
                <c:pt idx="671">
                  <c:v>641.69227999999998</c:v>
                </c:pt>
                <c:pt idx="672">
                  <c:v>640.35376199999996</c:v>
                </c:pt>
                <c:pt idx="673">
                  <c:v>639.01539500000001</c:v>
                </c:pt>
                <c:pt idx="674">
                  <c:v>637.67718000000002</c:v>
                </c:pt>
                <c:pt idx="675">
                  <c:v>636.33911599999749</c:v>
                </c:pt>
                <c:pt idx="676">
                  <c:v>635.00120199999947</c:v>
                </c:pt>
                <c:pt idx="677">
                  <c:v>633.66343900000004</c:v>
                </c:pt>
                <c:pt idx="678">
                  <c:v>632.32582699999796</c:v>
                </c:pt>
                <c:pt idx="679">
                  <c:v>630.98836500000004</c:v>
                </c:pt>
                <c:pt idx="680">
                  <c:v>629.65105199999948</c:v>
                </c:pt>
                <c:pt idx="681">
                  <c:v>628.31388900000002</c:v>
                </c:pt>
                <c:pt idx="682">
                  <c:v>626.97687499999995</c:v>
                </c:pt>
                <c:pt idx="683">
                  <c:v>625.64000999999996</c:v>
                </c:pt>
                <c:pt idx="684">
                  <c:v>624.30329299999948</c:v>
                </c:pt>
                <c:pt idx="685">
                  <c:v>622.96672499999738</c:v>
                </c:pt>
                <c:pt idx="686">
                  <c:v>621.63030500000002</c:v>
                </c:pt>
                <c:pt idx="687">
                  <c:v>620.29403300000354</c:v>
                </c:pt>
                <c:pt idx="688">
                  <c:v>618.95790799999747</c:v>
                </c:pt>
                <c:pt idx="689">
                  <c:v>617.62193100000002</c:v>
                </c:pt>
                <c:pt idx="690">
                  <c:v>616.28610000000003</c:v>
                </c:pt>
                <c:pt idx="691">
                  <c:v>614.95041599999797</c:v>
                </c:pt>
                <c:pt idx="692">
                  <c:v>613.61487900000054</c:v>
                </c:pt>
                <c:pt idx="693">
                  <c:v>612.27948700000354</c:v>
                </c:pt>
                <c:pt idx="694">
                  <c:v>610.94424199999946</c:v>
                </c:pt>
                <c:pt idx="695">
                  <c:v>609.60914200000002</c:v>
                </c:pt>
                <c:pt idx="696">
                  <c:v>608.27418700000055</c:v>
                </c:pt>
                <c:pt idx="697">
                  <c:v>606.93937700000004</c:v>
                </c:pt>
                <c:pt idx="698">
                  <c:v>605.60471199999995</c:v>
                </c:pt>
                <c:pt idx="699">
                  <c:v>604.27019199999995</c:v>
                </c:pt>
                <c:pt idx="700">
                  <c:v>602.93581499999948</c:v>
                </c:pt>
                <c:pt idx="701">
                  <c:v>601.60158300000001</c:v>
                </c:pt>
                <c:pt idx="702">
                  <c:v>600.26749400000006</c:v>
                </c:pt>
                <c:pt idx="703">
                  <c:v>598.93354799999997</c:v>
                </c:pt>
                <c:pt idx="704">
                  <c:v>597.59974600000055</c:v>
                </c:pt>
                <c:pt idx="705">
                  <c:v>596.26608599999997</c:v>
                </c:pt>
                <c:pt idx="706">
                  <c:v>594.9325689999954</c:v>
                </c:pt>
                <c:pt idx="707">
                  <c:v>593.59919300000001</c:v>
                </c:pt>
                <c:pt idx="708">
                  <c:v>592.26595999999938</c:v>
                </c:pt>
                <c:pt idx="709">
                  <c:v>590.93286899999748</c:v>
                </c:pt>
                <c:pt idx="710">
                  <c:v>589.599918</c:v>
                </c:pt>
                <c:pt idx="711">
                  <c:v>588.26710899999796</c:v>
                </c:pt>
                <c:pt idx="712">
                  <c:v>586.93444099999999</c:v>
                </c:pt>
                <c:pt idx="713">
                  <c:v>585.60191299999997</c:v>
                </c:pt>
                <c:pt idx="714">
                  <c:v>584.26952499999948</c:v>
                </c:pt>
                <c:pt idx="715">
                  <c:v>582.93727799999749</c:v>
                </c:pt>
                <c:pt idx="716">
                  <c:v>581.60517000000004</c:v>
                </c:pt>
                <c:pt idx="717">
                  <c:v>580.27320100000054</c:v>
                </c:pt>
                <c:pt idx="718">
                  <c:v>578.941372</c:v>
                </c:pt>
                <c:pt idx="719">
                  <c:v>577.60968100000002</c:v>
                </c:pt>
                <c:pt idx="720">
                  <c:v>576.27812900000004</c:v>
                </c:pt>
                <c:pt idx="721">
                  <c:v>574.94671499999947</c:v>
                </c:pt>
                <c:pt idx="722">
                  <c:v>573.61543900000004</c:v>
                </c:pt>
                <c:pt idx="723">
                  <c:v>572.28430100000355</c:v>
                </c:pt>
                <c:pt idx="724">
                  <c:v>570.95330100000001</c:v>
                </c:pt>
                <c:pt idx="725">
                  <c:v>569.62243699999999</c:v>
                </c:pt>
                <c:pt idx="726">
                  <c:v>568.29171100000053</c:v>
                </c:pt>
                <c:pt idx="727">
                  <c:v>566.96112099999505</c:v>
                </c:pt>
                <c:pt idx="728">
                  <c:v>565.63066699999797</c:v>
                </c:pt>
                <c:pt idx="729">
                  <c:v>564.30034999999998</c:v>
                </c:pt>
                <c:pt idx="730">
                  <c:v>562.97016799999949</c:v>
                </c:pt>
                <c:pt idx="731">
                  <c:v>561.64012099999798</c:v>
                </c:pt>
                <c:pt idx="732">
                  <c:v>560.31020999999748</c:v>
                </c:pt>
                <c:pt idx="733">
                  <c:v>558.98043399999995</c:v>
                </c:pt>
                <c:pt idx="734">
                  <c:v>557.65079300000002</c:v>
                </c:pt>
                <c:pt idx="735">
                  <c:v>556.32128499999749</c:v>
                </c:pt>
                <c:pt idx="736">
                  <c:v>554.99191199999996</c:v>
                </c:pt>
                <c:pt idx="737">
                  <c:v>553.66267299999947</c:v>
                </c:pt>
                <c:pt idx="738">
                  <c:v>552.33356699999797</c:v>
                </c:pt>
                <c:pt idx="739">
                  <c:v>551.00459499999999</c:v>
                </c:pt>
                <c:pt idx="740">
                  <c:v>549.67575500000055</c:v>
                </c:pt>
                <c:pt idx="741">
                  <c:v>548.34704799999747</c:v>
                </c:pt>
                <c:pt idx="742">
                  <c:v>547.01847400000054</c:v>
                </c:pt>
                <c:pt idx="743">
                  <c:v>545.69003200000054</c:v>
                </c:pt>
                <c:pt idx="744">
                  <c:v>544.36172099999749</c:v>
                </c:pt>
                <c:pt idx="745">
                  <c:v>543.03354200000001</c:v>
                </c:pt>
                <c:pt idx="746">
                  <c:v>541.70549500000004</c:v>
                </c:pt>
                <c:pt idx="747">
                  <c:v>540.37757799999997</c:v>
                </c:pt>
                <c:pt idx="748">
                  <c:v>539.04979200000002</c:v>
                </c:pt>
                <c:pt idx="749">
                  <c:v>537.72213699999998</c:v>
                </c:pt>
                <c:pt idx="750">
                  <c:v>536.39461199999948</c:v>
                </c:pt>
                <c:pt idx="751">
                  <c:v>535.06721599999469</c:v>
                </c:pt>
                <c:pt idx="752">
                  <c:v>533.73995100000002</c:v>
                </c:pt>
                <c:pt idx="753">
                  <c:v>532.41281399999946</c:v>
                </c:pt>
                <c:pt idx="754">
                  <c:v>531.08580700000005</c:v>
                </c:pt>
                <c:pt idx="755">
                  <c:v>529.75892799999997</c:v>
                </c:pt>
                <c:pt idx="756">
                  <c:v>528.43217799999798</c:v>
                </c:pt>
                <c:pt idx="757">
                  <c:v>527.10555599999998</c:v>
                </c:pt>
                <c:pt idx="758">
                  <c:v>525.77906299999995</c:v>
                </c:pt>
                <c:pt idx="759">
                  <c:v>524.4526959999954</c:v>
                </c:pt>
                <c:pt idx="760">
                  <c:v>523.12645699999996</c:v>
                </c:pt>
                <c:pt idx="761">
                  <c:v>521.80034599999999</c:v>
                </c:pt>
                <c:pt idx="762">
                  <c:v>520.47436100000004</c:v>
                </c:pt>
                <c:pt idx="763">
                  <c:v>519.14850200000001</c:v>
                </c:pt>
                <c:pt idx="764">
                  <c:v>517.82276999999749</c:v>
                </c:pt>
                <c:pt idx="765">
                  <c:v>516.49716399999738</c:v>
                </c:pt>
                <c:pt idx="766">
                  <c:v>515.17168400000003</c:v>
                </c:pt>
                <c:pt idx="767">
                  <c:v>513.84632799999747</c:v>
                </c:pt>
                <c:pt idx="768">
                  <c:v>512.52109899999948</c:v>
                </c:pt>
                <c:pt idx="769">
                  <c:v>511.19599399999993</c:v>
                </c:pt>
                <c:pt idx="770">
                  <c:v>509.87101299999864</c:v>
                </c:pt>
                <c:pt idx="771">
                  <c:v>508.54615699999869</c:v>
                </c:pt>
                <c:pt idx="772">
                  <c:v>507.22142499999899</c:v>
                </c:pt>
                <c:pt idx="773">
                  <c:v>505.89681599999869</c:v>
                </c:pt>
                <c:pt idx="774">
                  <c:v>504.57233099999894</c:v>
                </c:pt>
                <c:pt idx="775">
                  <c:v>503.24797000000001</c:v>
                </c:pt>
                <c:pt idx="776">
                  <c:v>501.92373099999759</c:v>
                </c:pt>
                <c:pt idx="777">
                  <c:v>500.59961499999969</c:v>
                </c:pt>
                <c:pt idx="778">
                  <c:v>499.275621</c:v>
                </c:pt>
                <c:pt idx="779">
                  <c:v>497.95174899999893</c:v>
                </c:pt>
                <c:pt idx="780">
                  <c:v>496.62799899999999</c:v>
                </c:pt>
                <c:pt idx="781">
                  <c:v>495.304371</c:v>
                </c:pt>
                <c:pt idx="782">
                  <c:v>493.980863</c:v>
                </c:pt>
                <c:pt idx="783">
                  <c:v>492.65747699999997</c:v>
                </c:pt>
                <c:pt idx="784">
                  <c:v>491.33421099999993</c:v>
                </c:pt>
                <c:pt idx="785">
                  <c:v>490.01106600000003</c:v>
                </c:pt>
                <c:pt idx="786">
                  <c:v>488.688041</c:v>
                </c:pt>
                <c:pt idx="787">
                  <c:v>487.36513599999893</c:v>
                </c:pt>
                <c:pt idx="788">
                  <c:v>486.04235</c:v>
                </c:pt>
                <c:pt idx="789">
                  <c:v>484.71968299999997</c:v>
                </c:pt>
                <c:pt idx="790">
                  <c:v>483.39713599999823</c:v>
                </c:pt>
                <c:pt idx="791">
                  <c:v>482.07470699999999</c:v>
                </c:pt>
                <c:pt idx="792">
                  <c:v>480.75239699999969</c:v>
                </c:pt>
                <c:pt idx="793">
                  <c:v>479.43020499999869</c:v>
                </c:pt>
                <c:pt idx="794">
                  <c:v>478.10812999999899</c:v>
                </c:pt>
                <c:pt idx="795">
                  <c:v>476.78617299999718</c:v>
                </c:pt>
                <c:pt idx="796">
                  <c:v>475.46433399999893</c:v>
                </c:pt>
                <c:pt idx="797">
                  <c:v>474.14261200000038</c:v>
                </c:pt>
                <c:pt idx="798">
                  <c:v>472.82100599999899</c:v>
                </c:pt>
                <c:pt idx="799">
                  <c:v>471.49951699999758</c:v>
                </c:pt>
                <c:pt idx="800">
                  <c:v>470.17814399999969</c:v>
                </c:pt>
                <c:pt idx="801">
                  <c:v>468.85688699999997</c:v>
                </c:pt>
                <c:pt idx="802">
                  <c:v>467.53574599999899</c:v>
                </c:pt>
                <c:pt idx="803">
                  <c:v>466.21472</c:v>
                </c:pt>
                <c:pt idx="804">
                  <c:v>464.89380899999969</c:v>
                </c:pt>
                <c:pt idx="805">
                  <c:v>463.57301199999893</c:v>
                </c:pt>
                <c:pt idx="806">
                  <c:v>462.25233100000003</c:v>
                </c:pt>
                <c:pt idx="807">
                  <c:v>460.931763999998</c:v>
                </c:pt>
                <c:pt idx="808">
                  <c:v>459.61130999999864</c:v>
                </c:pt>
                <c:pt idx="809">
                  <c:v>458.29096999999899</c:v>
                </c:pt>
                <c:pt idx="810">
                  <c:v>456.97074399999963</c:v>
                </c:pt>
                <c:pt idx="811">
                  <c:v>455.65063099999998</c:v>
                </c:pt>
                <c:pt idx="812">
                  <c:v>454.33062999999999</c:v>
                </c:pt>
                <c:pt idx="813">
                  <c:v>453.01074299999999</c:v>
                </c:pt>
                <c:pt idx="814">
                  <c:v>451.690967</c:v>
                </c:pt>
                <c:pt idx="815">
                  <c:v>450.37130399999899</c:v>
                </c:pt>
                <c:pt idx="816">
                  <c:v>449.05175199999923</c:v>
                </c:pt>
                <c:pt idx="817">
                  <c:v>447.73231199999776</c:v>
                </c:pt>
                <c:pt idx="818">
                  <c:v>446.412982</c:v>
                </c:pt>
                <c:pt idx="819">
                  <c:v>445.09376399999923</c:v>
                </c:pt>
                <c:pt idx="820">
                  <c:v>443.77465699999999</c:v>
                </c:pt>
                <c:pt idx="821">
                  <c:v>442.45565900000003</c:v>
                </c:pt>
                <c:pt idx="822">
                  <c:v>441.13677199999893</c:v>
                </c:pt>
                <c:pt idx="823">
                  <c:v>439.817995</c:v>
                </c:pt>
                <c:pt idx="824">
                  <c:v>438.49932699999869</c:v>
                </c:pt>
                <c:pt idx="825">
                  <c:v>437.180768</c:v>
                </c:pt>
                <c:pt idx="826">
                  <c:v>435.86231799999899</c:v>
                </c:pt>
                <c:pt idx="827">
                  <c:v>434.54397699999993</c:v>
                </c:pt>
                <c:pt idx="828">
                  <c:v>433.22574399999894</c:v>
                </c:pt>
                <c:pt idx="829">
                  <c:v>431.90761899999899</c:v>
                </c:pt>
                <c:pt idx="830">
                  <c:v>430.58960200000001</c:v>
                </c:pt>
                <c:pt idx="831">
                  <c:v>429.27169300000003</c:v>
                </c:pt>
                <c:pt idx="832">
                  <c:v>427.953891</c:v>
                </c:pt>
                <c:pt idx="833">
                  <c:v>426.63619599999794</c:v>
                </c:pt>
                <c:pt idx="834">
                  <c:v>425.31860699999999</c:v>
                </c:pt>
                <c:pt idx="835">
                  <c:v>424.00112499999869</c:v>
                </c:pt>
                <c:pt idx="836">
                  <c:v>422.68374899999969</c:v>
                </c:pt>
                <c:pt idx="837">
                  <c:v>421.36647900000003</c:v>
                </c:pt>
                <c:pt idx="838">
                  <c:v>420.04931499999969</c:v>
                </c:pt>
                <c:pt idx="839">
                  <c:v>418.73225599999893</c:v>
                </c:pt>
                <c:pt idx="840">
                  <c:v>417.41530199999869</c:v>
                </c:pt>
                <c:pt idx="841">
                  <c:v>416.09845199999899</c:v>
                </c:pt>
                <c:pt idx="842">
                  <c:v>414.78170699999794</c:v>
                </c:pt>
                <c:pt idx="843">
                  <c:v>413.46506699999969</c:v>
                </c:pt>
                <c:pt idx="844">
                  <c:v>412.14852999999999</c:v>
                </c:pt>
                <c:pt idx="845">
                  <c:v>410.83209699999969</c:v>
                </c:pt>
                <c:pt idx="846">
                  <c:v>409.51576699999993</c:v>
                </c:pt>
                <c:pt idx="847">
                  <c:v>408.19954000000001</c:v>
                </c:pt>
                <c:pt idx="848">
                  <c:v>406.88341599999899</c:v>
                </c:pt>
                <c:pt idx="849">
                  <c:v>405.56739499999969</c:v>
                </c:pt>
                <c:pt idx="850">
                  <c:v>404.25147600000003</c:v>
                </c:pt>
                <c:pt idx="851">
                  <c:v>402.93565799999863</c:v>
                </c:pt>
                <c:pt idx="852">
                  <c:v>401.61994299999998</c:v>
                </c:pt>
                <c:pt idx="853">
                  <c:v>400.304329</c:v>
                </c:pt>
                <c:pt idx="854">
                  <c:v>398.98881499999823</c:v>
                </c:pt>
                <c:pt idx="855">
                  <c:v>397.67340300000001</c:v>
                </c:pt>
                <c:pt idx="856">
                  <c:v>396.358091</c:v>
                </c:pt>
                <c:pt idx="857">
                  <c:v>395.04288000000281</c:v>
                </c:pt>
                <c:pt idx="858">
                  <c:v>393.72776899999963</c:v>
                </c:pt>
                <c:pt idx="859">
                  <c:v>392.41275699999869</c:v>
                </c:pt>
                <c:pt idx="860">
                  <c:v>391.09784500000001</c:v>
                </c:pt>
                <c:pt idx="861">
                  <c:v>389.78303199999863</c:v>
                </c:pt>
                <c:pt idx="862">
                  <c:v>388.46831699999717</c:v>
                </c:pt>
                <c:pt idx="863">
                  <c:v>387.15370200000001</c:v>
                </c:pt>
                <c:pt idx="864">
                  <c:v>385.83918399999999</c:v>
                </c:pt>
                <c:pt idx="865">
                  <c:v>384.524765</c:v>
                </c:pt>
                <c:pt idx="866">
                  <c:v>383.210444</c:v>
                </c:pt>
                <c:pt idx="867">
                  <c:v>381.89622000000003</c:v>
                </c:pt>
                <c:pt idx="868">
                  <c:v>380.58209299999999</c:v>
                </c:pt>
                <c:pt idx="869">
                  <c:v>379.26806299999993</c:v>
                </c:pt>
                <c:pt idx="870">
                  <c:v>377.95412999999894</c:v>
                </c:pt>
                <c:pt idx="871">
                  <c:v>376.64029300000038</c:v>
                </c:pt>
                <c:pt idx="872">
                  <c:v>375.32655199999869</c:v>
                </c:pt>
                <c:pt idx="873">
                  <c:v>374.01290699999993</c:v>
                </c:pt>
                <c:pt idx="874">
                  <c:v>372.69935799999899</c:v>
                </c:pt>
                <c:pt idx="875">
                  <c:v>371.38590299999993</c:v>
                </c:pt>
                <c:pt idx="876">
                  <c:v>370.07254399999999</c:v>
                </c:pt>
                <c:pt idx="877">
                  <c:v>368.75927999999999</c:v>
                </c:pt>
                <c:pt idx="878">
                  <c:v>367.44610899999765</c:v>
                </c:pt>
                <c:pt idx="879">
                  <c:v>366.13303299999899</c:v>
                </c:pt>
                <c:pt idx="880">
                  <c:v>364.82005099999969</c:v>
                </c:pt>
                <c:pt idx="881">
                  <c:v>363.50716299999999</c:v>
                </c:pt>
                <c:pt idx="882">
                  <c:v>362.194368</c:v>
                </c:pt>
                <c:pt idx="883">
                  <c:v>360.881665</c:v>
                </c:pt>
                <c:pt idx="884">
                  <c:v>359.56905599999999</c:v>
                </c:pt>
                <c:pt idx="885">
                  <c:v>358.25653899999759</c:v>
                </c:pt>
                <c:pt idx="886">
                  <c:v>356.94411399999899</c:v>
                </c:pt>
                <c:pt idx="887">
                  <c:v>355.63178099999999</c:v>
                </c:pt>
                <c:pt idx="888">
                  <c:v>354.31954000000002</c:v>
                </c:pt>
                <c:pt idx="889">
                  <c:v>353.00738999999999</c:v>
                </c:pt>
                <c:pt idx="890">
                  <c:v>351.69533099999899</c:v>
                </c:pt>
                <c:pt idx="891">
                  <c:v>350.38336199999969</c:v>
                </c:pt>
                <c:pt idx="892">
                  <c:v>349.071485</c:v>
                </c:pt>
                <c:pt idx="893">
                  <c:v>347.75969700000002</c:v>
                </c:pt>
                <c:pt idx="894">
                  <c:v>346.44799999999969</c:v>
                </c:pt>
                <c:pt idx="895">
                  <c:v>345.13639199999869</c:v>
                </c:pt>
                <c:pt idx="896">
                  <c:v>343.82487400000002</c:v>
                </c:pt>
                <c:pt idx="897">
                  <c:v>342.51344399999999</c:v>
                </c:pt>
                <c:pt idx="898">
                  <c:v>341.20210399999894</c:v>
                </c:pt>
                <c:pt idx="899">
                  <c:v>339.890852</c:v>
                </c:pt>
                <c:pt idx="900">
                  <c:v>338.57968799999998</c:v>
                </c:pt>
                <c:pt idx="901">
                  <c:v>337.26861299999899</c:v>
                </c:pt>
                <c:pt idx="902">
                  <c:v>335.95762500000001</c:v>
                </c:pt>
                <c:pt idx="903">
                  <c:v>334.64672400000001</c:v>
                </c:pt>
                <c:pt idx="904">
                  <c:v>333.33591099999899</c:v>
                </c:pt>
                <c:pt idx="905">
                  <c:v>332.02518399999963</c:v>
                </c:pt>
                <c:pt idx="906">
                  <c:v>330.71454399999999</c:v>
                </c:pt>
                <c:pt idx="907">
                  <c:v>329.40399099999894</c:v>
                </c:pt>
                <c:pt idx="908">
                  <c:v>328.09352299999864</c:v>
                </c:pt>
                <c:pt idx="909">
                  <c:v>326.78314099999869</c:v>
                </c:pt>
                <c:pt idx="910">
                  <c:v>325.47284500000001</c:v>
                </c:pt>
                <c:pt idx="911">
                  <c:v>324.16263400000008</c:v>
                </c:pt>
                <c:pt idx="912">
                  <c:v>322.852508</c:v>
                </c:pt>
                <c:pt idx="913">
                  <c:v>321.54246600000192</c:v>
                </c:pt>
                <c:pt idx="914">
                  <c:v>320.23250899999869</c:v>
                </c:pt>
                <c:pt idx="915">
                  <c:v>318.92263599999899</c:v>
                </c:pt>
                <c:pt idx="916">
                  <c:v>317.61284700000078</c:v>
                </c:pt>
                <c:pt idx="917">
                  <c:v>316.30314099999993</c:v>
                </c:pt>
                <c:pt idx="918">
                  <c:v>314.99351899999635</c:v>
                </c:pt>
                <c:pt idx="919">
                  <c:v>313.68397899999923</c:v>
                </c:pt>
                <c:pt idx="920">
                  <c:v>312.37452200000001</c:v>
                </c:pt>
                <c:pt idx="921">
                  <c:v>311.06514799999923</c:v>
                </c:pt>
                <c:pt idx="922">
                  <c:v>309.75585599999999</c:v>
                </c:pt>
                <c:pt idx="923">
                  <c:v>308.44664499999999</c:v>
                </c:pt>
                <c:pt idx="924">
                  <c:v>307.13751599999893</c:v>
                </c:pt>
                <c:pt idx="925">
                  <c:v>305.82846899999993</c:v>
                </c:pt>
                <c:pt idx="926">
                  <c:v>304.51950199999999</c:v>
                </c:pt>
                <c:pt idx="927">
                  <c:v>303.21061699999899</c:v>
                </c:pt>
                <c:pt idx="928">
                  <c:v>301.90181099999899</c:v>
                </c:pt>
                <c:pt idx="929">
                  <c:v>300.59308600000003</c:v>
                </c:pt>
                <c:pt idx="930">
                  <c:v>299.28444100000002</c:v>
                </c:pt>
                <c:pt idx="931">
                  <c:v>297.97587499999969</c:v>
                </c:pt>
                <c:pt idx="932">
                  <c:v>296.66738900000001</c:v>
                </c:pt>
                <c:pt idx="933">
                  <c:v>295.35898200000008</c:v>
                </c:pt>
                <c:pt idx="934">
                  <c:v>294.05065300000001</c:v>
                </c:pt>
                <c:pt idx="935">
                  <c:v>292.74240300000002</c:v>
                </c:pt>
                <c:pt idx="936">
                  <c:v>291.43423199999899</c:v>
                </c:pt>
                <c:pt idx="937">
                  <c:v>290.12613799999758</c:v>
                </c:pt>
                <c:pt idx="938">
                  <c:v>288.81812199999899</c:v>
                </c:pt>
                <c:pt idx="939">
                  <c:v>287.51018299999993</c:v>
                </c:pt>
                <c:pt idx="940">
                  <c:v>286.20232199999964</c:v>
                </c:pt>
                <c:pt idx="941">
                  <c:v>284.89453699999899</c:v>
                </c:pt>
                <c:pt idx="942">
                  <c:v>283.58682899999963</c:v>
                </c:pt>
                <c:pt idx="943">
                  <c:v>282.27919699999899</c:v>
                </c:pt>
                <c:pt idx="944">
                  <c:v>280.97164099999969</c:v>
                </c:pt>
                <c:pt idx="945">
                  <c:v>279.66416099999998</c:v>
                </c:pt>
                <c:pt idx="946">
                  <c:v>278.35675599999894</c:v>
                </c:pt>
                <c:pt idx="947">
                  <c:v>277.04942599999998</c:v>
                </c:pt>
                <c:pt idx="948">
                  <c:v>275.74217099999993</c:v>
                </c:pt>
                <c:pt idx="949">
                  <c:v>274.43499099999963</c:v>
                </c:pt>
                <c:pt idx="950">
                  <c:v>273.12788600000187</c:v>
                </c:pt>
                <c:pt idx="951">
                  <c:v>271.820854</c:v>
                </c:pt>
                <c:pt idx="952">
                  <c:v>270.51389599999999</c:v>
                </c:pt>
                <c:pt idx="953">
                  <c:v>269.20701099999923</c:v>
                </c:pt>
                <c:pt idx="954">
                  <c:v>267.90019999999794</c:v>
                </c:pt>
                <c:pt idx="955">
                  <c:v>266.59346199999999</c:v>
                </c:pt>
                <c:pt idx="956">
                  <c:v>265.28679599999788</c:v>
                </c:pt>
                <c:pt idx="957">
                  <c:v>263.98020299999899</c:v>
                </c:pt>
                <c:pt idx="958">
                  <c:v>262.67368100000078</c:v>
                </c:pt>
                <c:pt idx="959">
                  <c:v>261.367232</c:v>
                </c:pt>
                <c:pt idx="960">
                  <c:v>260.06085400000001</c:v>
                </c:pt>
                <c:pt idx="961">
                  <c:v>258.754547</c:v>
                </c:pt>
                <c:pt idx="962">
                  <c:v>257.44831199999823</c:v>
                </c:pt>
                <c:pt idx="963">
                  <c:v>256.14214700000002</c:v>
                </c:pt>
                <c:pt idx="964">
                  <c:v>254.836052</c:v>
                </c:pt>
                <c:pt idx="965">
                  <c:v>253.53002800000004</c:v>
                </c:pt>
                <c:pt idx="966">
                  <c:v>252.22407299999998</c:v>
                </c:pt>
                <c:pt idx="967">
                  <c:v>250.91818800000001</c:v>
                </c:pt>
                <c:pt idx="968">
                  <c:v>249.61237299999999</c:v>
                </c:pt>
                <c:pt idx="969">
                  <c:v>248.30662599999999</c:v>
                </c:pt>
                <c:pt idx="970">
                  <c:v>247.00094800000085</c:v>
                </c:pt>
                <c:pt idx="971">
                  <c:v>245.69533900000027</c:v>
                </c:pt>
                <c:pt idx="972">
                  <c:v>244.38979700000004</c:v>
                </c:pt>
                <c:pt idx="973">
                  <c:v>243.08432400000001</c:v>
                </c:pt>
                <c:pt idx="974">
                  <c:v>241.778918</c:v>
                </c:pt>
                <c:pt idx="975">
                  <c:v>240.47357999999952</c:v>
                </c:pt>
                <c:pt idx="976">
                  <c:v>239.16830900000085</c:v>
                </c:pt>
                <c:pt idx="977">
                  <c:v>237.86310399999999</c:v>
                </c:pt>
                <c:pt idx="978">
                  <c:v>236.55796599999999</c:v>
                </c:pt>
                <c:pt idx="979">
                  <c:v>235.252895</c:v>
                </c:pt>
                <c:pt idx="980">
                  <c:v>233.947889</c:v>
                </c:pt>
                <c:pt idx="981">
                  <c:v>232.64294900000004</c:v>
                </c:pt>
                <c:pt idx="982">
                  <c:v>231.33807400000001</c:v>
                </c:pt>
                <c:pt idx="983">
                  <c:v>230.03326499999972</c:v>
                </c:pt>
                <c:pt idx="984">
                  <c:v>228.72852</c:v>
                </c:pt>
                <c:pt idx="985">
                  <c:v>227.42384000000001</c:v>
                </c:pt>
                <c:pt idx="986">
                  <c:v>226.11922399999995</c:v>
                </c:pt>
                <c:pt idx="987">
                  <c:v>224.81467199999992</c:v>
                </c:pt>
                <c:pt idx="988">
                  <c:v>223.51018399999998</c:v>
                </c:pt>
                <c:pt idx="989">
                  <c:v>222.20575899999992</c:v>
                </c:pt>
                <c:pt idx="990">
                  <c:v>220.90139800000085</c:v>
                </c:pt>
                <c:pt idx="991">
                  <c:v>219.59709900000001</c:v>
                </c:pt>
                <c:pt idx="992">
                  <c:v>218.29286299999998</c:v>
                </c:pt>
                <c:pt idx="993">
                  <c:v>216.98868900000085</c:v>
                </c:pt>
                <c:pt idx="994">
                  <c:v>215.68457799999999</c:v>
                </c:pt>
                <c:pt idx="995">
                  <c:v>214.38052800000085</c:v>
                </c:pt>
                <c:pt idx="996">
                  <c:v>213.07653999999999</c:v>
                </c:pt>
                <c:pt idx="997">
                  <c:v>211.77261299999998</c:v>
                </c:pt>
                <c:pt idx="998">
                  <c:v>210.46874600000118</c:v>
                </c:pt>
                <c:pt idx="999">
                  <c:v>209.164941</c:v>
                </c:pt>
                <c:pt idx="1000">
                  <c:v>207.86119600000109</c:v>
                </c:pt>
              </c:numCache>
            </c:numRef>
          </c:yVal>
          <c:smooth val="1"/>
        </c:ser>
        <c:axId val="53115904"/>
        <c:axId val="53130368"/>
      </c:scatterChart>
      <c:valAx>
        <c:axId val="53115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err="1" smtClean="0"/>
                  <a:t>Pupil</a:t>
                </a:r>
                <a:r>
                  <a:rPr lang="fr-FR" baseline="0" dirty="0" smtClean="0"/>
                  <a:t> position (AU)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3791666666667012"/>
              <c:y val="0.93236762312592059"/>
            </c:manualLayout>
          </c:layout>
        </c:title>
        <c:numFmt formatCode="General" sourceLinked="1"/>
        <c:tickLblPos val="nextTo"/>
        <c:crossAx val="53130368"/>
        <c:crosses val="autoZero"/>
        <c:crossBetween val="midCat"/>
      </c:valAx>
      <c:valAx>
        <c:axId val="5313036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 err="1" smtClean="0"/>
                  <a:t>Lateral</a:t>
                </a:r>
                <a:r>
                  <a:rPr lang="fr-FR" dirty="0" smtClean="0"/>
                  <a:t> aberrations (µm)</a:t>
                </a:r>
                <a:endParaRPr lang="fr-FR" dirty="0"/>
              </a:p>
            </c:rich>
          </c:tx>
          <c:layout/>
        </c:title>
        <c:numFmt formatCode="General" sourceLinked="1"/>
        <c:tickLblPos val="nextTo"/>
        <c:crossAx val="53115904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600" dirty="0" err="1" smtClean="0"/>
              <a:t>Residual</a:t>
            </a:r>
            <a:r>
              <a:rPr lang="fr-FR" sz="1600" dirty="0" smtClean="0"/>
              <a:t> phase</a:t>
            </a:r>
            <a:endParaRPr lang="fr-FR" sz="1600" dirty="0"/>
          </a:p>
        </c:rich>
      </c:tx>
      <c:layout>
        <c:manualLayout>
          <c:xMode val="edge"/>
          <c:yMode val="edge"/>
          <c:x val="0.34728612162865052"/>
          <c:y val="2.9630588762283292E-3"/>
        </c:manualLayout>
      </c:layout>
    </c:title>
    <c:plotArea>
      <c:layout>
        <c:manualLayout>
          <c:layoutTarget val="inner"/>
          <c:xMode val="edge"/>
          <c:yMode val="edge"/>
          <c:x val="0.16772615016810621"/>
          <c:y val="0.12535730283602611"/>
          <c:w val="0.77222667149676905"/>
          <c:h val="0.76217450407657483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phase!$D$1:$D$401</c:f>
              <c:numCache>
                <c:formatCode>0.00</c:formatCode>
                <c:ptCount val="401"/>
                <c:pt idx="0">
                  <c:v>914.35999999999797</c:v>
                </c:pt>
                <c:pt idx="1">
                  <c:v>913.596</c:v>
                </c:pt>
                <c:pt idx="2">
                  <c:v>912.83300000000008</c:v>
                </c:pt>
                <c:pt idx="3">
                  <c:v>912.072</c:v>
                </c:pt>
                <c:pt idx="4">
                  <c:v>911.31199999999797</c:v>
                </c:pt>
                <c:pt idx="5">
                  <c:v>910.55400000000009</c:v>
                </c:pt>
                <c:pt idx="6">
                  <c:v>909.79600000000005</c:v>
                </c:pt>
                <c:pt idx="7">
                  <c:v>909.04</c:v>
                </c:pt>
                <c:pt idx="8">
                  <c:v>908.28500000000054</c:v>
                </c:pt>
                <c:pt idx="9">
                  <c:v>907.53199999999947</c:v>
                </c:pt>
                <c:pt idx="10">
                  <c:v>906.77900000000352</c:v>
                </c:pt>
                <c:pt idx="11">
                  <c:v>906.02800000000002</c:v>
                </c:pt>
                <c:pt idx="12">
                  <c:v>905.27800000000354</c:v>
                </c:pt>
                <c:pt idx="13">
                  <c:v>904.53</c:v>
                </c:pt>
                <c:pt idx="14">
                  <c:v>903.78200000000004</c:v>
                </c:pt>
                <c:pt idx="15">
                  <c:v>903.03599999999949</c:v>
                </c:pt>
                <c:pt idx="16">
                  <c:v>902.29100000000005</c:v>
                </c:pt>
                <c:pt idx="17">
                  <c:v>901.54699999999946</c:v>
                </c:pt>
                <c:pt idx="18">
                  <c:v>900.80499999999938</c:v>
                </c:pt>
                <c:pt idx="19">
                  <c:v>900.06399999999996</c:v>
                </c:pt>
                <c:pt idx="20">
                  <c:v>899.32399999999996</c:v>
                </c:pt>
                <c:pt idx="21">
                  <c:v>898.58500000000004</c:v>
                </c:pt>
                <c:pt idx="22">
                  <c:v>897.84699999999748</c:v>
                </c:pt>
                <c:pt idx="23">
                  <c:v>897.11099999999999</c:v>
                </c:pt>
                <c:pt idx="24">
                  <c:v>896.375</c:v>
                </c:pt>
                <c:pt idx="25">
                  <c:v>895.64099999999996</c:v>
                </c:pt>
                <c:pt idx="26">
                  <c:v>894.90899999999999</c:v>
                </c:pt>
                <c:pt idx="27">
                  <c:v>894.17700000000002</c:v>
                </c:pt>
                <c:pt idx="28">
                  <c:v>893.44699999999796</c:v>
                </c:pt>
                <c:pt idx="29">
                  <c:v>892.71699999999998</c:v>
                </c:pt>
                <c:pt idx="30">
                  <c:v>891.98900000000003</c:v>
                </c:pt>
                <c:pt idx="31">
                  <c:v>891.26300000000003</c:v>
                </c:pt>
                <c:pt idx="32">
                  <c:v>890.53699999999947</c:v>
                </c:pt>
                <c:pt idx="33">
                  <c:v>889.81299999999749</c:v>
                </c:pt>
                <c:pt idx="34">
                  <c:v>889.08900000000051</c:v>
                </c:pt>
                <c:pt idx="35">
                  <c:v>888.36699999999746</c:v>
                </c:pt>
                <c:pt idx="36">
                  <c:v>887.64599999999996</c:v>
                </c:pt>
                <c:pt idx="37">
                  <c:v>886.92599999999948</c:v>
                </c:pt>
                <c:pt idx="38">
                  <c:v>886.20799999999997</c:v>
                </c:pt>
                <c:pt idx="39">
                  <c:v>885.49</c:v>
                </c:pt>
                <c:pt idx="40">
                  <c:v>884.77400000000353</c:v>
                </c:pt>
                <c:pt idx="41">
                  <c:v>884.05899999999997</c:v>
                </c:pt>
                <c:pt idx="42">
                  <c:v>883.34499999999946</c:v>
                </c:pt>
                <c:pt idx="43">
                  <c:v>882.63199999999949</c:v>
                </c:pt>
                <c:pt idx="44">
                  <c:v>881.92</c:v>
                </c:pt>
                <c:pt idx="45">
                  <c:v>881.21</c:v>
                </c:pt>
                <c:pt idx="46">
                  <c:v>880.50099999999998</c:v>
                </c:pt>
                <c:pt idx="47">
                  <c:v>879.79200000000003</c:v>
                </c:pt>
                <c:pt idx="48">
                  <c:v>879.08500000000004</c:v>
                </c:pt>
                <c:pt idx="49">
                  <c:v>878.37900000000002</c:v>
                </c:pt>
                <c:pt idx="50">
                  <c:v>877.67400000000055</c:v>
                </c:pt>
                <c:pt idx="51">
                  <c:v>876.971</c:v>
                </c:pt>
                <c:pt idx="52">
                  <c:v>876.26800000000003</c:v>
                </c:pt>
                <c:pt idx="53">
                  <c:v>875.56699999999796</c:v>
                </c:pt>
                <c:pt idx="54">
                  <c:v>874.86599999999748</c:v>
                </c:pt>
                <c:pt idx="55">
                  <c:v>874.16699999999946</c:v>
                </c:pt>
                <c:pt idx="56">
                  <c:v>873.46899999999948</c:v>
                </c:pt>
                <c:pt idx="57">
                  <c:v>872.77199999999993</c:v>
                </c:pt>
                <c:pt idx="58">
                  <c:v>872.07599999999991</c:v>
                </c:pt>
                <c:pt idx="59">
                  <c:v>871.38099999999997</c:v>
                </c:pt>
                <c:pt idx="60">
                  <c:v>870.68799999999999</c:v>
                </c:pt>
                <c:pt idx="61">
                  <c:v>869.995</c:v>
                </c:pt>
                <c:pt idx="62">
                  <c:v>869.30399999999997</c:v>
                </c:pt>
                <c:pt idx="63">
                  <c:v>868.61299999999949</c:v>
                </c:pt>
                <c:pt idx="64">
                  <c:v>867.92399999999998</c:v>
                </c:pt>
                <c:pt idx="65">
                  <c:v>867.23599999999999</c:v>
                </c:pt>
                <c:pt idx="66">
                  <c:v>866.54899999999998</c:v>
                </c:pt>
                <c:pt idx="67">
                  <c:v>865.86300000000006</c:v>
                </c:pt>
                <c:pt idx="68">
                  <c:v>865.17800000000352</c:v>
                </c:pt>
                <c:pt idx="69">
                  <c:v>864.49400000000003</c:v>
                </c:pt>
                <c:pt idx="70">
                  <c:v>863.81199999999797</c:v>
                </c:pt>
                <c:pt idx="71">
                  <c:v>863.13</c:v>
                </c:pt>
                <c:pt idx="72">
                  <c:v>862.44900000000007</c:v>
                </c:pt>
                <c:pt idx="73">
                  <c:v>861.77000000000055</c:v>
                </c:pt>
                <c:pt idx="74">
                  <c:v>861.09100000000001</c:v>
                </c:pt>
                <c:pt idx="75">
                  <c:v>860.41399999999999</c:v>
                </c:pt>
                <c:pt idx="76">
                  <c:v>859.73799999999949</c:v>
                </c:pt>
                <c:pt idx="77">
                  <c:v>859.06299999999749</c:v>
                </c:pt>
                <c:pt idx="78">
                  <c:v>858.38799999999947</c:v>
                </c:pt>
                <c:pt idx="79">
                  <c:v>857.71500000000003</c:v>
                </c:pt>
                <c:pt idx="80">
                  <c:v>857.04300000000001</c:v>
                </c:pt>
                <c:pt idx="81">
                  <c:v>856.37199999999996</c:v>
                </c:pt>
                <c:pt idx="82">
                  <c:v>855.702</c:v>
                </c:pt>
                <c:pt idx="83">
                  <c:v>855.03300000000002</c:v>
                </c:pt>
                <c:pt idx="84">
                  <c:v>854.36499999999796</c:v>
                </c:pt>
                <c:pt idx="85">
                  <c:v>853.69900000000052</c:v>
                </c:pt>
                <c:pt idx="86">
                  <c:v>853.03300000000002</c:v>
                </c:pt>
                <c:pt idx="87">
                  <c:v>852.36799999999437</c:v>
                </c:pt>
                <c:pt idx="88">
                  <c:v>851.70399999999995</c:v>
                </c:pt>
                <c:pt idx="89">
                  <c:v>851.04199999999946</c:v>
                </c:pt>
                <c:pt idx="90">
                  <c:v>850.38</c:v>
                </c:pt>
                <c:pt idx="91">
                  <c:v>849.71899999999994</c:v>
                </c:pt>
                <c:pt idx="92">
                  <c:v>849.06000000000006</c:v>
                </c:pt>
                <c:pt idx="93">
                  <c:v>848.40100000000007</c:v>
                </c:pt>
                <c:pt idx="94">
                  <c:v>847.74400000000003</c:v>
                </c:pt>
                <c:pt idx="95">
                  <c:v>847.08699999999999</c:v>
                </c:pt>
                <c:pt idx="96">
                  <c:v>846.43099999999947</c:v>
                </c:pt>
                <c:pt idx="97">
                  <c:v>845.77700000000004</c:v>
                </c:pt>
                <c:pt idx="98">
                  <c:v>845.12300000000005</c:v>
                </c:pt>
                <c:pt idx="99">
                  <c:v>844.471</c:v>
                </c:pt>
                <c:pt idx="100">
                  <c:v>843.81899999999996</c:v>
                </c:pt>
                <c:pt idx="101">
                  <c:v>843.16899999999998</c:v>
                </c:pt>
                <c:pt idx="102">
                  <c:v>842.52</c:v>
                </c:pt>
                <c:pt idx="103">
                  <c:v>841.87099999999998</c:v>
                </c:pt>
                <c:pt idx="104">
                  <c:v>841.22400000000005</c:v>
                </c:pt>
                <c:pt idx="105">
                  <c:v>840.577</c:v>
                </c:pt>
                <c:pt idx="106">
                  <c:v>839.93199999999797</c:v>
                </c:pt>
                <c:pt idx="107">
                  <c:v>839.28699999999992</c:v>
                </c:pt>
                <c:pt idx="108">
                  <c:v>838.64400000000001</c:v>
                </c:pt>
                <c:pt idx="109">
                  <c:v>838.00099999999998</c:v>
                </c:pt>
                <c:pt idx="110">
                  <c:v>837.35899999999947</c:v>
                </c:pt>
                <c:pt idx="111">
                  <c:v>836.71899999999994</c:v>
                </c:pt>
                <c:pt idx="112">
                  <c:v>836.07899999999995</c:v>
                </c:pt>
                <c:pt idx="113">
                  <c:v>835.44099999999946</c:v>
                </c:pt>
                <c:pt idx="114">
                  <c:v>834.803</c:v>
                </c:pt>
                <c:pt idx="115">
                  <c:v>834.16599999999949</c:v>
                </c:pt>
                <c:pt idx="116">
                  <c:v>833.53099999999949</c:v>
                </c:pt>
                <c:pt idx="117">
                  <c:v>832.89599999999996</c:v>
                </c:pt>
                <c:pt idx="118">
                  <c:v>832.26199999999949</c:v>
                </c:pt>
                <c:pt idx="119">
                  <c:v>831.63</c:v>
                </c:pt>
                <c:pt idx="120">
                  <c:v>830.99800000000005</c:v>
                </c:pt>
                <c:pt idx="121">
                  <c:v>830.36699999999746</c:v>
                </c:pt>
                <c:pt idx="122">
                  <c:v>829.73699999999997</c:v>
                </c:pt>
                <c:pt idx="123">
                  <c:v>829.10799999999949</c:v>
                </c:pt>
                <c:pt idx="124">
                  <c:v>828.48</c:v>
                </c:pt>
                <c:pt idx="125">
                  <c:v>827.85300000000007</c:v>
                </c:pt>
                <c:pt idx="126">
                  <c:v>827.22700000000009</c:v>
                </c:pt>
                <c:pt idx="127">
                  <c:v>826.60199999999998</c:v>
                </c:pt>
                <c:pt idx="128">
                  <c:v>825.97699999999998</c:v>
                </c:pt>
                <c:pt idx="129">
                  <c:v>825.35399999999947</c:v>
                </c:pt>
                <c:pt idx="130">
                  <c:v>824.73199999999997</c:v>
                </c:pt>
                <c:pt idx="131">
                  <c:v>824.11</c:v>
                </c:pt>
                <c:pt idx="132">
                  <c:v>823.49</c:v>
                </c:pt>
                <c:pt idx="133">
                  <c:v>822.87</c:v>
                </c:pt>
                <c:pt idx="134">
                  <c:v>822.25199999999938</c:v>
                </c:pt>
                <c:pt idx="135">
                  <c:v>821.63400000000001</c:v>
                </c:pt>
                <c:pt idx="136">
                  <c:v>821.01699999999948</c:v>
                </c:pt>
                <c:pt idx="137">
                  <c:v>820.40199999999948</c:v>
                </c:pt>
                <c:pt idx="138">
                  <c:v>819.78700000000003</c:v>
                </c:pt>
                <c:pt idx="139">
                  <c:v>819.17300000000353</c:v>
                </c:pt>
                <c:pt idx="140">
                  <c:v>818.56</c:v>
                </c:pt>
                <c:pt idx="141">
                  <c:v>817.94799999999748</c:v>
                </c:pt>
                <c:pt idx="142">
                  <c:v>817.33599999999797</c:v>
                </c:pt>
                <c:pt idx="143">
                  <c:v>816.726</c:v>
                </c:pt>
                <c:pt idx="144">
                  <c:v>816.11699999999996</c:v>
                </c:pt>
                <c:pt idx="145">
                  <c:v>815.50800000000004</c:v>
                </c:pt>
                <c:pt idx="146">
                  <c:v>814.90100000000007</c:v>
                </c:pt>
                <c:pt idx="147">
                  <c:v>814.29400000000055</c:v>
                </c:pt>
                <c:pt idx="148">
                  <c:v>813.68799999999999</c:v>
                </c:pt>
                <c:pt idx="149">
                  <c:v>813.08300000000054</c:v>
                </c:pt>
                <c:pt idx="150">
                  <c:v>812.47899999999993</c:v>
                </c:pt>
                <c:pt idx="151">
                  <c:v>811.87599999999998</c:v>
                </c:pt>
                <c:pt idx="152">
                  <c:v>811.27400000000353</c:v>
                </c:pt>
                <c:pt idx="153">
                  <c:v>810.67300000000353</c:v>
                </c:pt>
                <c:pt idx="154">
                  <c:v>810.072</c:v>
                </c:pt>
                <c:pt idx="155">
                  <c:v>809.47299999999996</c:v>
                </c:pt>
                <c:pt idx="156">
                  <c:v>808.87400000000002</c:v>
                </c:pt>
                <c:pt idx="157">
                  <c:v>808.27700000000004</c:v>
                </c:pt>
                <c:pt idx="158">
                  <c:v>807.68000000000052</c:v>
                </c:pt>
                <c:pt idx="159">
                  <c:v>807.08400000000051</c:v>
                </c:pt>
                <c:pt idx="160">
                  <c:v>806.48899999999992</c:v>
                </c:pt>
                <c:pt idx="161">
                  <c:v>805.89400000000001</c:v>
                </c:pt>
                <c:pt idx="162">
                  <c:v>805.30099999999948</c:v>
                </c:pt>
                <c:pt idx="163">
                  <c:v>804.70900000000051</c:v>
                </c:pt>
                <c:pt idx="164">
                  <c:v>804.11700000000008</c:v>
                </c:pt>
                <c:pt idx="165">
                  <c:v>803.52600000000007</c:v>
                </c:pt>
                <c:pt idx="166">
                  <c:v>802.93599999999947</c:v>
                </c:pt>
                <c:pt idx="167">
                  <c:v>802.34699999999748</c:v>
                </c:pt>
                <c:pt idx="168">
                  <c:v>801.75900000000001</c:v>
                </c:pt>
                <c:pt idx="169">
                  <c:v>801.17199999999991</c:v>
                </c:pt>
                <c:pt idx="170">
                  <c:v>800.58600000000001</c:v>
                </c:pt>
                <c:pt idx="171">
                  <c:v>800</c:v>
                </c:pt>
                <c:pt idx="172">
                  <c:v>799.41500000000008</c:v>
                </c:pt>
                <c:pt idx="173">
                  <c:v>798.83099999999797</c:v>
                </c:pt>
                <c:pt idx="174">
                  <c:v>798.24800000000005</c:v>
                </c:pt>
                <c:pt idx="175">
                  <c:v>797.66599999999949</c:v>
                </c:pt>
                <c:pt idx="176">
                  <c:v>797.08500000000004</c:v>
                </c:pt>
                <c:pt idx="177">
                  <c:v>796.505</c:v>
                </c:pt>
                <c:pt idx="178">
                  <c:v>795.92499999999939</c:v>
                </c:pt>
                <c:pt idx="179">
                  <c:v>795.34599999999796</c:v>
                </c:pt>
                <c:pt idx="180">
                  <c:v>794.76799999999946</c:v>
                </c:pt>
                <c:pt idx="181">
                  <c:v>794.19099999999992</c:v>
                </c:pt>
                <c:pt idx="182">
                  <c:v>793.61500000000001</c:v>
                </c:pt>
                <c:pt idx="183">
                  <c:v>793.04</c:v>
                </c:pt>
                <c:pt idx="184">
                  <c:v>792.46499999999946</c:v>
                </c:pt>
                <c:pt idx="185">
                  <c:v>791.89099999999996</c:v>
                </c:pt>
                <c:pt idx="186">
                  <c:v>791.31799999999748</c:v>
                </c:pt>
                <c:pt idx="187">
                  <c:v>790.74600000000009</c:v>
                </c:pt>
                <c:pt idx="188">
                  <c:v>790.17499999999995</c:v>
                </c:pt>
                <c:pt idx="189">
                  <c:v>789.60500000000002</c:v>
                </c:pt>
                <c:pt idx="190">
                  <c:v>789.03499999999997</c:v>
                </c:pt>
                <c:pt idx="191">
                  <c:v>788.46599999999796</c:v>
                </c:pt>
                <c:pt idx="192">
                  <c:v>787.89800000000002</c:v>
                </c:pt>
                <c:pt idx="193">
                  <c:v>787.33099999999797</c:v>
                </c:pt>
                <c:pt idx="194">
                  <c:v>786.76499999999999</c:v>
                </c:pt>
                <c:pt idx="195">
                  <c:v>786.19900000000052</c:v>
                </c:pt>
                <c:pt idx="196">
                  <c:v>785.63499999999999</c:v>
                </c:pt>
                <c:pt idx="197">
                  <c:v>785.07100000000003</c:v>
                </c:pt>
                <c:pt idx="198">
                  <c:v>784.50799999999947</c:v>
                </c:pt>
                <c:pt idx="199">
                  <c:v>783.94499999999948</c:v>
                </c:pt>
                <c:pt idx="200">
                  <c:v>783.38400000000001</c:v>
                </c:pt>
                <c:pt idx="201">
                  <c:v>782.82299999999748</c:v>
                </c:pt>
                <c:pt idx="202">
                  <c:v>782.26299999999947</c:v>
                </c:pt>
                <c:pt idx="203">
                  <c:v>781.70400000000052</c:v>
                </c:pt>
                <c:pt idx="204">
                  <c:v>781.14600000000007</c:v>
                </c:pt>
                <c:pt idx="205">
                  <c:v>780.58800000000053</c:v>
                </c:pt>
                <c:pt idx="206">
                  <c:v>780.03199999999947</c:v>
                </c:pt>
                <c:pt idx="207">
                  <c:v>779.476</c:v>
                </c:pt>
                <c:pt idx="208">
                  <c:v>778.92099999999948</c:v>
                </c:pt>
                <c:pt idx="209">
                  <c:v>778.36599999999748</c:v>
                </c:pt>
                <c:pt idx="210">
                  <c:v>777.81299999999749</c:v>
                </c:pt>
                <c:pt idx="211">
                  <c:v>777.26</c:v>
                </c:pt>
                <c:pt idx="212">
                  <c:v>776.70799999999997</c:v>
                </c:pt>
                <c:pt idx="213">
                  <c:v>776.15699999999947</c:v>
                </c:pt>
                <c:pt idx="214">
                  <c:v>775.60699999999997</c:v>
                </c:pt>
                <c:pt idx="215">
                  <c:v>775.05699999999797</c:v>
                </c:pt>
                <c:pt idx="216">
                  <c:v>774.50800000000004</c:v>
                </c:pt>
                <c:pt idx="217">
                  <c:v>773.95999999999947</c:v>
                </c:pt>
                <c:pt idx="218">
                  <c:v>773.41300000000001</c:v>
                </c:pt>
                <c:pt idx="219">
                  <c:v>772.86699999999746</c:v>
                </c:pt>
                <c:pt idx="220">
                  <c:v>772.32099999999946</c:v>
                </c:pt>
                <c:pt idx="221">
                  <c:v>771.77599999999995</c:v>
                </c:pt>
                <c:pt idx="222">
                  <c:v>771.23199999999997</c:v>
                </c:pt>
                <c:pt idx="223">
                  <c:v>770.68799999999999</c:v>
                </c:pt>
                <c:pt idx="224">
                  <c:v>770.14599999999996</c:v>
                </c:pt>
                <c:pt idx="225">
                  <c:v>769.60400000000004</c:v>
                </c:pt>
                <c:pt idx="226">
                  <c:v>769.06299999999749</c:v>
                </c:pt>
                <c:pt idx="227">
                  <c:v>768.52199999999948</c:v>
                </c:pt>
                <c:pt idx="228">
                  <c:v>767.98299999999949</c:v>
                </c:pt>
                <c:pt idx="229">
                  <c:v>767.44400000000007</c:v>
                </c:pt>
                <c:pt idx="230">
                  <c:v>766.90600000000006</c:v>
                </c:pt>
                <c:pt idx="231">
                  <c:v>766.36799999999437</c:v>
                </c:pt>
                <c:pt idx="232">
                  <c:v>765.83199999999749</c:v>
                </c:pt>
                <c:pt idx="233">
                  <c:v>765.29600000000005</c:v>
                </c:pt>
                <c:pt idx="234">
                  <c:v>764.76099999999997</c:v>
                </c:pt>
                <c:pt idx="235">
                  <c:v>764.22699999999998</c:v>
                </c:pt>
                <c:pt idx="236">
                  <c:v>763.69299999999998</c:v>
                </c:pt>
                <c:pt idx="237">
                  <c:v>763.16000000000008</c:v>
                </c:pt>
                <c:pt idx="238">
                  <c:v>762.62800000000004</c:v>
                </c:pt>
                <c:pt idx="239">
                  <c:v>762.09699999999998</c:v>
                </c:pt>
                <c:pt idx="240">
                  <c:v>761.56599999999946</c:v>
                </c:pt>
                <c:pt idx="241">
                  <c:v>761.03599999999949</c:v>
                </c:pt>
                <c:pt idx="242">
                  <c:v>760.50699999999949</c:v>
                </c:pt>
                <c:pt idx="243">
                  <c:v>759.97900000000004</c:v>
                </c:pt>
                <c:pt idx="244">
                  <c:v>759.45099999999798</c:v>
                </c:pt>
                <c:pt idx="245">
                  <c:v>758.92399999999998</c:v>
                </c:pt>
                <c:pt idx="246">
                  <c:v>758.39800000000002</c:v>
                </c:pt>
                <c:pt idx="247">
                  <c:v>757.87200000000007</c:v>
                </c:pt>
                <c:pt idx="248">
                  <c:v>757.34699999999748</c:v>
                </c:pt>
                <c:pt idx="249">
                  <c:v>756.82299999999748</c:v>
                </c:pt>
                <c:pt idx="250">
                  <c:v>756.3</c:v>
                </c:pt>
                <c:pt idx="251">
                  <c:v>755.77800000000354</c:v>
                </c:pt>
                <c:pt idx="252">
                  <c:v>755.25600000000009</c:v>
                </c:pt>
                <c:pt idx="253">
                  <c:v>754.73500000000001</c:v>
                </c:pt>
                <c:pt idx="254">
                  <c:v>754.21400000000051</c:v>
                </c:pt>
                <c:pt idx="255">
                  <c:v>753.69400000000053</c:v>
                </c:pt>
                <c:pt idx="256">
                  <c:v>753.17500000000052</c:v>
                </c:pt>
                <c:pt idx="257">
                  <c:v>752.65699999999947</c:v>
                </c:pt>
                <c:pt idx="258">
                  <c:v>752.14</c:v>
                </c:pt>
                <c:pt idx="259">
                  <c:v>751.62299999999948</c:v>
                </c:pt>
                <c:pt idx="260">
                  <c:v>751.10699999999997</c:v>
                </c:pt>
                <c:pt idx="261">
                  <c:v>750.59100000000001</c:v>
                </c:pt>
                <c:pt idx="262">
                  <c:v>750.07600000000002</c:v>
                </c:pt>
                <c:pt idx="263">
                  <c:v>749.56199999999797</c:v>
                </c:pt>
                <c:pt idx="264">
                  <c:v>749.04899999999998</c:v>
                </c:pt>
                <c:pt idx="265">
                  <c:v>748.53599999999949</c:v>
                </c:pt>
                <c:pt idx="266">
                  <c:v>748.02500000000009</c:v>
                </c:pt>
                <c:pt idx="267">
                  <c:v>747.51300000000003</c:v>
                </c:pt>
                <c:pt idx="268">
                  <c:v>747.00300000000004</c:v>
                </c:pt>
                <c:pt idx="269">
                  <c:v>746.49299999999948</c:v>
                </c:pt>
                <c:pt idx="270">
                  <c:v>745.98400000000004</c:v>
                </c:pt>
                <c:pt idx="271">
                  <c:v>745.47500000000002</c:v>
                </c:pt>
                <c:pt idx="272">
                  <c:v>744.96800000000007</c:v>
                </c:pt>
                <c:pt idx="273">
                  <c:v>744.46099999999797</c:v>
                </c:pt>
                <c:pt idx="274">
                  <c:v>743.95400000000006</c:v>
                </c:pt>
                <c:pt idx="275">
                  <c:v>743.44899999999996</c:v>
                </c:pt>
                <c:pt idx="276">
                  <c:v>742.94400000000007</c:v>
                </c:pt>
                <c:pt idx="277">
                  <c:v>742.43899999999996</c:v>
                </c:pt>
                <c:pt idx="278">
                  <c:v>741.93599999999947</c:v>
                </c:pt>
                <c:pt idx="279">
                  <c:v>741.43299999999749</c:v>
                </c:pt>
                <c:pt idx="280">
                  <c:v>740.93099999999947</c:v>
                </c:pt>
                <c:pt idx="281">
                  <c:v>740.42899999999997</c:v>
                </c:pt>
                <c:pt idx="282">
                  <c:v>739.928</c:v>
                </c:pt>
                <c:pt idx="283">
                  <c:v>739.428</c:v>
                </c:pt>
                <c:pt idx="284">
                  <c:v>738.928</c:v>
                </c:pt>
                <c:pt idx="285">
                  <c:v>738.42899999999997</c:v>
                </c:pt>
                <c:pt idx="286">
                  <c:v>737.93099999999947</c:v>
                </c:pt>
                <c:pt idx="287">
                  <c:v>737.43400000000008</c:v>
                </c:pt>
                <c:pt idx="288">
                  <c:v>736.93699999999797</c:v>
                </c:pt>
                <c:pt idx="289">
                  <c:v>736.44099999999946</c:v>
                </c:pt>
                <c:pt idx="290">
                  <c:v>735.94499999999948</c:v>
                </c:pt>
                <c:pt idx="291">
                  <c:v>735.44999999999948</c:v>
                </c:pt>
                <c:pt idx="292">
                  <c:v>734.95599999999797</c:v>
                </c:pt>
                <c:pt idx="293">
                  <c:v>734.46299999999746</c:v>
                </c:pt>
                <c:pt idx="294">
                  <c:v>733.97</c:v>
                </c:pt>
                <c:pt idx="295">
                  <c:v>733.47799999999938</c:v>
                </c:pt>
                <c:pt idx="296">
                  <c:v>732.98599999999999</c:v>
                </c:pt>
                <c:pt idx="297">
                  <c:v>732.495</c:v>
                </c:pt>
                <c:pt idx="298">
                  <c:v>732.005</c:v>
                </c:pt>
                <c:pt idx="299">
                  <c:v>731.51499999999999</c:v>
                </c:pt>
                <c:pt idx="300">
                  <c:v>731.02699999999948</c:v>
                </c:pt>
                <c:pt idx="301">
                  <c:v>730.53800000000001</c:v>
                </c:pt>
                <c:pt idx="302">
                  <c:v>730.05099999999948</c:v>
                </c:pt>
                <c:pt idx="303">
                  <c:v>729.56400000000008</c:v>
                </c:pt>
                <c:pt idx="304">
                  <c:v>729.077</c:v>
                </c:pt>
                <c:pt idx="305">
                  <c:v>728.59199999999998</c:v>
                </c:pt>
                <c:pt idx="306">
                  <c:v>728.10699999999997</c:v>
                </c:pt>
                <c:pt idx="307">
                  <c:v>727.62200000000007</c:v>
                </c:pt>
                <c:pt idx="308">
                  <c:v>727.13900000000001</c:v>
                </c:pt>
                <c:pt idx="309">
                  <c:v>726.65599999999949</c:v>
                </c:pt>
                <c:pt idx="310">
                  <c:v>726.17300000000353</c:v>
                </c:pt>
                <c:pt idx="311">
                  <c:v>725.69100000000003</c:v>
                </c:pt>
                <c:pt idx="312">
                  <c:v>725.21</c:v>
                </c:pt>
                <c:pt idx="313">
                  <c:v>724.73</c:v>
                </c:pt>
                <c:pt idx="314">
                  <c:v>724.25</c:v>
                </c:pt>
                <c:pt idx="315">
                  <c:v>723.77100000000053</c:v>
                </c:pt>
                <c:pt idx="316">
                  <c:v>723.29200000000003</c:v>
                </c:pt>
                <c:pt idx="317">
                  <c:v>722.81399999999996</c:v>
                </c:pt>
                <c:pt idx="318">
                  <c:v>722.33699999999749</c:v>
                </c:pt>
                <c:pt idx="319">
                  <c:v>721.85999999999797</c:v>
                </c:pt>
                <c:pt idx="320">
                  <c:v>721.38400000000001</c:v>
                </c:pt>
                <c:pt idx="321">
                  <c:v>720.90800000000002</c:v>
                </c:pt>
                <c:pt idx="322">
                  <c:v>720.43400000000008</c:v>
                </c:pt>
                <c:pt idx="323">
                  <c:v>719.95900000000006</c:v>
                </c:pt>
                <c:pt idx="324">
                  <c:v>719.48599999999999</c:v>
                </c:pt>
                <c:pt idx="325">
                  <c:v>719.01300000000003</c:v>
                </c:pt>
                <c:pt idx="326">
                  <c:v>718.54000000000008</c:v>
                </c:pt>
                <c:pt idx="327">
                  <c:v>718.06899999999996</c:v>
                </c:pt>
                <c:pt idx="328">
                  <c:v>717.59799999999996</c:v>
                </c:pt>
                <c:pt idx="329">
                  <c:v>717.12700000000007</c:v>
                </c:pt>
                <c:pt idx="330">
                  <c:v>716.65699999999947</c:v>
                </c:pt>
                <c:pt idx="331">
                  <c:v>716.18799999999999</c:v>
                </c:pt>
                <c:pt idx="332">
                  <c:v>715.71899999999994</c:v>
                </c:pt>
                <c:pt idx="333">
                  <c:v>715.25099999999998</c:v>
                </c:pt>
                <c:pt idx="334">
                  <c:v>714.78400000000352</c:v>
                </c:pt>
                <c:pt idx="335">
                  <c:v>714.31699999999796</c:v>
                </c:pt>
                <c:pt idx="336">
                  <c:v>713.85099999999738</c:v>
                </c:pt>
                <c:pt idx="337">
                  <c:v>713.38499999999999</c:v>
                </c:pt>
                <c:pt idx="338">
                  <c:v>712.92000000000007</c:v>
                </c:pt>
                <c:pt idx="339">
                  <c:v>712.45599999999797</c:v>
                </c:pt>
                <c:pt idx="340">
                  <c:v>711.99200000000008</c:v>
                </c:pt>
                <c:pt idx="341">
                  <c:v>711.529</c:v>
                </c:pt>
                <c:pt idx="342">
                  <c:v>711.06599999999946</c:v>
                </c:pt>
                <c:pt idx="343">
                  <c:v>710.60500000000002</c:v>
                </c:pt>
                <c:pt idx="344">
                  <c:v>710.14300000000003</c:v>
                </c:pt>
                <c:pt idx="345">
                  <c:v>709.68200000000002</c:v>
                </c:pt>
                <c:pt idx="346">
                  <c:v>709.22199999999998</c:v>
                </c:pt>
                <c:pt idx="347">
                  <c:v>708.76299999999947</c:v>
                </c:pt>
                <c:pt idx="348">
                  <c:v>708.30399999999997</c:v>
                </c:pt>
                <c:pt idx="349">
                  <c:v>707.84499999999946</c:v>
                </c:pt>
                <c:pt idx="350">
                  <c:v>707.38699999999949</c:v>
                </c:pt>
                <c:pt idx="351">
                  <c:v>706.93000000000006</c:v>
                </c:pt>
                <c:pt idx="352">
                  <c:v>706.47400000000005</c:v>
                </c:pt>
                <c:pt idx="353">
                  <c:v>706.01800000000003</c:v>
                </c:pt>
                <c:pt idx="354">
                  <c:v>705.56199999999797</c:v>
                </c:pt>
                <c:pt idx="355">
                  <c:v>705.10699999999997</c:v>
                </c:pt>
                <c:pt idx="356">
                  <c:v>704.65300000000002</c:v>
                </c:pt>
                <c:pt idx="357">
                  <c:v>704.19900000000052</c:v>
                </c:pt>
                <c:pt idx="358">
                  <c:v>703.74599999999998</c:v>
                </c:pt>
                <c:pt idx="359">
                  <c:v>703.29400000000055</c:v>
                </c:pt>
                <c:pt idx="360">
                  <c:v>702.84199999999748</c:v>
                </c:pt>
                <c:pt idx="361">
                  <c:v>702.39099999999996</c:v>
                </c:pt>
                <c:pt idx="362">
                  <c:v>701.93999999999949</c:v>
                </c:pt>
                <c:pt idx="363">
                  <c:v>701.49</c:v>
                </c:pt>
                <c:pt idx="364">
                  <c:v>701.04</c:v>
                </c:pt>
                <c:pt idx="365">
                  <c:v>700.59100000000001</c:v>
                </c:pt>
                <c:pt idx="366">
                  <c:v>700.14299999999946</c:v>
                </c:pt>
                <c:pt idx="367">
                  <c:v>699.69499999999994</c:v>
                </c:pt>
                <c:pt idx="368">
                  <c:v>699.24699999999996</c:v>
                </c:pt>
                <c:pt idx="369">
                  <c:v>698.80099999999948</c:v>
                </c:pt>
                <c:pt idx="370">
                  <c:v>698.35399999999947</c:v>
                </c:pt>
                <c:pt idx="371">
                  <c:v>697.90899999999999</c:v>
                </c:pt>
                <c:pt idx="372">
                  <c:v>697.46399999999949</c:v>
                </c:pt>
                <c:pt idx="373">
                  <c:v>697.01900000000001</c:v>
                </c:pt>
                <c:pt idx="374">
                  <c:v>696.57499999999993</c:v>
                </c:pt>
                <c:pt idx="375">
                  <c:v>696.13200000000006</c:v>
                </c:pt>
                <c:pt idx="376">
                  <c:v>695.68900000000053</c:v>
                </c:pt>
                <c:pt idx="377">
                  <c:v>695.24699999999996</c:v>
                </c:pt>
                <c:pt idx="378">
                  <c:v>694.80599999999947</c:v>
                </c:pt>
                <c:pt idx="379">
                  <c:v>694.36399999999946</c:v>
                </c:pt>
                <c:pt idx="380">
                  <c:v>693.92399999999998</c:v>
                </c:pt>
                <c:pt idx="381">
                  <c:v>693.48399999999992</c:v>
                </c:pt>
                <c:pt idx="382">
                  <c:v>693.04499999999996</c:v>
                </c:pt>
                <c:pt idx="383">
                  <c:v>692.60599999999999</c:v>
                </c:pt>
                <c:pt idx="384">
                  <c:v>692.16699999999946</c:v>
                </c:pt>
                <c:pt idx="385">
                  <c:v>691.73</c:v>
                </c:pt>
                <c:pt idx="386">
                  <c:v>691.29200000000003</c:v>
                </c:pt>
                <c:pt idx="387">
                  <c:v>690.85599999999749</c:v>
                </c:pt>
                <c:pt idx="388">
                  <c:v>690.42</c:v>
                </c:pt>
                <c:pt idx="389">
                  <c:v>689.98400000000004</c:v>
                </c:pt>
                <c:pt idx="390">
                  <c:v>689.54899999999998</c:v>
                </c:pt>
                <c:pt idx="391">
                  <c:v>689.11500000000001</c:v>
                </c:pt>
                <c:pt idx="392">
                  <c:v>688.68100000000004</c:v>
                </c:pt>
                <c:pt idx="393">
                  <c:v>688.24800000000005</c:v>
                </c:pt>
                <c:pt idx="394">
                  <c:v>687.81499999999949</c:v>
                </c:pt>
                <c:pt idx="395">
                  <c:v>687.38299999999947</c:v>
                </c:pt>
                <c:pt idx="396">
                  <c:v>686.95099999999798</c:v>
                </c:pt>
                <c:pt idx="397">
                  <c:v>686.52</c:v>
                </c:pt>
                <c:pt idx="398">
                  <c:v>686.08899999999994</c:v>
                </c:pt>
                <c:pt idx="399">
                  <c:v>685.65899999999999</c:v>
                </c:pt>
                <c:pt idx="400">
                  <c:v>685.22899999999993</c:v>
                </c:pt>
              </c:numCache>
            </c:numRef>
          </c:xVal>
          <c:yVal>
            <c:numRef>
              <c:f>phase!$E$1:$E$401</c:f>
              <c:numCache>
                <c:formatCode>0.00</c:formatCode>
                <c:ptCount val="401"/>
                <c:pt idx="0">
                  <c:v>-0.14082800000000001</c:v>
                </c:pt>
                <c:pt idx="1">
                  <c:v>-0.13945500000000041</c:v>
                </c:pt>
                <c:pt idx="2">
                  <c:v>-0.13809099999999999</c:v>
                </c:pt>
                <c:pt idx="3">
                  <c:v>-0.13673299999999999</c:v>
                </c:pt>
                <c:pt idx="4">
                  <c:v>-0.135379</c:v>
                </c:pt>
                <c:pt idx="5">
                  <c:v>-0.13402700000000001</c:v>
                </c:pt>
                <c:pt idx="6">
                  <c:v>-0.13267599999999988</c:v>
                </c:pt>
                <c:pt idx="7">
                  <c:v>-0.131325</c:v>
                </c:pt>
                <c:pt idx="8">
                  <c:v>-0.12997300000000001</c:v>
                </c:pt>
                <c:pt idx="9">
                  <c:v>-0.12861999999999998</c:v>
                </c:pt>
                <c:pt idx="10">
                  <c:v>-0.12726599999999999</c:v>
                </c:pt>
                <c:pt idx="11">
                  <c:v>-0.12590999999999999</c:v>
                </c:pt>
                <c:pt idx="12">
                  <c:v>-0.12455300000000002</c:v>
                </c:pt>
                <c:pt idx="13">
                  <c:v>-0.12319600000000094</c:v>
                </c:pt>
                <c:pt idx="14">
                  <c:v>-0.121838</c:v>
                </c:pt>
                <c:pt idx="15">
                  <c:v>-0.12048</c:v>
                </c:pt>
                <c:pt idx="16">
                  <c:v>-0.1191230000000007</c:v>
                </c:pt>
                <c:pt idx="17">
                  <c:v>-0.11776700000000002</c:v>
                </c:pt>
                <c:pt idx="18">
                  <c:v>-0.116413</c:v>
                </c:pt>
                <c:pt idx="19">
                  <c:v>-0.11506000000000002</c:v>
                </c:pt>
                <c:pt idx="20">
                  <c:v>-0.11371100000000002</c:v>
                </c:pt>
                <c:pt idx="21">
                  <c:v>-0.11236500000000002</c:v>
                </c:pt>
                <c:pt idx="22">
                  <c:v>-0.11102200000000002</c:v>
                </c:pt>
                <c:pt idx="23">
                  <c:v>-0.10968400000000059</c:v>
                </c:pt>
                <c:pt idx="24">
                  <c:v>-0.10835</c:v>
                </c:pt>
                <c:pt idx="25">
                  <c:v>-0.10702200000000067</c:v>
                </c:pt>
                <c:pt idx="26">
                  <c:v>-0.10570000000000022</c:v>
                </c:pt>
                <c:pt idx="27">
                  <c:v>-0.104383</c:v>
                </c:pt>
                <c:pt idx="28">
                  <c:v>-0.10307200000000002</c:v>
                </c:pt>
                <c:pt idx="29">
                  <c:v>-0.10176900000000012</c:v>
                </c:pt>
                <c:pt idx="30">
                  <c:v>-0.100471</c:v>
                </c:pt>
                <c:pt idx="31">
                  <c:v>-9.9181300000000028E-2</c:v>
                </c:pt>
                <c:pt idx="32">
                  <c:v>-9.7898200000000005E-2</c:v>
                </c:pt>
                <c:pt idx="33">
                  <c:v>-9.6622500000000028E-2</c:v>
                </c:pt>
                <c:pt idx="34">
                  <c:v>-9.5354100000000067E-2</c:v>
                </c:pt>
                <c:pt idx="35">
                  <c:v>-9.4093200000000002E-2</c:v>
                </c:pt>
                <c:pt idx="36">
                  <c:v>-9.2839700000000011E-2</c:v>
                </c:pt>
                <c:pt idx="37">
                  <c:v>-9.15937E-2</c:v>
                </c:pt>
                <c:pt idx="38">
                  <c:v>-9.0355100000000063E-2</c:v>
                </c:pt>
                <c:pt idx="39">
                  <c:v>-8.9124000000000883E-2</c:v>
                </c:pt>
                <c:pt idx="40">
                  <c:v>-8.7900200000000012E-2</c:v>
                </c:pt>
                <c:pt idx="41">
                  <c:v>-8.6683700000000016E-2</c:v>
                </c:pt>
                <c:pt idx="42">
                  <c:v>-8.5474500000000023E-2</c:v>
                </c:pt>
                <c:pt idx="43">
                  <c:v>-8.4272300000000008E-2</c:v>
                </c:pt>
                <c:pt idx="44">
                  <c:v>-8.3077200000000004E-2</c:v>
                </c:pt>
                <c:pt idx="45">
                  <c:v>-8.1889000000000017E-2</c:v>
                </c:pt>
                <c:pt idx="46">
                  <c:v>-8.0707600000000004E-2</c:v>
                </c:pt>
                <c:pt idx="47">
                  <c:v>-7.9532900000000642E-2</c:v>
                </c:pt>
                <c:pt idx="48">
                  <c:v>-7.8364800000000012E-2</c:v>
                </c:pt>
                <c:pt idx="49">
                  <c:v>-7.7203100000000011E-2</c:v>
                </c:pt>
                <c:pt idx="50">
                  <c:v>-7.6047799999999999E-2</c:v>
                </c:pt>
                <c:pt idx="51">
                  <c:v>-7.4898800000000113E-2</c:v>
                </c:pt>
                <c:pt idx="52">
                  <c:v>-7.3755899999999999E-2</c:v>
                </c:pt>
                <c:pt idx="53">
                  <c:v>-7.2619100000000006E-2</c:v>
                </c:pt>
                <c:pt idx="54">
                  <c:v>-7.1488300000000005E-2</c:v>
                </c:pt>
                <c:pt idx="55">
                  <c:v>-7.0363500000000134E-2</c:v>
                </c:pt>
                <c:pt idx="56">
                  <c:v>-6.92445E-2</c:v>
                </c:pt>
                <c:pt idx="57">
                  <c:v>-6.8131399999999995E-2</c:v>
                </c:pt>
                <c:pt idx="58">
                  <c:v>-6.7024E-2</c:v>
                </c:pt>
                <c:pt idx="59">
                  <c:v>-6.5922500000000009E-2</c:v>
                </c:pt>
                <c:pt idx="60">
                  <c:v>-6.4826700000000514E-2</c:v>
                </c:pt>
                <c:pt idx="61">
                  <c:v>-6.3736700000000104E-2</c:v>
                </c:pt>
                <c:pt idx="62">
                  <c:v>-6.2652600000000114E-2</c:v>
                </c:pt>
                <c:pt idx="63">
                  <c:v>-6.1574200000000003E-2</c:v>
                </c:pt>
                <c:pt idx="64">
                  <c:v>-6.0501800000000001E-2</c:v>
                </c:pt>
                <c:pt idx="65">
                  <c:v>-5.9435300000000003E-2</c:v>
                </c:pt>
                <c:pt idx="66">
                  <c:v>-5.8374799999999998E-2</c:v>
                </c:pt>
                <c:pt idx="67">
                  <c:v>-5.7320400000000132E-2</c:v>
                </c:pt>
                <c:pt idx="68">
                  <c:v>-5.6272299999999997E-2</c:v>
                </c:pt>
                <c:pt idx="69">
                  <c:v>-5.5230399999999999E-2</c:v>
                </c:pt>
                <c:pt idx="70">
                  <c:v>-5.4194900000000421E-2</c:v>
                </c:pt>
                <c:pt idx="71">
                  <c:v>-5.3165900000000002E-2</c:v>
                </c:pt>
                <c:pt idx="72">
                  <c:v>-5.2143599999999998E-2</c:v>
                </c:pt>
                <c:pt idx="73">
                  <c:v>-5.1128199999999957E-2</c:v>
                </c:pt>
                <c:pt idx="74">
                  <c:v>-5.0119600000000014E-2</c:v>
                </c:pt>
                <c:pt idx="75">
                  <c:v>-4.9118200000000133E-2</c:v>
                </c:pt>
                <c:pt idx="76">
                  <c:v>-4.8124099999999996E-2</c:v>
                </c:pt>
                <c:pt idx="77">
                  <c:v>-4.7137300000000014E-2</c:v>
                </c:pt>
                <c:pt idx="78">
                  <c:v>-4.6158199999999955E-2</c:v>
                </c:pt>
                <c:pt idx="79">
                  <c:v>-4.5186900000000023E-2</c:v>
                </c:pt>
                <c:pt idx="80">
                  <c:v>-4.4223500000000013E-2</c:v>
                </c:pt>
                <c:pt idx="81">
                  <c:v>-4.32682E-2</c:v>
                </c:pt>
                <c:pt idx="82">
                  <c:v>-4.2321299999999999E-2</c:v>
                </c:pt>
                <c:pt idx="83">
                  <c:v>-4.1382800000000004E-2</c:v>
                </c:pt>
                <c:pt idx="84">
                  <c:v>-4.0452900000000104E-2</c:v>
                </c:pt>
                <c:pt idx="85">
                  <c:v>-3.9531900000000092E-2</c:v>
                </c:pt>
                <c:pt idx="86">
                  <c:v>-3.8619899999999999E-2</c:v>
                </c:pt>
                <c:pt idx="87">
                  <c:v>-3.7717100000000052E-2</c:v>
                </c:pt>
                <c:pt idx="88">
                  <c:v>-3.6823599999999998E-2</c:v>
                </c:pt>
                <c:pt idx="89">
                  <c:v>-3.5939499999999999E-2</c:v>
                </c:pt>
                <c:pt idx="90">
                  <c:v>-3.5065199999999998E-2</c:v>
                </c:pt>
                <c:pt idx="91">
                  <c:v>-3.4200599999999998E-2</c:v>
                </c:pt>
                <c:pt idx="92">
                  <c:v>-3.3346000000000001E-2</c:v>
                </c:pt>
                <c:pt idx="93">
                  <c:v>-3.2501500000000016E-2</c:v>
                </c:pt>
                <c:pt idx="94">
                  <c:v>-3.1667200000000242E-2</c:v>
                </c:pt>
                <c:pt idx="95">
                  <c:v>-3.0843200000000286E-2</c:v>
                </c:pt>
                <c:pt idx="96">
                  <c:v>-3.0029699999999999E-2</c:v>
                </c:pt>
                <c:pt idx="97">
                  <c:v>-2.9226800000000001E-2</c:v>
                </c:pt>
                <c:pt idx="98">
                  <c:v>-2.8434600000000001E-2</c:v>
                </c:pt>
                <c:pt idx="99">
                  <c:v>-2.7653200000000298E-2</c:v>
                </c:pt>
                <c:pt idx="100">
                  <c:v>-2.6882600000000052E-2</c:v>
                </c:pt>
                <c:pt idx="101">
                  <c:v>-2.6123E-2</c:v>
                </c:pt>
                <c:pt idx="102">
                  <c:v>-2.5374399999999998E-2</c:v>
                </c:pt>
                <c:pt idx="103">
                  <c:v>-2.4636900000000052E-2</c:v>
                </c:pt>
                <c:pt idx="104">
                  <c:v>-2.3910599999999973E-2</c:v>
                </c:pt>
                <c:pt idx="105">
                  <c:v>-2.3195499999999977E-2</c:v>
                </c:pt>
                <c:pt idx="106">
                  <c:v>-2.2491600000000209E-2</c:v>
                </c:pt>
                <c:pt idx="107">
                  <c:v>-2.17989E-2</c:v>
                </c:pt>
                <c:pt idx="108">
                  <c:v>-2.11176E-2</c:v>
                </c:pt>
                <c:pt idx="109">
                  <c:v>-2.0447600000000052E-2</c:v>
                </c:pt>
                <c:pt idx="110">
                  <c:v>-1.9789000000000129E-2</c:v>
                </c:pt>
                <c:pt idx="111">
                  <c:v>-1.9141700000000133E-2</c:v>
                </c:pt>
                <c:pt idx="112">
                  <c:v>-1.8505700000000003E-2</c:v>
                </c:pt>
                <c:pt idx="113">
                  <c:v>-1.7881100000000021E-2</c:v>
                </c:pt>
                <c:pt idx="114">
                  <c:v>-1.7267800000000003E-2</c:v>
                </c:pt>
                <c:pt idx="115">
                  <c:v>-1.666580000000013E-2</c:v>
                </c:pt>
                <c:pt idx="116">
                  <c:v>-1.6074999999999999E-2</c:v>
                </c:pt>
                <c:pt idx="117">
                  <c:v>-1.54956E-2</c:v>
                </c:pt>
                <c:pt idx="118">
                  <c:v>-1.4927299999999998E-2</c:v>
                </c:pt>
                <c:pt idx="119">
                  <c:v>-1.4370299999999996E-2</c:v>
                </c:pt>
                <c:pt idx="120">
                  <c:v>-1.382440000000011E-2</c:v>
                </c:pt>
                <c:pt idx="121">
                  <c:v>-1.32896E-2</c:v>
                </c:pt>
                <c:pt idx="122">
                  <c:v>-1.27659E-2</c:v>
                </c:pt>
                <c:pt idx="123">
                  <c:v>-1.2253199999999999E-2</c:v>
                </c:pt>
                <c:pt idx="124">
                  <c:v>-1.1751500000000111E-2</c:v>
                </c:pt>
                <c:pt idx="125">
                  <c:v>-1.1260700000000096E-2</c:v>
                </c:pt>
                <c:pt idx="126">
                  <c:v>-1.0780800000000101E-2</c:v>
                </c:pt>
                <c:pt idx="127">
                  <c:v>-1.0311599999999999E-2</c:v>
                </c:pt>
                <c:pt idx="128">
                  <c:v>-9.8533100000000248E-3</c:v>
                </c:pt>
                <c:pt idx="129">
                  <c:v>-9.4056900000001106E-3</c:v>
                </c:pt>
                <c:pt idx="130">
                  <c:v>-8.9687300000000567E-3</c:v>
                </c:pt>
                <c:pt idx="131">
                  <c:v>-8.5423900000000004E-3</c:v>
                </c:pt>
                <c:pt idx="132">
                  <c:v>-8.1266300000000027E-3</c:v>
                </c:pt>
                <c:pt idx="133">
                  <c:v>-7.7213900000000545E-3</c:v>
                </c:pt>
                <c:pt idx="134">
                  <c:v>-7.3266300000000024E-3</c:v>
                </c:pt>
                <c:pt idx="135">
                  <c:v>-6.9423000000000557E-3</c:v>
                </c:pt>
                <c:pt idx="136">
                  <c:v>-6.5683700000000334E-3</c:v>
                </c:pt>
                <c:pt idx="137">
                  <c:v>-6.2048100000000024E-3</c:v>
                </c:pt>
                <c:pt idx="138">
                  <c:v>-5.8515700000000004E-3</c:v>
                </c:pt>
                <c:pt idx="139">
                  <c:v>-5.5086300000000378E-3</c:v>
                </c:pt>
                <c:pt idx="140">
                  <c:v>-5.1759600000000124E-3</c:v>
                </c:pt>
                <c:pt idx="141">
                  <c:v>-4.8535399999999999E-3</c:v>
                </c:pt>
                <c:pt idx="142">
                  <c:v>-4.5413400000000543E-3</c:v>
                </c:pt>
                <c:pt idx="143">
                  <c:v>-4.239360000000073E-3</c:v>
                </c:pt>
                <c:pt idx="144">
                  <c:v>-3.9475900000000381E-3</c:v>
                </c:pt>
                <c:pt idx="145">
                  <c:v>-3.6660000000000212E-3</c:v>
                </c:pt>
                <c:pt idx="146">
                  <c:v>-3.3946200000000001E-3</c:v>
                </c:pt>
                <c:pt idx="147">
                  <c:v>-3.1334200000000222E-3</c:v>
                </c:pt>
                <c:pt idx="148">
                  <c:v>-2.8824300000000092E-3</c:v>
                </c:pt>
                <c:pt idx="149">
                  <c:v>-2.6416500000000002E-3</c:v>
                </c:pt>
                <c:pt idx="150">
                  <c:v>-2.4110999999999998E-3</c:v>
                </c:pt>
                <c:pt idx="151">
                  <c:v>-2.1907900000000223E-3</c:v>
                </c:pt>
                <c:pt idx="152">
                  <c:v>-1.980760000000015E-3</c:v>
                </c:pt>
                <c:pt idx="153">
                  <c:v>-1.7810200000000001E-3</c:v>
                </c:pt>
                <c:pt idx="154">
                  <c:v>-1.5916100000000041E-3</c:v>
                </c:pt>
                <c:pt idx="155">
                  <c:v>-1.4125699999999999E-3</c:v>
                </c:pt>
                <c:pt idx="156">
                  <c:v>-1.2439299999999938E-3</c:v>
                </c:pt>
                <c:pt idx="157">
                  <c:v>-1.0857499999999999E-3</c:v>
                </c:pt>
                <c:pt idx="158">
                  <c:v>-9.3806000000001063E-4</c:v>
                </c:pt>
                <c:pt idx="159">
                  <c:v>-8.0091800000000267E-4</c:v>
                </c:pt>
                <c:pt idx="160">
                  <c:v>-6.7437700000000703E-4</c:v>
                </c:pt>
                <c:pt idx="161">
                  <c:v>-5.5849399999999998E-4</c:v>
                </c:pt>
                <c:pt idx="162">
                  <c:v>-4.5332900000000703E-4</c:v>
                </c:pt>
                <c:pt idx="163">
                  <c:v>-3.5894200000000315E-4</c:v>
                </c:pt>
                <c:pt idx="164">
                  <c:v>-2.7539900000000391E-4</c:v>
                </c:pt>
                <c:pt idx="165">
                  <c:v>-2.0276700000000205E-4</c:v>
                </c:pt>
                <c:pt idx="166">
                  <c:v>-1.4111200000000001E-4</c:v>
                </c:pt>
                <c:pt idx="167">
                  <c:v>-9.0506500000001191E-5</c:v>
                </c:pt>
                <c:pt idx="168">
                  <c:v>-5.1019700000000124E-5</c:v>
                </c:pt>
                <c:pt idx="169">
                  <c:v>-2.2724400000000002E-5</c:v>
                </c:pt>
                <c:pt idx="170">
                  <c:v>-5.6933600000000747E-6</c:v>
                </c:pt>
                <c:pt idx="171">
                  <c:v>0</c:v>
                </c:pt>
                <c:pt idx="172">
                  <c:v>-5.7178900000000543E-6</c:v>
                </c:pt>
                <c:pt idx="173">
                  <c:v>-2.2920599999999999E-5</c:v>
                </c:pt>
                <c:pt idx="174">
                  <c:v>-5.1681200000000023E-5</c:v>
                </c:pt>
                <c:pt idx="175">
                  <c:v>-9.2072400000000064E-5</c:v>
                </c:pt>
                <c:pt idx="176">
                  <c:v>-1.4416600000000002E-4</c:v>
                </c:pt>
                <c:pt idx="177">
                  <c:v>-2.0803200000000334E-4</c:v>
                </c:pt>
                <c:pt idx="178">
                  <c:v>-2.8374100000000006E-4</c:v>
                </c:pt>
                <c:pt idx="179">
                  <c:v>-3.7136000000000319E-4</c:v>
                </c:pt>
                <c:pt idx="180">
                  <c:v>-4.709540000000053E-4</c:v>
                </c:pt>
                <c:pt idx="181">
                  <c:v>-5.8258799999999999E-4</c:v>
                </c:pt>
                <c:pt idx="182">
                  <c:v>-7.0632300000000512E-4</c:v>
                </c:pt>
                <c:pt idx="183">
                  <c:v>-8.4221900000000765E-4</c:v>
                </c:pt>
                <c:pt idx="184">
                  <c:v>-9.9033000000000064E-4</c:v>
                </c:pt>
                <c:pt idx="185">
                  <c:v>-1.1507100000000116E-3</c:v>
                </c:pt>
                <c:pt idx="186">
                  <c:v>-1.3234099999999999E-3</c:v>
                </c:pt>
                <c:pt idx="187">
                  <c:v>-1.5084800000000106E-3</c:v>
                </c:pt>
                <c:pt idx="188">
                  <c:v>-1.70597E-3</c:v>
                </c:pt>
                <c:pt idx="189">
                  <c:v>-1.9159000000000092E-3</c:v>
                </c:pt>
                <c:pt idx="190">
                  <c:v>-2.1383300000000255E-3</c:v>
                </c:pt>
                <c:pt idx="191">
                  <c:v>-2.3732699999999998E-3</c:v>
                </c:pt>
                <c:pt idx="192">
                  <c:v>-2.6207700000000257E-3</c:v>
                </c:pt>
                <c:pt idx="193">
                  <c:v>-2.8808499999999999E-3</c:v>
                </c:pt>
                <c:pt idx="194">
                  <c:v>-3.1535300000000354E-3</c:v>
                </c:pt>
                <c:pt idx="195">
                  <c:v>-3.4388299999999999E-3</c:v>
                </c:pt>
                <c:pt idx="196">
                  <c:v>-3.7367600000000052E-3</c:v>
                </c:pt>
                <c:pt idx="197">
                  <c:v>-4.0473400000000034E-3</c:v>
                </c:pt>
                <c:pt idx="198">
                  <c:v>-4.3705700000000024E-3</c:v>
                </c:pt>
                <c:pt idx="199">
                  <c:v>-4.7064500000000113E-3</c:v>
                </c:pt>
                <c:pt idx="200">
                  <c:v>-5.0549899999999945E-3</c:v>
                </c:pt>
                <c:pt idx="201">
                  <c:v>-5.4161700000000387E-3</c:v>
                </c:pt>
                <c:pt idx="202">
                  <c:v>-5.7899900000000521E-3</c:v>
                </c:pt>
                <c:pt idx="203">
                  <c:v>-6.1764500000000104E-3</c:v>
                </c:pt>
                <c:pt idx="204">
                  <c:v>-6.5755200000000395E-3</c:v>
                </c:pt>
                <c:pt idx="205">
                  <c:v>-6.9871800000000034E-3</c:v>
                </c:pt>
                <c:pt idx="206">
                  <c:v>-7.4114200000000591E-3</c:v>
                </c:pt>
                <c:pt idx="207">
                  <c:v>-7.8482100000000013E-3</c:v>
                </c:pt>
                <c:pt idx="208">
                  <c:v>-8.2975300000000026E-3</c:v>
                </c:pt>
                <c:pt idx="209">
                  <c:v>-8.7593400000000026E-3</c:v>
                </c:pt>
                <c:pt idx="210">
                  <c:v>-9.2336100000000015E-3</c:v>
                </c:pt>
                <c:pt idx="211">
                  <c:v>-9.7203100000000011E-3</c:v>
                </c:pt>
                <c:pt idx="212">
                  <c:v>-1.02194E-2</c:v>
                </c:pt>
                <c:pt idx="213">
                  <c:v>-1.0730800000000007E-2</c:v>
                </c:pt>
                <c:pt idx="214">
                  <c:v>-1.12546E-2</c:v>
                </c:pt>
                <c:pt idx="215">
                  <c:v>-1.1790600000000005E-2</c:v>
                </c:pt>
                <c:pt idx="216">
                  <c:v>-1.2338899999999998E-2</c:v>
                </c:pt>
                <c:pt idx="217">
                  <c:v>-1.28994E-2</c:v>
                </c:pt>
                <c:pt idx="218">
                  <c:v>-1.3472000000000001E-2</c:v>
                </c:pt>
                <c:pt idx="219">
                  <c:v>-1.4056699999999978E-2</c:v>
                </c:pt>
                <c:pt idx="220">
                  <c:v>-1.46534E-2</c:v>
                </c:pt>
                <c:pt idx="221">
                  <c:v>-1.52622E-2</c:v>
                </c:pt>
                <c:pt idx="222">
                  <c:v>-1.5883000000000001E-2</c:v>
                </c:pt>
                <c:pt idx="223">
                  <c:v>-1.6515700000000001E-2</c:v>
                </c:pt>
                <c:pt idx="224">
                  <c:v>-1.71602E-2</c:v>
                </c:pt>
                <c:pt idx="225">
                  <c:v>-1.7816599999999998E-2</c:v>
                </c:pt>
                <c:pt idx="226">
                  <c:v>-1.8484900000000005E-2</c:v>
                </c:pt>
                <c:pt idx="227">
                  <c:v>-1.9164800000000145E-2</c:v>
                </c:pt>
                <c:pt idx="228">
                  <c:v>-1.9856600000000005E-2</c:v>
                </c:pt>
                <c:pt idx="229">
                  <c:v>-2.0559999999999998E-2</c:v>
                </c:pt>
                <c:pt idx="230">
                  <c:v>-2.1275100000000272E-2</c:v>
                </c:pt>
                <c:pt idx="231">
                  <c:v>-2.2001800000000273E-2</c:v>
                </c:pt>
                <c:pt idx="232">
                  <c:v>-2.2740199999999999E-2</c:v>
                </c:pt>
                <c:pt idx="233">
                  <c:v>-2.34901E-2</c:v>
                </c:pt>
                <c:pt idx="234">
                  <c:v>-2.4251600000000002E-2</c:v>
                </c:pt>
                <c:pt idx="235">
                  <c:v>-2.50247E-2</c:v>
                </c:pt>
                <c:pt idx="236">
                  <c:v>-2.5809300000000264E-2</c:v>
                </c:pt>
                <c:pt idx="237">
                  <c:v>-2.6605400000000012E-2</c:v>
                </c:pt>
                <c:pt idx="238">
                  <c:v>-2.7413000000000236E-2</c:v>
                </c:pt>
                <c:pt idx="239">
                  <c:v>-2.8232199999999999E-2</c:v>
                </c:pt>
                <c:pt idx="240">
                  <c:v>-2.90628E-2</c:v>
                </c:pt>
                <c:pt idx="241">
                  <c:v>-2.9905000000000001E-2</c:v>
                </c:pt>
                <c:pt idx="242">
                  <c:v>-3.07587E-2</c:v>
                </c:pt>
                <c:pt idx="243">
                  <c:v>-3.1623999999999999E-2</c:v>
                </c:pt>
                <c:pt idx="244">
                  <c:v>-3.250080000000001E-2</c:v>
                </c:pt>
                <c:pt idx="245">
                  <c:v>-3.3389200000000001E-2</c:v>
                </c:pt>
                <c:pt idx="246">
                  <c:v>-3.4289199999999999E-2</c:v>
                </c:pt>
                <c:pt idx="247">
                  <c:v>-3.5200700000000001E-2</c:v>
                </c:pt>
                <c:pt idx="248">
                  <c:v>-3.6124000000000003E-2</c:v>
                </c:pt>
                <c:pt idx="249">
                  <c:v>-3.7058899999999999E-2</c:v>
                </c:pt>
                <c:pt idx="250">
                  <c:v>-3.80056E-2</c:v>
                </c:pt>
                <c:pt idx="251">
                  <c:v>-3.8963999999999999E-2</c:v>
                </c:pt>
                <c:pt idx="252">
                  <c:v>-3.993420000000001E-2</c:v>
                </c:pt>
                <c:pt idx="253">
                  <c:v>-4.091620000000043E-2</c:v>
                </c:pt>
                <c:pt idx="254">
                  <c:v>-4.1910200000000002E-2</c:v>
                </c:pt>
                <c:pt idx="255">
                  <c:v>-4.2916100000000033E-2</c:v>
                </c:pt>
                <c:pt idx="256">
                  <c:v>-4.3934000000000001E-2</c:v>
                </c:pt>
                <c:pt idx="257">
                  <c:v>-4.4964000000000122E-2</c:v>
                </c:pt>
                <c:pt idx="258">
                  <c:v>-4.6006100000000001E-2</c:v>
                </c:pt>
                <c:pt idx="259">
                  <c:v>-4.7060400000000134E-2</c:v>
                </c:pt>
                <c:pt idx="260">
                  <c:v>-4.8127000000000003E-2</c:v>
                </c:pt>
                <c:pt idx="261">
                  <c:v>-4.9205800000000001E-2</c:v>
                </c:pt>
                <c:pt idx="262">
                  <c:v>-5.0297100000000004E-2</c:v>
                </c:pt>
                <c:pt idx="263">
                  <c:v>-5.1400700000000001E-2</c:v>
                </c:pt>
                <c:pt idx="264">
                  <c:v>-5.2516900000000533E-2</c:v>
                </c:pt>
                <c:pt idx="265">
                  <c:v>-5.3645599999999946E-2</c:v>
                </c:pt>
                <c:pt idx="266">
                  <c:v>-5.4787000000000509E-2</c:v>
                </c:pt>
                <c:pt idx="267">
                  <c:v>-5.5941099999999987E-2</c:v>
                </c:pt>
                <c:pt idx="268">
                  <c:v>-5.7108000000000013E-2</c:v>
                </c:pt>
                <c:pt idx="269">
                  <c:v>-5.8287600000000023E-2</c:v>
                </c:pt>
                <c:pt idx="270">
                  <c:v>-5.948020000000042E-2</c:v>
                </c:pt>
                <c:pt idx="271">
                  <c:v>-6.0685799999999998E-2</c:v>
                </c:pt>
                <c:pt idx="272">
                  <c:v>-6.1904300000000002E-2</c:v>
                </c:pt>
                <c:pt idx="273">
                  <c:v>-6.3135899999999995E-2</c:v>
                </c:pt>
                <c:pt idx="274">
                  <c:v>-6.4380700000000124E-2</c:v>
                </c:pt>
                <c:pt idx="275">
                  <c:v>-6.5638600000000019E-2</c:v>
                </c:pt>
                <c:pt idx="276">
                  <c:v>-6.6909700000000003E-2</c:v>
                </c:pt>
                <c:pt idx="277">
                  <c:v>-6.8194099999999994E-2</c:v>
                </c:pt>
                <c:pt idx="278">
                  <c:v>-6.949180000000002E-2</c:v>
                </c:pt>
                <c:pt idx="279">
                  <c:v>-7.0802900000000515E-2</c:v>
                </c:pt>
                <c:pt idx="280">
                  <c:v>-7.2127300000000019E-2</c:v>
                </c:pt>
                <c:pt idx="281">
                  <c:v>-7.3465100000000005E-2</c:v>
                </c:pt>
                <c:pt idx="282">
                  <c:v>-7.4816300000000599E-2</c:v>
                </c:pt>
                <c:pt idx="283">
                  <c:v>-7.6180999999999999E-2</c:v>
                </c:pt>
                <c:pt idx="284">
                  <c:v>-7.7559199999999995E-2</c:v>
                </c:pt>
                <c:pt idx="285">
                  <c:v>-7.8950800000000002E-2</c:v>
                </c:pt>
                <c:pt idx="286">
                  <c:v>-8.0355800000000727E-2</c:v>
                </c:pt>
                <c:pt idx="287">
                  <c:v>-8.1774400000000066E-2</c:v>
                </c:pt>
                <c:pt idx="288">
                  <c:v>-8.3206400000000208E-2</c:v>
                </c:pt>
                <c:pt idx="289">
                  <c:v>-8.4651800000000915E-2</c:v>
                </c:pt>
                <c:pt idx="290">
                  <c:v>-8.6110700000000012E-2</c:v>
                </c:pt>
                <c:pt idx="291">
                  <c:v>-8.7583000000000008E-2</c:v>
                </c:pt>
                <c:pt idx="292">
                  <c:v>-8.9068700000000001E-2</c:v>
                </c:pt>
                <c:pt idx="293">
                  <c:v>-9.0567700000000043E-2</c:v>
                </c:pt>
                <c:pt idx="294">
                  <c:v>-9.2080000000000009E-2</c:v>
                </c:pt>
                <c:pt idx="295">
                  <c:v>-9.3605600000000747E-2</c:v>
                </c:pt>
                <c:pt idx="296">
                  <c:v>-9.5144400000000046E-2</c:v>
                </c:pt>
                <c:pt idx="297">
                  <c:v>-9.6696300000000748E-2</c:v>
                </c:pt>
                <c:pt idx="298">
                  <c:v>-9.8261400000000068E-2</c:v>
                </c:pt>
                <c:pt idx="299">
                  <c:v>-9.9839500000000025E-2</c:v>
                </c:pt>
                <c:pt idx="300">
                  <c:v>-0.10143099999999998</c:v>
                </c:pt>
                <c:pt idx="301">
                  <c:v>-0.10303500000000022</c:v>
                </c:pt>
                <c:pt idx="302">
                  <c:v>-0.10465200000000002</c:v>
                </c:pt>
                <c:pt idx="303">
                  <c:v>-0.10628100000000019</c:v>
                </c:pt>
                <c:pt idx="304">
                  <c:v>-0.10792400000000067</c:v>
                </c:pt>
                <c:pt idx="305">
                  <c:v>-0.10957799999999998</c:v>
                </c:pt>
                <c:pt idx="306">
                  <c:v>-0.11124600000000009</c:v>
                </c:pt>
                <c:pt idx="307">
                  <c:v>-0.11292600000000012</c:v>
                </c:pt>
                <c:pt idx="308">
                  <c:v>-0.114618</c:v>
                </c:pt>
                <c:pt idx="309">
                  <c:v>-0.11632300000000002</c:v>
                </c:pt>
                <c:pt idx="310">
                  <c:v>-0.11804000000000002</c:v>
                </c:pt>
                <c:pt idx="311">
                  <c:v>-0.11976900000000019</c:v>
                </c:pt>
                <c:pt idx="312">
                  <c:v>-0.12151000000000002</c:v>
                </c:pt>
                <c:pt idx="313">
                  <c:v>-0.12326300000000086</c:v>
                </c:pt>
                <c:pt idx="314">
                  <c:v>-0.125029</c:v>
                </c:pt>
                <c:pt idx="315">
                  <c:v>-0.126806</c:v>
                </c:pt>
                <c:pt idx="316">
                  <c:v>-0.12859400000000001</c:v>
                </c:pt>
                <c:pt idx="317">
                  <c:v>-0.13039500000000001</c:v>
                </c:pt>
                <c:pt idx="318">
                  <c:v>-0.13220699999999999</c:v>
                </c:pt>
                <c:pt idx="319">
                  <c:v>-0.13403100000000001</c:v>
                </c:pt>
                <c:pt idx="320">
                  <c:v>-0.13586699999999999</c:v>
                </c:pt>
                <c:pt idx="321">
                  <c:v>-0.13771400000000103</c:v>
                </c:pt>
                <c:pt idx="322">
                  <c:v>-0.139573</c:v>
                </c:pt>
                <c:pt idx="323">
                  <c:v>-0.14144300000000137</c:v>
                </c:pt>
                <c:pt idx="324">
                  <c:v>-0.14332500000000001</c:v>
                </c:pt>
                <c:pt idx="325">
                  <c:v>-0.14521800000000137</c:v>
                </c:pt>
                <c:pt idx="326">
                  <c:v>-0.147123</c:v>
                </c:pt>
                <c:pt idx="327">
                  <c:v>-0.14904000000000117</c:v>
                </c:pt>
                <c:pt idx="328">
                  <c:v>-0.15096800000000157</c:v>
                </c:pt>
                <c:pt idx="329">
                  <c:v>-0.15290700000000138</c:v>
                </c:pt>
                <c:pt idx="330">
                  <c:v>-0.15485900000000041</c:v>
                </c:pt>
                <c:pt idx="331">
                  <c:v>-0.15682199999999999</c:v>
                </c:pt>
                <c:pt idx="332">
                  <c:v>-0.15879700000000169</c:v>
                </c:pt>
                <c:pt idx="333">
                  <c:v>-0.16078300000000001</c:v>
                </c:pt>
                <c:pt idx="334">
                  <c:v>-0.16278200000000001</c:v>
                </c:pt>
                <c:pt idx="335">
                  <c:v>-0.16479300000000024</c:v>
                </c:pt>
                <c:pt idx="336">
                  <c:v>-0.16681499999999999</c:v>
                </c:pt>
                <c:pt idx="337">
                  <c:v>-0.16885</c:v>
                </c:pt>
                <c:pt idx="338">
                  <c:v>-0.17089799999999999</c:v>
                </c:pt>
                <c:pt idx="339">
                  <c:v>-0.17295800000000044</c:v>
                </c:pt>
                <c:pt idx="340">
                  <c:v>-0.17502999999999999</c:v>
                </c:pt>
                <c:pt idx="341">
                  <c:v>-0.17711499999999999</c:v>
                </c:pt>
                <c:pt idx="342">
                  <c:v>-0.17921300000000137</c:v>
                </c:pt>
                <c:pt idx="343">
                  <c:v>-0.18132400000000001</c:v>
                </c:pt>
                <c:pt idx="344">
                  <c:v>-0.18344800000000197</c:v>
                </c:pt>
                <c:pt idx="345">
                  <c:v>-0.18558600000000094</c:v>
                </c:pt>
                <c:pt idx="346">
                  <c:v>-0.18773600000000132</c:v>
                </c:pt>
                <c:pt idx="347">
                  <c:v>-0.18990100000000132</c:v>
                </c:pt>
                <c:pt idx="348">
                  <c:v>-0.192079</c:v>
                </c:pt>
                <c:pt idx="349">
                  <c:v>-0.19427</c:v>
                </c:pt>
                <c:pt idx="350">
                  <c:v>-0.19647600000000001</c:v>
                </c:pt>
                <c:pt idx="351">
                  <c:v>-0.19869600000000001</c:v>
                </c:pt>
                <c:pt idx="352">
                  <c:v>-0.20092900000000041</c:v>
                </c:pt>
                <c:pt idx="353">
                  <c:v>-0.203177</c:v>
                </c:pt>
                <c:pt idx="354">
                  <c:v>-0.20544000000000137</c:v>
                </c:pt>
                <c:pt idx="355">
                  <c:v>-0.20771600000000137</c:v>
                </c:pt>
                <c:pt idx="356">
                  <c:v>-0.21000700000000044</c:v>
                </c:pt>
                <c:pt idx="357">
                  <c:v>-0.21231300000000103</c:v>
                </c:pt>
                <c:pt idx="358">
                  <c:v>-0.21463299999999999</c:v>
                </c:pt>
                <c:pt idx="359">
                  <c:v>-0.21696700000000163</c:v>
                </c:pt>
                <c:pt idx="360">
                  <c:v>-0.21931600000000137</c:v>
                </c:pt>
                <c:pt idx="361">
                  <c:v>-0.22167799999999988</c:v>
                </c:pt>
                <c:pt idx="362">
                  <c:v>-0.224055</c:v>
                </c:pt>
                <c:pt idx="363">
                  <c:v>-0.22644600000000117</c:v>
                </c:pt>
                <c:pt idx="364">
                  <c:v>-0.228851</c:v>
                </c:pt>
                <c:pt idx="365">
                  <c:v>-0.23127</c:v>
                </c:pt>
                <c:pt idx="366">
                  <c:v>-0.23370099999999999</c:v>
                </c:pt>
                <c:pt idx="367">
                  <c:v>-0.23614599999999999</c:v>
                </c:pt>
                <c:pt idx="368">
                  <c:v>-0.23860400000000001</c:v>
                </c:pt>
                <c:pt idx="369">
                  <c:v>-0.24107500000000001</c:v>
                </c:pt>
                <c:pt idx="370">
                  <c:v>-0.24355700000000041</c:v>
                </c:pt>
                <c:pt idx="371">
                  <c:v>-0.24605199999999999</c:v>
                </c:pt>
                <c:pt idx="372">
                  <c:v>-0.24855800000000094</c:v>
                </c:pt>
                <c:pt idx="373">
                  <c:v>-0.2510750000000001</c:v>
                </c:pt>
                <c:pt idx="374">
                  <c:v>-0.25360200000000005</c:v>
                </c:pt>
                <c:pt idx="375">
                  <c:v>-0.25613899999999995</c:v>
                </c:pt>
                <c:pt idx="376">
                  <c:v>-0.25868600000000008</c:v>
                </c:pt>
                <c:pt idx="377">
                  <c:v>-0.26124199999999997</c:v>
                </c:pt>
                <c:pt idx="378">
                  <c:v>-0.26380700000000001</c:v>
                </c:pt>
                <c:pt idx="379">
                  <c:v>-0.26638000000000217</c:v>
                </c:pt>
                <c:pt idx="380">
                  <c:v>-0.26896100000000001</c:v>
                </c:pt>
                <c:pt idx="381">
                  <c:v>-0.27154900000000004</c:v>
                </c:pt>
                <c:pt idx="382">
                  <c:v>-0.27414500000000003</c:v>
                </c:pt>
                <c:pt idx="383">
                  <c:v>-0.27674699999999997</c:v>
                </c:pt>
                <c:pt idx="384">
                  <c:v>-0.27935600000000038</c:v>
                </c:pt>
                <c:pt idx="385">
                  <c:v>-0.28197100000000008</c:v>
                </c:pt>
                <c:pt idx="386">
                  <c:v>-0.28459300000000004</c:v>
                </c:pt>
                <c:pt idx="387">
                  <c:v>-0.287221</c:v>
                </c:pt>
                <c:pt idx="388">
                  <c:v>-0.28985700000000031</c:v>
                </c:pt>
                <c:pt idx="389">
                  <c:v>-0.29250100000000001</c:v>
                </c:pt>
                <c:pt idx="390">
                  <c:v>-0.29515200000000008</c:v>
                </c:pt>
                <c:pt idx="391">
                  <c:v>-0.29781400000000252</c:v>
                </c:pt>
                <c:pt idx="392">
                  <c:v>-0.30048600000000292</c:v>
                </c:pt>
                <c:pt idx="393">
                  <c:v>-0.30317100000000002</c:v>
                </c:pt>
                <c:pt idx="394">
                  <c:v>-0.30587000000000292</c:v>
                </c:pt>
                <c:pt idx="395">
                  <c:v>-0.30858700000000194</c:v>
                </c:pt>
                <c:pt idx="396">
                  <c:v>-0.31132400000000354</c:v>
                </c:pt>
                <c:pt idx="397">
                  <c:v>-0.31408400000000292</c:v>
                </c:pt>
                <c:pt idx="398">
                  <c:v>-0.31687300000000251</c:v>
                </c:pt>
                <c:pt idx="399">
                  <c:v>-0.31969500000000001</c:v>
                </c:pt>
                <c:pt idx="400">
                  <c:v>-0.32255500000000031</c:v>
                </c:pt>
              </c:numCache>
            </c:numRef>
          </c:yVal>
          <c:smooth val="1"/>
        </c:ser>
        <c:axId val="53356800"/>
        <c:axId val="53358976"/>
      </c:scatterChart>
      <c:valAx>
        <c:axId val="53356800"/>
        <c:scaling>
          <c:orientation val="minMax"/>
          <c:max val="900"/>
          <c:min val="7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Wavelength (nm)</a:t>
                </a:r>
              </a:p>
            </c:rich>
          </c:tx>
          <c:layout>
            <c:manualLayout>
              <c:xMode val="edge"/>
              <c:yMode val="edge"/>
              <c:x val="0.48709191927847212"/>
              <c:y val="0.93049730768871863"/>
            </c:manualLayout>
          </c:layout>
        </c:title>
        <c:numFmt formatCode="0.00" sourceLinked="1"/>
        <c:tickLblPos val="nextTo"/>
        <c:crossAx val="53358976"/>
        <c:crosses val="autoZero"/>
        <c:crossBetween val="midCat"/>
        <c:majorUnit val="50"/>
      </c:valAx>
      <c:valAx>
        <c:axId val="53358976"/>
        <c:scaling>
          <c:orientation val="minMax"/>
          <c:max val="0"/>
          <c:min val="-0.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Phase (rad)</a:t>
                </a:r>
              </a:p>
            </c:rich>
          </c:tx>
          <c:layout/>
        </c:title>
        <c:numFmt formatCode="0.00" sourceLinked="1"/>
        <c:tickLblPos val="nextTo"/>
        <c:crossAx val="53356800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600" dirty="0" smtClean="0"/>
              <a:t>Pulse </a:t>
            </a:r>
            <a:r>
              <a:rPr lang="fr-FR" sz="1600" dirty="0" err="1" smtClean="0"/>
              <a:t>duration</a:t>
            </a:r>
            <a:endParaRPr lang="fr-FR" sz="1600" baseline="0" dirty="0" smtClean="0"/>
          </a:p>
          <a:p>
            <a:pPr>
              <a:defRPr/>
            </a:pPr>
            <a:endParaRPr lang="fr-FR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6228920210858847"/>
          <c:y val="0.13559817947168229"/>
          <c:w val="0.73805015482071967"/>
          <c:h val="0.72030525303993265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impulsion1480x2_sans_materiaux!$A$1:$A$1024</c:f>
              <c:numCache>
                <c:formatCode>0.00E+00</c:formatCode>
                <c:ptCount val="1024"/>
                <c:pt idx="0">
                  <c:v>0</c:v>
                </c:pt>
                <c:pt idx="1">
                  <c:v>8.9012200000001261E-16</c:v>
                </c:pt>
                <c:pt idx="2">
                  <c:v>1.7802400000000315E-15</c:v>
                </c:pt>
                <c:pt idx="3">
                  <c:v>2.6703700000000478E-15</c:v>
                </c:pt>
                <c:pt idx="4">
                  <c:v>3.5604900000000635E-15</c:v>
                </c:pt>
                <c:pt idx="5">
                  <c:v>4.4506100000000788E-15</c:v>
                </c:pt>
                <c:pt idx="6">
                  <c:v>5.3407300000000879E-15</c:v>
                </c:pt>
                <c:pt idx="7">
                  <c:v>6.2308500000001119E-15</c:v>
                </c:pt>
                <c:pt idx="8">
                  <c:v>7.1209800000000954E-15</c:v>
                </c:pt>
                <c:pt idx="9">
                  <c:v>8.0111000000001147E-15</c:v>
                </c:pt>
                <c:pt idx="10">
                  <c:v>8.9012200000001198E-15</c:v>
                </c:pt>
                <c:pt idx="11">
                  <c:v>9.7913400000001233E-15</c:v>
                </c:pt>
                <c:pt idx="12">
                  <c:v>1.0681500000000199E-14</c:v>
                </c:pt>
                <c:pt idx="13">
                  <c:v>1.1571600000000187E-14</c:v>
                </c:pt>
                <c:pt idx="14">
                  <c:v>1.2461700000000199E-14</c:v>
                </c:pt>
                <c:pt idx="15">
                  <c:v>1.3351800000000215E-14</c:v>
                </c:pt>
                <c:pt idx="16">
                  <c:v>1.4242000000000218E-14</c:v>
                </c:pt>
                <c:pt idx="17">
                  <c:v>1.5132100000000238E-14</c:v>
                </c:pt>
                <c:pt idx="18">
                  <c:v>1.6022200000000248E-14</c:v>
                </c:pt>
                <c:pt idx="19">
                  <c:v>1.6912300000000265E-14</c:v>
                </c:pt>
                <c:pt idx="20">
                  <c:v>1.7802400000000297E-14</c:v>
                </c:pt>
                <c:pt idx="21">
                  <c:v>1.8692600000000293E-14</c:v>
                </c:pt>
                <c:pt idx="22">
                  <c:v>1.9582700000000357E-14</c:v>
                </c:pt>
                <c:pt idx="23">
                  <c:v>2.0472800000000392E-14</c:v>
                </c:pt>
                <c:pt idx="24">
                  <c:v>2.1362900000000311E-14</c:v>
                </c:pt>
                <c:pt idx="25">
                  <c:v>2.2253100000000429E-14</c:v>
                </c:pt>
                <c:pt idx="26">
                  <c:v>2.3143200000000383E-14</c:v>
                </c:pt>
                <c:pt idx="27">
                  <c:v>2.4033300000000453E-14</c:v>
                </c:pt>
                <c:pt idx="28">
                  <c:v>2.4923400000000318E-14</c:v>
                </c:pt>
                <c:pt idx="29">
                  <c:v>2.5813500000000429E-14</c:v>
                </c:pt>
                <c:pt idx="30">
                  <c:v>2.6703700000000447E-14</c:v>
                </c:pt>
                <c:pt idx="31">
                  <c:v>2.7593800000000476E-14</c:v>
                </c:pt>
                <c:pt idx="32">
                  <c:v>2.8483900000000505E-14</c:v>
                </c:pt>
                <c:pt idx="33">
                  <c:v>2.9374000000000452E-14</c:v>
                </c:pt>
                <c:pt idx="34">
                  <c:v>3.0264100000000463E-14</c:v>
                </c:pt>
                <c:pt idx="35">
                  <c:v>3.1154300000000474E-14</c:v>
                </c:pt>
                <c:pt idx="36">
                  <c:v>3.2044400000000509E-14</c:v>
                </c:pt>
                <c:pt idx="37">
                  <c:v>3.2934500000000539E-14</c:v>
                </c:pt>
                <c:pt idx="38">
                  <c:v>3.3824600000000473E-14</c:v>
                </c:pt>
                <c:pt idx="39">
                  <c:v>3.4714800000000478E-14</c:v>
                </c:pt>
                <c:pt idx="40">
                  <c:v>3.5604900000000602E-14</c:v>
                </c:pt>
                <c:pt idx="41">
                  <c:v>3.6495000000000625E-14</c:v>
                </c:pt>
                <c:pt idx="42">
                  <c:v>3.7385100000000616E-14</c:v>
                </c:pt>
                <c:pt idx="43">
                  <c:v>3.8275200000000671E-14</c:v>
                </c:pt>
                <c:pt idx="44">
                  <c:v>3.9165400000000524E-14</c:v>
                </c:pt>
                <c:pt idx="45">
                  <c:v>4.0055500000000503E-14</c:v>
                </c:pt>
                <c:pt idx="46">
                  <c:v>4.0945600000000532E-14</c:v>
                </c:pt>
                <c:pt idx="47">
                  <c:v>4.1835700000000586E-14</c:v>
                </c:pt>
                <c:pt idx="48">
                  <c:v>4.2725900000000692E-14</c:v>
                </c:pt>
                <c:pt idx="49">
                  <c:v>4.3616000000000734E-14</c:v>
                </c:pt>
                <c:pt idx="50">
                  <c:v>4.4506100000000763E-14</c:v>
                </c:pt>
                <c:pt idx="51">
                  <c:v>4.5396200000000938E-14</c:v>
                </c:pt>
                <c:pt idx="52">
                  <c:v>4.6286300000000613E-14</c:v>
                </c:pt>
                <c:pt idx="53">
                  <c:v>4.7176500000000763E-14</c:v>
                </c:pt>
                <c:pt idx="54">
                  <c:v>4.8066600000000906E-14</c:v>
                </c:pt>
                <c:pt idx="55">
                  <c:v>4.8956700000000784E-14</c:v>
                </c:pt>
                <c:pt idx="56">
                  <c:v>4.9846800000000813E-14</c:v>
                </c:pt>
                <c:pt idx="57">
                  <c:v>5.0737000000000932E-14</c:v>
                </c:pt>
                <c:pt idx="58">
                  <c:v>5.1627100000000551E-14</c:v>
                </c:pt>
                <c:pt idx="59">
                  <c:v>5.2517200000000952E-14</c:v>
                </c:pt>
                <c:pt idx="60">
                  <c:v>5.340730000000083E-14</c:v>
                </c:pt>
                <c:pt idx="61">
                  <c:v>5.4297400000001017E-14</c:v>
                </c:pt>
                <c:pt idx="62">
                  <c:v>5.5187600000000952E-14</c:v>
                </c:pt>
                <c:pt idx="63">
                  <c:v>5.607770000000083E-14</c:v>
                </c:pt>
                <c:pt idx="64">
                  <c:v>5.6967800000000796E-14</c:v>
                </c:pt>
                <c:pt idx="65">
                  <c:v>5.7857900000001002E-14</c:v>
                </c:pt>
                <c:pt idx="66">
                  <c:v>5.8748100000000748E-14</c:v>
                </c:pt>
                <c:pt idx="67">
                  <c:v>5.9638200000000941E-14</c:v>
                </c:pt>
                <c:pt idx="68">
                  <c:v>6.0528300000000844E-14</c:v>
                </c:pt>
                <c:pt idx="69">
                  <c:v>6.1418400000001E-14</c:v>
                </c:pt>
                <c:pt idx="70">
                  <c:v>6.2308500000001016E-14</c:v>
                </c:pt>
                <c:pt idx="71">
                  <c:v>6.3198700000000977E-14</c:v>
                </c:pt>
                <c:pt idx="72">
                  <c:v>6.4088800000000994E-14</c:v>
                </c:pt>
                <c:pt idx="73">
                  <c:v>6.497890000000101E-14</c:v>
                </c:pt>
                <c:pt idx="74">
                  <c:v>6.5869000000001027E-14</c:v>
                </c:pt>
                <c:pt idx="75">
                  <c:v>6.675920000000095E-14</c:v>
                </c:pt>
                <c:pt idx="76">
                  <c:v>6.7649300000000802E-14</c:v>
                </c:pt>
                <c:pt idx="77">
                  <c:v>6.853940000000097E-14</c:v>
                </c:pt>
                <c:pt idx="78">
                  <c:v>6.9429500000001012E-14</c:v>
                </c:pt>
                <c:pt idx="79">
                  <c:v>7.031960000000123E-14</c:v>
                </c:pt>
                <c:pt idx="80">
                  <c:v>7.1209800000000863E-14</c:v>
                </c:pt>
                <c:pt idx="81">
                  <c:v>7.2099900000001182E-14</c:v>
                </c:pt>
                <c:pt idx="82">
                  <c:v>7.2990000000001224E-14</c:v>
                </c:pt>
                <c:pt idx="83">
                  <c:v>7.3880100000001039E-14</c:v>
                </c:pt>
                <c:pt idx="84">
                  <c:v>7.4770200000001232E-14</c:v>
                </c:pt>
                <c:pt idx="85">
                  <c:v>7.5660400000001206E-14</c:v>
                </c:pt>
                <c:pt idx="86">
                  <c:v>7.655050000000102E-14</c:v>
                </c:pt>
                <c:pt idx="87">
                  <c:v>7.7440600000001277E-14</c:v>
                </c:pt>
                <c:pt idx="88">
                  <c:v>7.833070000000128E-14</c:v>
                </c:pt>
                <c:pt idx="89">
                  <c:v>7.9220900000001203E-14</c:v>
                </c:pt>
                <c:pt idx="90">
                  <c:v>8.0111000000001043E-14</c:v>
                </c:pt>
                <c:pt idx="91">
                  <c:v>8.1001100000000997E-14</c:v>
                </c:pt>
                <c:pt idx="92">
                  <c:v>8.1891200000001051E-14</c:v>
                </c:pt>
                <c:pt idx="93">
                  <c:v>8.2781300000001068E-14</c:v>
                </c:pt>
                <c:pt idx="94">
                  <c:v>8.3671500000001407E-14</c:v>
                </c:pt>
                <c:pt idx="95">
                  <c:v>8.4561600000001398E-14</c:v>
                </c:pt>
                <c:pt idx="96">
                  <c:v>8.5451700000001049E-14</c:v>
                </c:pt>
                <c:pt idx="97">
                  <c:v>8.6341800000001065E-14</c:v>
                </c:pt>
                <c:pt idx="98">
                  <c:v>8.7232000000001064E-14</c:v>
                </c:pt>
                <c:pt idx="99">
                  <c:v>8.8122100000001384E-14</c:v>
                </c:pt>
                <c:pt idx="100">
                  <c:v>8.9012200000001085E-14</c:v>
                </c:pt>
                <c:pt idx="101">
                  <c:v>8.9902300000001429E-14</c:v>
                </c:pt>
                <c:pt idx="102">
                  <c:v>9.0792400000001484E-14</c:v>
                </c:pt>
                <c:pt idx="103">
                  <c:v>9.1682600000001066E-14</c:v>
                </c:pt>
                <c:pt idx="104">
                  <c:v>9.2572700000001082E-14</c:v>
                </c:pt>
                <c:pt idx="105">
                  <c:v>9.3462800000001478E-14</c:v>
                </c:pt>
                <c:pt idx="106">
                  <c:v>9.4352900000001456E-14</c:v>
                </c:pt>
                <c:pt idx="107">
                  <c:v>9.5243100000001051E-14</c:v>
                </c:pt>
                <c:pt idx="108">
                  <c:v>9.6133200000001068E-14</c:v>
                </c:pt>
                <c:pt idx="109">
                  <c:v>9.7023300000001501E-14</c:v>
                </c:pt>
                <c:pt idx="110">
                  <c:v>9.7913400000001176E-14</c:v>
                </c:pt>
                <c:pt idx="111">
                  <c:v>9.8803500000001572E-14</c:v>
                </c:pt>
                <c:pt idx="112">
                  <c:v>9.9693700000001419E-14</c:v>
                </c:pt>
                <c:pt idx="113">
                  <c:v>1.0058400000000126E-13</c:v>
                </c:pt>
                <c:pt idx="114">
                  <c:v>1.0147400000000147E-13</c:v>
                </c:pt>
                <c:pt idx="115">
                  <c:v>1.0236400000000133E-13</c:v>
                </c:pt>
                <c:pt idx="116">
                  <c:v>1.0325400000000165E-13</c:v>
                </c:pt>
                <c:pt idx="117">
                  <c:v>1.0414400000000142E-13</c:v>
                </c:pt>
                <c:pt idx="118">
                  <c:v>1.0503400000000172E-13</c:v>
                </c:pt>
                <c:pt idx="119">
                  <c:v>1.059250000000017E-13</c:v>
                </c:pt>
                <c:pt idx="120">
                  <c:v>1.0681500000000194E-13</c:v>
                </c:pt>
                <c:pt idx="121">
                  <c:v>1.0770500000000171E-13</c:v>
                </c:pt>
                <c:pt idx="122">
                  <c:v>1.0859500000000166E-13</c:v>
                </c:pt>
                <c:pt idx="123">
                  <c:v>1.0948500000000189E-13</c:v>
                </c:pt>
                <c:pt idx="124">
                  <c:v>1.1037500000000173E-13</c:v>
                </c:pt>
                <c:pt idx="125">
                  <c:v>1.1126500000000199E-13</c:v>
                </c:pt>
                <c:pt idx="126">
                  <c:v>1.1215500000000186E-13</c:v>
                </c:pt>
                <c:pt idx="127">
                  <c:v>1.1304500000000206E-13</c:v>
                </c:pt>
                <c:pt idx="128">
                  <c:v>1.139360000000016E-13</c:v>
                </c:pt>
                <c:pt idx="129">
                  <c:v>1.1482600000000188E-13</c:v>
                </c:pt>
                <c:pt idx="130">
                  <c:v>1.1571600000000172E-13</c:v>
                </c:pt>
                <c:pt idx="131">
                  <c:v>1.1660600000000193E-13</c:v>
                </c:pt>
                <c:pt idx="132">
                  <c:v>1.1749600000000189E-13</c:v>
                </c:pt>
                <c:pt idx="133">
                  <c:v>1.1838600000000164E-13</c:v>
                </c:pt>
                <c:pt idx="134">
                  <c:v>1.1927600000000188E-13</c:v>
                </c:pt>
                <c:pt idx="135">
                  <c:v>1.2016600000000133E-13</c:v>
                </c:pt>
                <c:pt idx="136">
                  <c:v>1.2105700000000182E-13</c:v>
                </c:pt>
                <c:pt idx="137">
                  <c:v>1.2194700000000153E-13</c:v>
                </c:pt>
                <c:pt idx="138">
                  <c:v>1.2283700000000186E-13</c:v>
                </c:pt>
                <c:pt idx="139">
                  <c:v>1.2372700000000164E-13</c:v>
                </c:pt>
                <c:pt idx="140">
                  <c:v>1.2461700000000188E-13</c:v>
                </c:pt>
                <c:pt idx="141">
                  <c:v>1.2550700000000179E-13</c:v>
                </c:pt>
                <c:pt idx="142">
                  <c:v>1.2639700000000155E-13</c:v>
                </c:pt>
                <c:pt idx="143">
                  <c:v>1.2728700000000178E-13</c:v>
                </c:pt>
                <c:pt idx="144">
                  <c:v>1.2817800000000184E-13</c:v>
                </c:pt>
                <c:pt idx="145">
                  <c:v>1.29068000000002E-13</c:v>
                </c:pt>
                <c:pt idx="146">
                  <c:v>1.2995800000000188E-13</c:v>
                </c:pt>
                <c:pt idx="147">
                  <c:v>1.3084800000000209E-13</c:v>
                </c:pt>
                <c:pt idx="148">
                  <c:v>1.31738000000002E-13</c:v>
                </c:pt>
                <c:pt idx="149">
                  <c:v>1.3262800000000211E-13</c:v>
                </c:pt>
                <c:pt idx="150">
                  <c:v>1.3351800000000202E-13</c:v>
                </c:pt>
                <c:pt idx="151">
                  <c:v>1.3440800000000231E-13</c:v>
                </c:pt>
                <c:pt idx="152">
                  <c:v>1.3529900000000189E-13</c:v>
                </c:pt>
                <c:pt idx="153">
                  <c:v>1.3618900000000182E-13</c:v>
                </c:pt>
                <c:pt idx="154">
                  <c:v>1.370790000000019E-13</c:v>
                </c:pt>
                <c:pt idx="155">
                  <c:v>1.3796900000000186E-13</c:v>
                </c:pt>
                <c:pt idx="156">
                  <c:v>1.38859000000002E-13</c:v>
                </c:pt>
                <c:pt idx="157">
                  <c:v>1.3974900000000188E-13</c:v>
                </c:pt>
                <c:pt idx="158">
                  <c:v>1.4063900000000179E-13</c:v>
                </c:pt>
                <c:pt idx="159">
                  <c:v>1.4152900000000162E-13</c:v>
                </c:pt>
                <c:pt idx="160">
                  <c:v>1.4242000000000188E-13</c:v>
                </c:pt>
                <c:pt idx="161">
                  <c:v>1.4331000000000184E-13</c:v>
                </c:pt>
                <c:pt idx="162">
                  <c:v>1.44200000000002E-13</c:v>
                </c:pt>
                <c:pt idx="163">
                  <c:v>1.4509000000000188E-13</c:v>
                </c:pt>
                <c:pt idx="164">
                  <c:v>1.4598000000000184E-13</c:v>
                </c:pt>
                <c:pt idx="165">
                  <c:v>1.46870000000002E-13</c:v>
                </c:pt>
                <c:pt idx="166">
                  <c:v>1.4776000000000179E-13</c:v>
                </c:pt>
                <c:pt idx="167">
                  <c:v>1.4865000000000202E-13</c:v>
                </c:pt>
                <c:pt idx="168">
                  <c:v>1.4954000000000188E-13</c:v>
                </c:pt>
                <c:pt idx="169">
                  <c:v>1.5043100000000232E-13</c:v>
                </c:pt>
                <c:pt idx="170">
                  <c:v>1.5132100000000207E-13</c:v>
                </c:pt>
                <c:pt idx="171">
                  <c:v>1.5221100000000243E-13</c:v>
                </c:pt>
                <c:pt idx="172">
                  <c:v>1.5310100000000214E-13</c:v>
                </c:pt>
                <c:pt idx="173">
                  <c:v>1.5399100000000202E-13</c:v>
                </c:pt>
                <c:pt idx="174">
                  <c:v>1.5488100000000236E-13</c:v>
                </c:pt>
                <c:pt idx="175">
                  <c:v>1.5577100000000209E-13</c:v>
                </c:pt>
                <c:pt idx="176">
                  <c:v>1.5666100000000243E-13</c:v>
                </c:pt>
                <c:pt idx="177">
                  <c:v>1.5755200000000198E-13</c:v>
                </c:pt>
                <c:pt idx="178">
                  <c:v>1.5844200000000217E-13</c:v>
                </c:pt>
                <c:pt idx="179">
                  <c:v>1.59332000000002E-13</c:v>
                </c:pt>
                <c:pt idx="180">
                  <c:v>1.6022200000000231E-13</c:v>
                </c:pt>
                <c:pt idx="181">
                  <c:v>1.611120000000021E-13</c:v>
                </c:pt>
                <c:pt idx="182">
                  <c:v>1.6200200000000246E-13</c:v>
                </c:pt>
                <c:pt idx="183">
                  <c:v>1.6289200000000219E-13</c:v>
                </c:pt>
                <c:pt idx="184">
                  <c:v>1.6378200000000202E-13</c:v>
                </c:pt>
                <c:pt idx="185">
                  <c:v>1.6467300000000251E-13</c:v>
                </c:pt>
                <c:pt idx="186">
                  <c:v>1.6556300000000232E-13</c:v>
                </c:pt>
                <c:pt idx="187">
                  <c:v>1.6645300000000265E-13</c:v>
                </c:pt>
                <c:pt idx="188">
                  <c:v>1.6734300000000244E-13</c:v>
                </c:pt>
                <c:pt idx="189">
                  <c:v>1.682330000000027E-13</c:v>
                </c:pt>
                <c:pt idx="190">
                  <c:v>1.6912300000000253E-13</c:v>
                </c:pt>
                <c:pt idx="191">
                  <c:v>1.7001300000000236E-13</c:v>
                </c:pt>
                <c:pt idx="192">
                  <c:v>1.7090300000000217E-13</c:v>
                </c:pt>
                <c:pt idx="193">
                  <c:v>1.7179400000000207E-13</c:v>
                </c:pt>
                <c:pt idx="194">
                  <c:v>1.7268400000000239E-13</c:v>
                </c:pt>
                <c:pt idx="195">
                  <c:v>1.7357400000000217E-13</c:v>
                </c:pt>
                <c:pt idx="196">
                  <c:v>1.7446400000000253E-13</c:v>
                </c:pt>
                <c:pt idx="197">
                  <c:v>1.7535400000000231E-13</c:v>
                </c:pt>
                <c:pt idx="198">
                  <c:v>1.7624400000000265E-13</c:v>
                </c:pt>
                <c:pt idx="199">
                  <c:v>1.7713400000000246E-13</c:v>
                </c:pt>
                <c:pt idx="200">
                  <c:v>1.7802400000000275E-13</c:v>
                </c:pt>
                <c:pt idx="201">
                  <c:v>1.7891500000000265E-13</c:v>
                </c:pt>
                <c:pt idx="202">
                  <c:v>1.7980500000000299E-13</c:v>
                </c:pt>
                <c:pt idx="203">
                  <c:v>1.8069500000000275E-13</c:v>
                </c:pt>
                <c:pt idx="204">
                  <c:v>1.8158500000000265E-13</c:v>
                </c:pt>
                <c:pt idx="205">
                  <c:v>1.8247500000000289E-13</c:v>
                </c:pt>
                <c:pt idx="206">
                  <c:v>1.833650000000027E-13</c:v>
                </c:pt>
                <c:pt idx="207">
                  <c:v>1.8425500000000304E-13</c:v>
                </c:pt>
                <c:pt idx="208">
                  <c:v>1.8514500000000282E-13</c:v>
                </c:pt>
                <c:pt idx="209">
                  <c:v>1.8603600000000285E-13</c:v>
                </c:pt>
                <c:pt idx="210">
                  <c:v>1.8692600000000258E-13</c:v>
                </c:pt>
                <c:pt idx="211">
                  <c:v>1.8781600000000289E-13</c:v>
                </c:pt>
                <c:pt idx="212">
                  <c:v>1.8870600000000278E-13</c:v>
                </c:pt>
                <c:pt idx="213">
                  <c:v>1.8959600000000253E-13</c:v>
                </c:pt>
                <c:pt idx="214">
                  <c:v>1.9048600000000287E-13</c:v>
                </c:pt>
                <c:pt idx="215">
                  <c:v>1.9137600000000265E-13</c:v>
                </c:pt>
                <c:pt idx="216">
                  <c:v>1.9226600000000294E-13</c:v>
                </c:pt>
                <c:pt idx="217">
                  <c:v>1.9315600000000275E-13</c:v>
                </c:pt>
                <c:pt idx="218">
                  <c:v>1.9404700000000321E-13</c:v>
                </c:pt>
                <c:pt idx="219">
                  <c:v>1.9493700000000299E-13</c:v>
                </c:pt>
                <c:pt idx="220">
                  <c:v>1.958270000000033E-13</c:v>
                </c:pt>
                <c:pt idx="221">
                  <c:v>1.9671700000000313E-13</c:v>
                </c:pt>
                <c:pt idx="222">
                  <c:v>1.9760700000000337E-13</c:v>
                </c:pt>
                <c:pt idx="223">
                  <c:v>1.9849700000000325E-13</c:v>
                </c:pt>
                <c:pt idx="224">
                  <c:v>1.9938700000000304E-13</c:v>
                </c:pt>
                <c:pt idx="225">
                  <c:v>2.0027700000000297E-13</c:v>
                </c:pt>
                <c:pt idx="226">
                  <c:v>2.0116800000000242E-13</c:v>
                </c:pt>
                <c:pt idx="227">
                  <c:v>2.0205800000000369E-13</c:v>
                </c:pt>
                <c:pt idx="228">
                  <c:v>2.0294800000000299E-13</c:v>
                </c:pt>
                <c:pt idx="229">
                  <c:v>2.0383800000000336E-13</c:v>
                </c:pt>
                <c:pt idx="230">
                  <c:v>2.0472800000000367E-13</c:v>
                </c:pt>
                <c:pt idx="231">
                  <c:v>2.0561800000000297E-13</c:v>
                </c:pt>
                <c:pt idx="232">
                  <c:v>2.0650800000000326E-13</c:v>
                </c:pt>
                <c:pt idx="233">
                  <c:v>2.073980000000035E-13</c:v>
                </c:pt>
                <c:pt idx="234">
                  <c:v>2.0828900000000297E-13</c:v>
                </c:pt>
                <c:pt idx="235">
                  <c:v>2.0917900000000336E-13</c:v>
                </c:pt>
                <c:pt idx="236">
                  <c:v>2.100690000000036E-13</c:v>
                </c:pt>
                <c:pt idx="237">
                  <c:v>2.1095900000000391E-13</c:v>
                </c:pt>
                <c:pt idx="238">
                  <c:v>2.1184900000000313E-13</c:v>
                </c:pt>
                <c:pt idx="239">
                  <c:v>2.1273900000000443E-13</c:v>
                </c:pt>
                <c:pt idx="240">
                  <c:v>2.1362900000000285E-13</c:v>
                </c:pt>
                <c:pt idx="241">
                  <c:v>2.1451900000000392E-13</c:v>
                </c:pt>
                <c:pt idx="242">
                  <c:v>2.154100000000036E-13</c:v>
                </c:pt>
                <c:pt idx="243">
                  <c:v>2.1630000000000391E-13</c:v>
                </c:pt>
                <c:pt idx="244">
                  <c:v>2.1719000000000314E-13</c:v>
                </c:pt>
                <c:pt idx="245">
                  <c:v>2.180800000000035E-13</c:v>
                </c:pt>
                <c:pt idx="246">
                  <c:v>2.1897000000000386E-13</c:v>
                </c:pt>
                <c:pt idx="247">
                  <c:v>2.1986000000000311E-13</c:v>
                </c:pt>
                <c:pt idx="248">
                  <c:v>2.2075000000000434E-13</c:v>
                </c:pt>
                <c:pt idx="249">
                  <c:v>2.216400000000028E-13</c:v>
                </c:pt>
                <c:pt idx="250">
                  <c:v>2.2253100000000392E-13</c:v>
                </c:pt>
                <c:pt idx="251">
                  <c:v>2.234210000000034E-13</c:v>
                </c:pt>
                <c:pt idx="252">
                  <c:v>2.2431100000000462E-13</c:v>
                </c:pt>
                <c:pt idx="253">
                  <c:v>2.2520100000000312E-13</c:v>
                </c:pt>
                <c:pt idx="254">
                  <c:v>2.2609100000000434E-13</c:v>
                </c:pt>
                <c:pt idx="255">
                  <c:v>2.2698100000000372E-13</c:v>
                </c:pt>
                <c:pt idx="256">
                  <c:v>2.2787100000000383E-13</c:v>
                </c:pt>
                <c:pt idx="257">
                  <c:v>2.2876100000000424E-13</c:v>
                </c:pt>
                <c:pt idx="258">
                  <c:v>2.2965100000000364E-13</c:v>
                </c:pt>
                <c:pt idx="259">
                  <c:v>2.3054200000000297E-13</c:v>
                </c:pt>
                <c:pt idx="260">
                  <c:v>2.3143200000000333E-13</c:v>
                </c:pt>
                <c:pt idx="261">
                  <c:v>2.3232200000000364E-13</c:v>
                </c:pt>
                <c:pt idx="262">
                  <c:v>2.332120000000032E-13</c:v>
                </c:pt>
                <c:pt idx="263">
                  <c:v>2.3410200000000331E-13</c:v>
                </c:pt>
                <c:pt idx="264">
                  <c:v>2.3499200000000352E-13</c:v>
                </c:pt>
                <c:pt idx="265">
                  <c:v>2.3588200000000277E-13</c:v>
                </c:pt>
                <c:pt idx="266">
                  <c:v>2.3677200000000409E-13</c:v>
                </c:pt>
                <c:pt idx="267">
                  <c:v>2.3766300000000266E-13</c:v>
                </c:pt>
                <c:pt idx="268">
                  <c:v>2.3855300000000388E-13</c:v>
                </c:pt>
                <c:pt idx="269">
                  <c:v>2.3944300000000344E-13</c:v>
                </c:pt>
                <c:pt idx="270">
                  <c:v>2.4033300000000451E-13</c:v>
                </c:pt>
                <c:pt idx="271">
                  <c:v>2.4122300000000305E-13</c:v>
                </c:pt>
                <c:pt idx="272">
                  <c:v>2.4211300000000412E-13</c:v>
                </c:pt>
                <c:pt idx="273">
                  <c:v>2.4300300000000347E-13</c:v>
                </c:pt>
                <c:pt idx="274">
                  <c:v>2.4389300000000394E-13</c:v>
                </c:pt>
                <c:pt idx="275">
                  <c:v>2.4478400000000321E-13</c:v>
                </c:pt>
                <c:pt idx="276">
                  <c:v>2.4567400000000261E-13</c:v>
                </c:pt>
                <c:pt idx="277">
                  <c:v>2.4656400000000278E-13</c:v>
                </c:pt>
                <c:pt idx="278">
                  <c:v>2.4745400000000329E-13</c:v>
                </c:pt>
                <c:pt idx="279">
                  <c:v>2.4834400000000365E-13</c:v>
                </c:pt>
                <c:pt idx="280">
                  <c:v>2.4923400000000295E-13</c:v>
                </c:pt>
                <c:pt idx="281">
                  <c:v>2.5012400000000306E-13</c:v>
                </c:pt>
                <c:pt idx="282">
                  <c:v>2.5101400000000348E-13</c:v>
                </c:pt>
                <c:pt idx="283">
                  <c:v>2.51905000000003E-13</c:v>
                </c:pt>
                <c:pt idx="284">
                  <c:v>2.5279500000000382E-13</c:v>
                </c:pt>
                <c:pt idx="285">
                  <c:v>2.5368500000000252E-13</c:v>
                </c:pt>
                <c:pt idx="286">
                  <c:v>2.5457500000000374E-13</c:v>
                </c:pt>
                <c:pt idx="287">
                  <c:v>2.5546500000000334E-13</c:v>
                </c:pt>
                <c:pt idx="288">
                  <c:v>2.5635500000000431E-13</c:v>
                </c:pt>
                <c:pt idx="289">
                  <c:v>2.5724500000000276E-13</c:v>
                </c:pt>
                <c:pt idx="290">
                  <c:v>2.5813500000000388E-13</c:v>
                </c:pt>
                <c:pt idx="291">
                  <c:v>2.5902600000000361E-13</c:v>
                </c:pt>
                <c:pt idx="292">
                  <c:v>2.5991600000000367E-13</c:v>
                </c:pt>
                <c:pt idx="293">
                  <c:v>2.6080600000000383E-13</c:v>
                </c:pt>
                <c:pt idx="294">
                  <c:v>2.6169600000000333E-13</c:v>
                </c:pt>
                <c:pt idx="295">
                  <c:v>2.6258600000000364E-13</c:v>
                </c:pt>
                <c:pt idx="296">
                  <c:v>2.6347600000000411E-13</c:v>
                </c:pt>
                <c:pt idx="297">
                  <c:v>2.6436600000000412E-13</c:v>
                </c:pt>
                <c:pt idx="298">
                  <c:v>2.6525600000000352E-13</c:v>
                </c:pt>
                <c:pt idx="299">
                  <c:v>2.6614600000000408E-13</c:v>
                </c:pt>
                <c:pt idx="300">
                  <c:v>2.6703700000000417E-13</c:v>
                </c:pt>
                <c:pt idx="301">
                  <c:v>2.6792700000000352E-13</c:v>
                </c:pt>
                <c:pt idx="302">
                  <c:v>2.6881700000000489E-13</c:v>
                </c:pt>
                <c:pt idx="303">
                  <c:v>2.6970700000000424E-13</c:v>
                </c:pt>
                <c:pt idx="304">
                  <c:v>2.7059700000000451E-13</c:v>
                </c:pt>
                <c:pt idx="305">
                  <c:v>2.7148700000000386E-13</c:v>
                </c:pt>
                <c:pt idx="306">
                  <c:v>2.7237700000000498E-13</c:v>
                </c:pt>
                <c:pt idx="307">
                  <c:v>2.7326700000000347E-13</c:v>
                </c:pt>
                <c:pt idx="308">
                  <c:v>2.7415800000000492E-13</c:v>
                </c:pt>
                <c:pt idx="309">
                  <c:v>2.7504800000000412E-13</c:v>
                </c:pt>
                <c:pt idx="310">
                  <c:v>2.7593800000000448E-13</c:v>
                </c:pt>
                <c:pt idx="311">
                  <c:v>2.7682800000000464E-13</c:v>
                </c:pt>
                <c:pt idx="312">
                  <c:v>2.7771800000000511E-13</c:v>
                </c:pt>
                <c:pt idx="313">
                  <c:v>2.7860800000000446E-13</c:v>
                </c:pt>
                <c:pt idx="314">
                  <c:v>2.7949800000000462E-13</c:v>
                </c:pt>
                <c:pt idx="315">
                  <c:v>2.8038800000000382E-13</c:v>
                </c:pt>
                <c:pt idx="316">
                  <c:v>2.812790000000037E-13</c:v>
                </c:pt>
                <c:pt idx="317">
                  <c:v>2.8216900000000381E-13</c:v>
                </c:pt>
                <c:pt idx="318">
                  <c:v>2.8305900000000392E-13</c:v>
                </c:pt>
                <c:pt idx="319">
                  <c:v>2.8394900000000368E-13</c:v>
                </c:pt>
                <c:pt idx="320">
                  <c:v>2.848390000000046E-13</c:v>
                </c:pt>
                <c:pt idx="321">
                  <c:v>2.8572900000000415E-13</c:v>
                </c:pt>
                <c:pt idx="322">
                  <c:v>2.8661900000000431E-13</c:v>
                </c:pt>
                <c:pt idx="323">
                  <c:v>2.8750900000000367E-13</c:v>
                </c:pt>
                <c:pt idx="324">
                  <c:v>2.8840000000000415E-13</c:v>
                </c:pt>
                <c:pt idx="325">
                  <c:v>2.8929000000000361E-13</c:v>
                </c:pt>
                <c:pt idx="326">
                  <c:v>2.9018000000000367E-13</c:v>
                </c:pt>
                <c:pt idx="327">
                  <c:v>2.9107000000000398E-13</c:v>
                </c:pt>
                <c:pt idx="328">
                  <c:v>2.9196000000000343E-13</c:v>
                </c:pt>
                <c:pt idx="329">
                  <c:v>2.928500000000047E-13</c:v>
                </c:pt>
                <c:pt idx="330">
                  <c:v>2.9374000000000411E-13</c:v>
                </c:pt>
                <c:pt idx="331">
                  <c:v>2.9463000000000412E-13</c:v>
                </c:pt>
                <c:pt idx="332">
                  <c:v>2.955210000000039E-13</c:v>
                </c:pt>
                <c:pt idx="333">
                  <c:v>2.9641100000000497E-13</c:v>
                </c:pt>
                <c:pt idx="334">
                  <c:v>2.9730100000000422E-13</c:v>
                </c:pt>
                <c:pt idx="335">
                  <c:v>2.9819100000000453E-13</c:v>
                </c:pt>
                <c:pt idx="336">
                  <c:v>2.9908100000000409E-13</c:v>
                </c:pt>
                <c:pt idx="337">
                  <c:v>2.999710000000043E-13</c:v>
                </c:pt>
                <c:pt idx="338">
                  <c:v>3.0086100000000451E-13</c:v>
                </c:pt>
                <c:pt idx="339">
                  <c:v>3.0175100000000472E-13</c:v>
                </c:pt>
                <c:pt idx="340">
                  <c:v>3.0264100000000412E-13</c:v>
                </c:pt>
                <c:pt idx="341">
                  <c:v>3.0353200000000456E-13</c:v>
                </c:pt>
                <c:pt idx="342">
                  <c:v>3.0442200000000492E-13</c:v>
                </c:pt>
                <c:pt idx="343">
                  <c:v>3.0531200000000508E-13</c:v>
                </c:pt>
                <c:pt idx="344">
                  <c:v>3.0620200000000448E-13</c:v>
                </c:pt>
                <c:pt idx="345">
                  <c:v>3.0709200000000475E-13</c:v>
                </c:pt>
                <c:pt idx="346">
                  <c:v>3.079820000000042E-13</c:v>
                </c:pt>
                <c:pt idx="347">
                  <c:v>3.0887200000000537E-13</c:v>
                </c:pt>
                <c:pt idx="348">
                  <c:v>3.0976200000000472E-13</c:v>
                </c:pt>
                <c:pt idx="349">
                  <c:v>3.1065300000000516E-13</c:v>
                </c:pt>
                <c:pt idx="350">
                  <c:v>3.1154300000000446E-13</c:v>
                </c:pt>
                <c:pt idx="351">
                  <c:v>3.1243300000000568E-13</c:v>
                </c:pt>
                <c:pt idx="352">
                  <c:v>3.1332300000000509E-13</c:v>
                </c:pt>
                <c:pt idx="353">
                  <c:v>3.142130000000055E-13</c:v>
                </c:pt>
                <c:pt idx="354">
                  <c:v>3.1510300000000465E-13</c:v>
                </c:pt>
                <c:pt idx="355">
                  <c:v>3.1599300000000501E-13</c:v>
                </c:pt>
                <c:pt idx="356">
                  <c:v>3.1688300000000538E-13</c:v>
                </c:pt>
                <c:pt idx="357">
                  <c:v>3.1777400000000475E-13</c:v>
                </c:pt>
                <c:pt idx="358">
                  <c:v>3.1866400000000426E-13</c:v>
                </c:pt>
                <c:pt idx="359">
                  <c:v>3.1955400000000447E-13</c:v>
                </c:pt>
                <c:pt idx="360">
                  <c:v>3.2044400000000468E-13</c:v>
                </c:pt>
                <c:pt idx="361">
                  <c:v>3.2133400000000504E-13</c:v>
                </c:pt>
                <c:pt idx="362">
                  <c:v>3.2222400000000434E-13</c:v>
                </c:pt>
                <c:pt idx="363">
                  <c:v>3.2311400000000471E-13</c:v>
                </c:pt>
                <c:pt idx="364">
                  <c:v>3.2400400000000492E-13</c:v>
                </c:pt>
                <c:pt idx="365">
                  <c:v>3.2489500000000535E-13</c:v>
                </c:pt>
                <c:pt idx="366">
                  <c:v>3.2578500000000471E-13</c:v>
                </c:pt>
                <c:pt idx="367">
                  <c:v>3.2667500000000497E-13</c:v>
                </c:pt>
                <c:pt idx="368">
                  <c:v>3.2756500000000422E-13</c:v>
                </c:pt>
                <c:pt idx="369">
                  <c:v>3.2845500000000569E-13</c:v>
                </c:pt>
                <c:pt idx="370">
                  <c:v>3.2934500000000489E-13</c:v>
                </c:pt>
                <c:pt idx="371">
                  <c:v>3.302350000000043E-13</c:v>
                </c:pt>
                <c:pt idx="372">
                  <c:v>3.3112500000000385E-13</c:v>
                </c:pt>
                <c:pt idx="373">
                  <c:v>3.3201600000000499E-13</c:v>
                </c:pt>
                <c:pt idx="374">
                  <c:v>3.329060000000043E-13</c:v>
                </c:pt>
                <c:pt idx="375">
                  <c:v>3.3379600000000471E-13</c:v>
                </c:pt>
                <c:pt idx="376">
                  <c:v>3.3468600000000406E-13</c:v>
                </c:pt>
                <c:pt idx="377">
                  <c:v>3.3557600000000412E-13</c:v>
                </c:pt>
                <c:pt idx="378">
                  <c:v>3.3646600000000449E-13</c:v>
                </c:pt>
                <c:pt idx="379">
                  <c:v>3.3735600000000485E-13</c:v>
                </c:pt>
                <c:pt idx="380">
                  <c:v>3.3824600000000425E-13</c:v>
                </c:pt>
                <c:pt idx="381">
                  <c:v>3.3913600000000446E-13</c:v>
                </c:pt>
                <c:pt idx="382">
                  <c:v>3.40027000000005E-13</c:v>
                </c:pt>
                <c:pt idx="383">
                  <c:v>3.4091700000000516E-13</c:v>
                </c:pt>
                <c:pt idx="384">
                  <c:v>3.4180700000000456E-13</c:v>
                </c:pt>
                <c:pt idx="385">
                  <c:v>3.4269700000000472E-13</c:v>
                </c:pt>
                <c:pt idx="386">
                  <c:v>3.4358700000000393E-13</c:v>
                </c:pt>
                <c:pt idx="387">
                  <c:v>3.444770000000055E-13</c:v>
                </c:pt>
                <c:pt idx="388">
                  <c:v>3.453670000000047E-13</c:v>
                </c:pt>
                <c:pt idx="389">
                  <c:v>3.4625700000000506E-13</c:v>
                </c:pt>
                <c:pt idx="390">
                  <c:v>3.4714800000000449E-13</c:v>
                </c:pt>
                <c:pt idx="391">
                  <c:v>3.4803800000000576E-13</c:v>
                </c:pt>
                <c:pt idx="392">
                  <c:v>3.4892800000000516E-13</c:v>
                </c:pt>
                <c:pt idx="393">
                  <c:v>3.4981800000000548E-13</c:v>
                </c:pt>
                <c:pt idx="394">
                  <c:v>3.5070800000000564E-13</c:v>
                </c:pt>
                <c:pt idx="395">
                  <c:v>3.5159800000000499E-13</c:v>
                </c:pt>
                <c:pt idx="396">
                  <c:v>3.524880000000054E-13</c:v>
                </c:pt>
                <c:pt idx="397">
                  <c:v>3.5337800000000562E-13</c:v>
                </c:pt>
                <c:pt idx="398">
                  <c:v>3.5426900000000504E-13</c:v>
                </c:pt>
                <c:pt idx="399">
                  <c:v>3.551590000000054E-13</c:v>
                </c:pt>
                <c:pt idx="400">
                  <c:v>3.5604900000000561E-13</c:v>
                </c:pt>
                <c:pt idx="401">
                  <c:v>3.5693900000000608E-13</c:v>
                </c:pt>
                <c:pt idx="402">
                  <c:v>3.5782900000000538E-13</c:v>
                </c:pt>
                <c:pt idx="403">
                  <c:v>3.587190000000067E-13</c:v>
                </c:pt>
                <c:pt idx="404">
                  <c:v>3.596090000000049E-13</c:v>
                </c:pt>
                <c:pt idx="405">
                  <c:v>3.6049900000000617E-13</c:v>
                </c:pt>
                <c:pt idx="406">
                  <c:v>3.6139000000000569E-13</c:v>
                </c:pt>
                <c:pt idx="407">
                  <c:v>3.62280000000005E-13</c:v>
                </c:pt>
                <c:pt idx="408">
                  <c:v>3.6317000000000536E-13</c:v>
                </c:pt>
                <c:pt idx="409">
                  <c:v>3.6406000000000562E-13</c:v>
                </c:pt>
                <c:pt idx="410">
                  <c:v>3.6495000000000603E-13</c:v>
                </c:pt>
                <c:pt idx="411">
                  <c:v>3.6584000000000523E-13</c:v>
                </c:pt>
                <c:pt idx="412">
                  <c:v>3.6673000000000641E-13</c:v>
                </c:pt>
                <c:pt idx="413">
                  <c:v>3.67620000000005E-13</c:v>
                </c:pt>
                <c:pt idx="414">
                  <c:v>3.6851100000000609E-13</c:v>
                </c:pt>
                <c:pt idx="415">
                  <c:v>3.694010000000057E-13</c:v>
                </c:pt>
                <c:pt idx="416">
                  <c:v>3.7029100000000581E-13</c:v>
                </c:pt>
                <c:pt idx="417">
                  <c:v>3.7118100000000516E-13</c:v>
                </c:pt>
                <c:pt idx="418">
                  <c:v>3.7207100000000638E-13</c:v>
                </c:pt>
                <c:pt idx="419">
                  <c:v>3.7296100000000579E-13</c:v>
                </c:pt>
                <c:pt idx="420">
                  <c:v>3.73851000000006E-13</c:v>
                </c:pt>
                <c:pt idx="421">
                  <c:v>3.7474100000000636E-13</c:v>
                </c:pt>
                <c:pt idx="422">
                  <c:v>3.7563100000000571E-13</c:v>
                </c:pt>
                <c:pt idx="423">
                  <c:v>3.765220000000061E-13</c:v>
                </c:pt>
                <c:pt idx="424">
                  <c:v>3.7741200000000636E-13</c:v>
                </c:pt>
                <c:pt idx="425">
                  <c:v>3.7830200000000672E-13</c:v>
                </c:pt>
                <c:pt idx="426">
                  <c:v>3.7919200000000613E-13</c:v>
                </c:pt>
                <c:pt idx="427">
                  <c:v>3.8008200000000538E-13</c:v>
                </c:pt>
                <c:pt idx="428">
                  <c:v>3.8097200000000564E-13</c:v>
                </c:pt>
                <c:pt idx="429">
                  <c:v>3.8186200000000499E-13</c:v>
                </c:pt>
                <c:pt idx="430">
                  <c:v>3.8275200000000631E-13</c:v>
                </c:pt>
                <c:pt idx="431">
                  <c:v>3.8364300000000483E-13</c:v>
                </c:pt>
                <c:pt idx="432">
                  <c:v>3.8453300000000595E-13</c:v>
                </c:pt>
                <c:pt idx="433">
                  <c:v>3.854230000000054E-13</c:v>
                </c:pt>
                <c:pt idx="434">
                  <c:v>3.8631300000000663E-13</c:v>
                </c:pt>
                <c:pt idx="435">
                  <c:v>3.8720300000000497E-13</c:v>
                </c:pt>
                <c:pt idx="436">
                  <c:v>3.8809300000000614E-13</c:v>
                </c:pt>
                <c:pt idx="437">
                  <c:v>3.8898300000000569E-13</c:v>
                </c:pt>
                <c:pt idx="438">
                  <c:v>3.8987300000000606E-13</c:v>
                </c:pt>
                <c:pt idx="439">
                  <c:v>3.9076400000000538E-13</c:v>
                </c:pt>
                <c:pt idx="440">
                  <c:v>3.9165400000000479E-13</c:v>
                </c:pt>
                <c:pt idx="441">
                  <c:v>3.9254400000000515E-13</c:v>
                </c:pt>
                <c:pt idx="442">
                  <c:v>3.9343400000000536E-13</c:v>
                </c:pt>
                <c:pt idx="443">
                  <c:v>3.9432400000000562E-13</c:v>
                </c:pt>
                <c:pt idx="444">
                  <c:v>3.9521400000000492E-13</c:v>
                </c:pt>
                <c:pt idx="445">
                  <c:v>3.9610400000000534E-13</c:v>
                </c:pt>
                <c:pt idx="446">
                  <c:v>3.969940000000057E-13</c:v>
                </c:pt>
                <c:pt idx="447">
                  <c:v>3.9788500000000497E-13</c:v>
                </c:pt>
                <c:pt idx="448">
                  <c:v>3.9877500000000609E-13</c:v>
                </c:pt>
                <c:pt idx="449">
                  <c:v>3.9966500000000459E-13</c:v>
                </c:pt>
                <c:pt idx="450">
                  <c:v>4.0055500000000495E-13</c:v>
                </c:pt>
                <c:pt idx="451">
                  <c:v>4.014450000000042E-13</c:v>
                </c:pt>
                <c:pt idx="452">
                  <c:v>4.0233500000000552E-13</c:v>
                </c:pt>
                <c:pt idx="453">
                  <c:v>4.0322500000000654E-13</c:v>
                </c:pt>
                <c:pt idx="454">
                  <c:v>4.04115000000006E-13</c:v>
                </c:pt>
                <c:pt idx="455">
                  <c:v>4.0500600000000643E-13</c:v>
                </c:pt>
                <c:pt idx="456">
                  <c:v>4.0589600000000569E-13</c:v>
                </c:pt>
                <c:pt idx="457">
                  <c:v>4.0678600000000504E-13</c:v>
                </c:pt>
                <c:pt idx="458">
                  <c:v>4.0767600000000833E-13</c:v>
                </c:pt>
                <c:pt idx="459">
                  <c:v>4.0856600000000728E-13</c:v>
                </c:pt>
                <c:pt idx="460">
                  <c:v>4.0945600000000497E-13</c:v>
                </c:pt>
                <c:pt idx="461">
                  <c:v>4.1034600000000609E-13</c:v>
                </c:pt>
                <c:pt idx="462">
                  <c:v>4.1123600000000554E-13</c:v>
                </c:pt>
                <c:pt idx="463">
                  <c:v>4.1212600000000701E-13</c:v>
                </c:pt>
                <c:pt idx="464">
                  <c:v>4.1301700000000553E-13</c:v>
                </c:pt>
                <c:pt idx="465">
                  <c:v>4.1390700000000655E-13</c:v>
                </c:pt>
                <c:pt idx="466">
                  <c:v>4.1479700000000418E-13</c:v>
                </c:pt>
                <c:pt idx="467">
                  <c:v>4.156870000000053E-13</c:v>
                </c:pt>
                <c:pt idx="468">
                  <c:v>4.1657700000000466E-13</c:v>
                </c:pt>
                <c:pt idx="469">
                  <c:v>4.1746700000000588E-13</c:v>
                </c:pt>
                <c:pt idx="470">
                  <c:v>4.1835700000000523E-13</c:v>
                </c:pt>
                <c:pt idx="471">
                  <c:v>4.1924700000000458E-13</c:v>
                </c:pt>
                <c:pt idx="472">
                  <c:v>4.2013800000000689E-13</c:v>
                </c:pt>
                <c:pt idx="473">
                  <c:v>4.2102800000000619E-13</c:v>
                </c:pt>
                <c:pt idx="474">
                  <c:v>4.219180000000058E-13</c:v>
                </c:pt>
                <c:pt idx="475">
                  <c:v>4.228080000000052E-13</c:v>
                </c:pt>
                <c:pt idx="476">
                  <c:v>4.2369800000000617E-13</c:v>
                </c:pt>
                <c:pt idx="477">
                  <c:v>4.2458800000000552E-13</c:v>
                </c:pt>
                <c:pt idx="478">
                  <c:v>4.2547800000000492E-13</c:v>
                </c:pt>
                <c:pt idx="479">
                  <c:v>4.2636800000000599E-13</c:v>
                </c:pt>
                <c:pt idx="480">
                  <c:v>4.2725900000000643E-13</c:v>
                </c:pt>
                <c:pt idx="481">
                  <c:v>4.2814900000000755E-13</c:v>
                </c:pt>
                <c:pt idx="482">
                  <c:v>4.29039000000007E-13</c:v>
                </c:pt>
                <c:pt idx="483">
                  <c:v>4.2992900000000802E-13</c:v>
                </c:pt>
                <c:pt idx="484">
                  <c:v>4.3081900000000581E-13</c:v>
                </c:pt>
                <c:pt idx="485">
                  <c:v>4.3170900000000542E-13</c:v>
                </c:pt>
                <c:pt idx="486">
                  <c:v>4.3259900000000442E-13</c:v>
                </c:pt>
                <c:pt idx="487">
                  <c:v>4.3348900000000569E-13</c:v>
                </c:pt>
                <c:pt idx="488">
                  <c:v>4.3438000000000617E-13</c:v>
                </c:pt>
                <c:pt idx="489">
                  <c:v>4.3527000000000553E-13</c:v>
                </c:pt>
                <c:pt idx="490">
                  <c:v>4.3616000000000644E-13</c:v>
                </c:pt>
                <c:pt idx="491">
                  <c:v>4.37050000000006E-13</c:v>
                </c:pt>
                <c:pt idx="492">
                  <c:v>4.3794000000000727E-13</c:v>
                </c:pt>
                <c:pt idx="493">
                  <c:v>4.3883000000000652E-13</c:v>
                </c:pt>
                <c:pt idx="494">
                  <c:v>4.3972000000000608E-13</c:v>
                </c:pt>
                <c:pt idx="495">
                  <c:v>4.40610000000007E-13</c:v>
                </c:pt>
                <c:pt idx="496">
                  <c:v>4.4150100000000571E-13</c:v>
                </c:pt>
                <c:pt idx="497">
                  <c:v>4.4239100000000512E-13</c:v>
                </c:pt>
                <c:pt idx="498">
                  <c:v>4.4328100000000644E-13</c:v>
                </c:pt>
                <c:pt idx="499">
                  <c:v>4.4417100000000746E-13</c:v>
                </c:pt>
                <c:pt idx="500">
                  <c:v>4.4506100000000711E-13</c:v>
                </c:pt>
                <c:pt idx="501">
                  <c:v>4.4595100000000637E-13</c:v>
                </c:pt>
                <c:pt idx="502">
                  <c:v>4.4684100000000552E-13</c:v>
                </c:pt>
                <c:pt idx="503">
                  <c:v>4.4773100000000654E-13</c:v>
                </c:pt>
                <c:pt idx="504">
                  <c:v>4.4862100000000796E-13</c:v>
                </c:pt>
                <c:pt idx="505">
                  <c:v>4.4951200000000653E-13</c:v>
                </c:pt>
                <c:pt idx="506">
                  <c:v>4.5040200000000588E-13</c:v>
                </c:pt>
                <c:pt idx="507">
                  <c:v>4.5129200000000533E-13</c:v>
                </c:pt>
                <c:pt idx="508">
                  <c:v>4.5218200000000655E-13</c:v>
                </c:pt>
                <c:pt idx="509">
                  <c:v>4.5307200000000747E-13</c:v>
                </c:pt>
                <c:pt idx="510">
                  <c:v>4.5396200000000895E-13</c:v>
                </c:pt>
                <c:pt idx="511">
                  <c:v>4.5485200000000633E-13</c:v>
                </c:pt>
                <c:pt idx="512">
                  <c:v>4.5574200000000573E-13</c:v>
                </c:pt>
                <c:pt idx="513">
                  <c:v>4.5663300000000632E-13</c:v>
                </c:pt>
                <c:pt idx="514">
                  <c:v>4.5752300000000734E-13</c:v>
                </c:pt>
                <c:pt idx="515">
                  <c:v>4.5841300000000513E-13</c:v>
                </c:pt>
                <c:pt idx="516">
                  <c:v>4.5930300000000584E-13</c:v>
                </c:pt>
                <c:pt idx="517">
                  <c:v>4.6019300000000515E-13</c:v>
                </c:pt>
                <c:pt idx="518">
                  <c:v>4.6108300000000445E-13</c:v>
                </c:pt>
                <c:pt idx="519">
                  <c:v>4.6197300000000587E-13</c:v>
                </c:pt>
                <c:pt idx="520">
                  <c:v>4.6286300000000538E-13</c:v>
                </c:pt>
                <c:pt idx="521">
                  <c:v>4.6375400000000556E-13</c:v>
                </c:pt>
                <c:pt idx="522">
                  <c:v>4.6464400000000688E-13</c:v>
                </c:pt>
                <c:pt idx="523">
                  <c:v>4.6553400000000649E-13</c:v>
                </c:pt>
                <c:pt idx="524">
                  <c:v>4.6642400000000609E-13</c:v>
                </c:pt>
                <c:pt idx="525">
                  <c:v>4.6731400000000721E-13</c:v>
                </c:pt>
                <c:pt idx="526">
                  <c:v>4.6820400000000641E-13</c:v>
                </c:pt>
                <c:pt idx="527">
                  <c:v>4.6909400000000572E-13</c:v>
                </c:pt>
                <c:pt idx="528">
                  <c:v>4.6998400000000684E-13</c:v>
                </c:pt>
                <c:pt idx="529">
                  <c:v>4.7087500000000742E-13</c:v>
                </c:pt>
                <c:pt idx="530">
                  <c:v>4.7176500000000662E-13</c:v>
                </c:pt>
                <c:pt idx="531">
                  <c:v>4.7265500000000603E-13</c:v>
                </c:pt>
                <c:pt idx="532">
                  <c:v>4.7354500000000684E-13</c:v>
                </c:pt>
                <c:pt idx="533">
                  <c:v>4.7443500000000645E-13</c:v>
                </c:pt>
                <c:pt idx="534">
                  <c:v>4.7532500000000797E-13</c:v>
                </c:pt>
                <c:pt idx="535">
                  <c:v>4.7621500000000516E-13</c:v>
                </c:pt>
                <c:pt idx="536">
                  <c:v>4.771050000000085E-13</c:v>
                </c:pt>
                <c:pt idx="537">
                  <c:v>4.7799600000000898E-13</c:v>
                </c:pt>
                <c:pt idx="538">
                  <c:v>4.7888600000000808E-13</c:v>
                </c:pt>
                <c:pt idx="539">
                  <c:v>4.7977600000000779E-13</c:v>
                </c:pt>
                <c:pt idx="540">
                  <c:v>4.8066600000000861E-13</c:v>
                </c:pt>
                <c:pt idx="541">
                  <c:v>4.8155600000000639E-13</c:v>
                </c:pt>
                <c:pt idx="542">
                  <c:v>4.824460000000059E-13</c:v>
                </c:pt>
                <c:pt idx="543">
                  <c:v>4.8333600000000874E-13</c:v>
                </c:pt>
                <c:pt idx="544">
                  <c:v>4.8422600000000784E-13</c:v>
                </c:pt>
                <c:pt idx="545">
                  <c:v>4.8511700000000691E-13</c:v>
                </c:pt>
                <c:pt idx="546">
                  <c:v>4.8600700000000631E-13</c:v>
                </c:pt>
                <c:pt idx="547">
                  <c:v>4.8689700000000541E-13</c:v>
                </c:pt>
                <c:pt idx="548">
                  <c:v>4.8778700000000643E-13</c:v>
                </c:pt>
                <c:pt idx="549">
                  <c:v>4.8867700000000745E-13</c:v>
                </c:pt>
                <c:pt idx="550">
                  <c:v>4.8956700000000706E-13</c:v>
                </c:pt>
                <c:pt idx="551">
                  <c:v>4.9045700000000616E-13</c:v>
                </c:pt>
                <c:pt idx="552">
                  <c:v>4.9134700000000778E-13</c:v>
                </c:pt>
                <c:pt idx="553">
                  <c:v>4.9223700000000688E-13</c:v>
                </c:pt>
                <c:pt idx="554">
                  <c:v>4.9312800000000919E-13</c:v>
                </c:pt>
                <c:pt idx="555">
                  <c:v>4.9401800000000687E-13</c:v>
                </c:pt>
                <c:pt idx="556">
                  <c:v>4.9490800000000799E-13</c:v>
                </c:pt>
                <c:pt idx="557">
                  <c:v>4.9579800000000558E-13</c:v>
                </c:pt>
                <c:pt idx="558">
                  <c:v>4.96688000000007E-13</c:v>
                </c:pt>
                <c:pt idx="559">
                  <c:v>4.9757800000000812E-13</c:v>
                </c:pt>
                <c:pt idx="560">
                  <c:v>4.9846800000000742E-13</c:v>
                </c:pt>
                <c:pt idx="561">
                  <c:v>4.9935800000000663E-13</c:v>
                </c:pt>
                <c:pt idx="562">
                  <c:v>5.0024900000000741E-13</c:v>
                </c:pt>
                <c:pt idx="563">
                  <c:v>5.0113900000000813E-13</c:v>
                </c:pt>
                <c:pt idx="564">
                  <c:v>5.0202900000000753E-13</c:v>
                </c:pt>
                <c:pt idx="565">
                  <c:v>5.0291900000000684E-13</c:v>
                </c:pt>
                <c:pt idx="566">
                  <c:v>5.0380900000000775E-13</c:v>
                </c:pt>
                <c:pt idx="567">
                  <c:v>5.0469900000000726E-13</c:v>
                </c:pt>
                <c:pt idx="568">
                  <c:v>5.0558900000000656E-13</c:v>
                </c:pt>
                <c:pt idx="569">
                  <c:v>5.0647900000000617E-13</c:v>
                </c:pt>
                <c:pt idx="570">
                  <c:v>5.0737000000000857E-13</c:v>
                </c:pt>
                <c:pt idx="571">
                  <c:v>5.0826000000000797E-13</c:v>
                </c:pt>
                <c:pt idx="572">
                  <c:v>5.0915000000000707E-13</c:v>
                </c:pt>
                <c:pt idx="573">
                  <c:v>5.1004000000000668E-13</c:v>
                </c:pt>
                <c:pt idx="574">
                  <c:v>5.10930000000008E-13</c:v>
                </c:pt>
                <c:pt idx="575">
                  <c:v>5.118200000000071E-13</c:v>
                </c:pt>
                <c:pt idx="576">
                  <c:v>5.1271000000000519E-13</c:v>
                </c:pt>
                <c:pt idx="577">
                  <c:v>5.1360000000000783E-13</c:v>
                </c:pt>
                <c:pt idx="578">
                  <c:v>5.1449100000000488E-13</c:v>
                </c:pt>
                <c:pt idx="579">
                  <c:v>5.153810000000061E-13</c:v>
                </c:pt>
                <c:pt idx="580">
                  <c:v>5.162710000000053E-13</c:v>
                </c:pt>
                <c:pt idx="581">
                  <c:v>5.1716100000000784E-13</c:v>
                </c:pt>
                <c:pt idx="582">
                  <c:v>5.1805100000000573E-13</c:v>
                </c:pt>
                <c:pt idx="583">
                  <c:v>5.1894100000000664E-13</c:v>
                </c:pt>
                <c:pt idx="584">
                  <c:v>5.1983100000000585E-13</c:v>
                </c:pt>
                <c:pt idx="585">
                  <c:v>5.2072100000000777E-13</c:v>
                </c:pt>
                <c:pt idx="586">
                  <c:v>5.2161200000000745E-13</c:v>
                </c:pt>
                <c:pt idx="587">
                  <c:v>5.2250200000000696E-13</c:v>
                </c:pt>
                <c:pt idx="588">
                  <c:v>5.2339200000000848E-13</c:v>
                </c:pt>
                <c:pt idx="589">
                  <c:v>5.2428200000000798E-13</c:v>
                </c:pt>
                <c:pt idx="590">
                  <c:v>5.251720000000091E-13</c:v>
                </c:pt>
                <c:pt idx="591">
                  <c:v>5.2606200000000841E-13</c:v>
                </c:pt>
                <c:pt idx="592">
                  <c:v>5.2695200000000781E-13</c:v>
                </c:pt>
                <c:pt idx="593">
                  <c:v>5.2784200000000913E-13</c:v>
                </c:pt>
                <c:pt idx="594">
                  <c:v>5.2873200000000813E-13</c:v>
                </c:pt>
                <c:pt idx="595">
                  <c:v>5.2962300000000892E-13</c:v>
                </c:pt>
                <c:pt idx="596">
                  <c:v>5.3051300000000641E-13</c:v>
                </c:pt>
                <c:pt idx="597">
                  <c:v>5.3140300000000581E-13</c:v>
                </c:pt>
                <c:pt idx="598">
                  <c:v>5.3229300000000511E-13</c:v>
                </c:pt>
                <c:pt idx="599">
                  <c:v>5.3318300000000785E-13</c:v>
                </c:pt>
                <c:pt idx="600">
                  <c:v>5.3407300000000685E-13</c:v>
                </c:pt>
                <c:pt idx="601">
                  <c:v>5.3496300000000847E-13</c:v>
                </c:pt>
                <c:pt idx="602">
                  <c:v>5.3585300000000586E-13</c:v>
                </c:pt>
                <c:pt idx="603">
                  <c:v>5.3674400000000634E-13</c:v>
                </c:pt>
                <c:pt idx="604">
                  <c:v>5.3763400000000928E-13</c:v>
                </c:pt>
                <c:pt idx="605">
                  <c:v>5.3852400000000898E-13</c:v>
                </c:pt>
                <c:pt idx="606">
                  <c:v>5.3941400000000617E-13</c:v>
                </c:pt>
                <c:pt idx="607">
                  <c:v>5.4030400000000941E-13</c:v>
                </c:pt>
                <c:pt idx="608">
                  <c:v>5.4119400000000861E-13</c:v>
                </c:pt>
                <c:pt idx="609">
                  <c:v>5.4208400000000852E-13</c:v>
                </c:pt>
                <c:pt idx="610">
                  <c:v>5.4297400000000933E-13</c:v>
                </c:pt>
                <c:pt idx="611">
                  <c:v>5.4386500000000952E-13</c:v>
                </c:pt>
                <c:pt idx="612">
                  <c:v>5.4475500000000751E-13</c:v>
                </c:pt>
                <c:pt idx="613">
                  <c:v>5.4564500000000873E-13</c:v>
                </c:pt>
                <c:pt idx="614">
                  <c:v>5.4653500000000783E-13</c:v>
                </c:pt>
                <c:pt idx="615">
                  <c:v>5.4742500000000885E-13</c:v>
                </c:pt>
                <c:pt idx="616">
                  <c:v>5.4831500000000825E-13</c:v>
                </c:pt>
                <c:pt idx="617">
                  <c:v>5.4920500000000755E-13</c:v>
                </c:pt>
                <c:pt idx="618">
                  <c:v>5.5009500000000706E-13</c:v>
                </c:pt>
                <c:pt idx="619">
                  <c:v>5.5098600000000916E-13</c:v>
                </c:pt>
                <c:pt idx="620">
                  <c:v>5.5187600000000866E-13</c:v>
                </c:pt>
                <c:pt idx="621">
                  <c:v>5.5276600000000766E-13</c:v>
                </c:pt>
                <c:pt idx="622">
                  <c:v>5.5365600000000929E-13</c:v>
                </c:pt>
                <c:pt idx="623">
                  <c:v>5.5454600000000899E-13</c:v>
                </c:pt>
                <c:pt idx="624">
                  <c:v>5.554360000000084E-13</c:v>
                </c:pt>
                <c:pt idx="625">
                  <c:v>5.5632600000000942E-13</c:v>
                </c:pt>
                <c:pt idx="626">
                  <c:v>5.5721600000000882E-13</c:v>
                </c:pt>
                <c:pt idx="627">
                  <c:v>5.581070000000091E-13</c:v>
                </c:pt>
                <c:pt idx="628">
                  <c:v>5.5899700000000841E-13</c:v>
                </c:pt>
                <c:pt idx="629">
                  <c:v>5.5988700000000791E-13</c:v>
                </c:pt>
                <c:pt idx="630">
                  <c:v>5.6077700000000742E-13</c:v>
                </c:pt>
                <c:pt idx="631">
                  <c:v>5.6166700000000854E-13</c:v>
                </c:pt>
                <c:pt idx="632">
                  <c:v>5.6255700000000602E-13</c:v>
                </c:pt>
                <c:pt idx="633">
                  <c:v>5.6344700000000684E-13</c:v>
                </c:pt>
                <c:pt idx="634">
                  <c:v>5.6433700000000826E-13</c:v>
                </c:pt>
                <c:pt idx="635">
                  <c:v>5.6522700000000746E-13</c:v>
                </c:pt>
                <c:pt idx="636">
                  <c:v>5.6611800000000613E-13</c:v>
                </c:pt>
                <c:pt idx="637">
                  <c:v>5.6700800000000695E-13</c:v>
                </c:pt>
                <c:pt idx="638">
                  <c:v>5.6789800000000655E-13</c:v>
                </c:pt>
                <c:pt idx="639">
                  <c:v>5.6878800000000586E-13</c:v>
                </c:pt>
                <c:pt idx="640">
                  <c:v>5.6967800000000748E-13</c:v>
                </c:pt>
                <c:pt idx="641">
                  <c:v>5.705680000000085E-13</c:v>
                </c:pt>
                <c:pt idx="642">
                  <c:v>5.7145800000000609E-13</c:v>
                </c:pt>
                <c:pt idx="643">
                  <c:v>5.7234800000000751E-13</c:v>
                </c:pt>
                <c:pt idx="644">
                  <c:v>5.7323900000000951E-13</c:v>
                </c:pt>
                <c:pt idx="645">
                  <c:v>5.7412900000001063E-13</c:v>
                </c:pt>
                <c:pt idx="646">
                  <c:v>5.7501900000000852E-13</c:v>
                </c:pt>
                <c:pt idx="647">
                  <c:v>5.7590900000000974E-13</c:v>
                </c:pt>
                <c:pt idx="648">
                  <c:v>5.7679900000000692E-13</c:v>
                </c:pt>
                <c:pt idx="649">
                  <c:v>5.7768900000000966E-13</c:v>
                </c:pt>
                <c:pt idx="650">
                  <c:v>5.7857900000000916E-13</c:v>
                </c:pt>
                <c:pt idx="651">
                  <c:v>5.7946900000000856E-13</c:v>
                </c:pt>
                <c:pt idx="652">
                  <c:v>5.8036000000000885E-13</c:v>
                </c:pt>
                <c:pt idx="653">
                  <c:v>5.8125000000000643E-13</c:v>
                </c:pt>
                <c:pt idx="654">
                  <c:v>5.8214000000000755E-13</c:v>
                </c:pt>
                <c:pt idx="655">
                  <c:v>5.8303000000000908E-13</c:v>
                </c:pt>
                <c:pt idx="656">
                  <c:v>5.839200000000102E-13</c:v>
                </c:pt>
                <c:pt idx="657">
                  <c:v>5.8481000000000799E-13</c:v>
                </c:pt>
                <c:pt idx="658">
                  <c:v>5.8570000000000709E-13</c:v>
                </c:pt>
                <c:pt idx="659">
                  <c:v>5.8659000000000659E-13</c:v>
                </c:pt>
                <c:pt idx="660">
                  <c:v>5.8748100000000687E-13</c:v>
                </c:pt>
                <c:pt idx="661">
                  <c:v>5.883710000000084E-13</c:v>
                </c:pt>
                <c:pt idx="662">
                  <c:v>5.892610000000075E-13</c:v>
                </c:pt>
                <c:pt idx="663">
                  <c:v>5.9015100000000892E-13</c:v>
                </c:pt>
                <c:pt idx="664">
                  <c:v>5.9104100000000853E-13</c:v>
                </c:pt>
                <c:pt idx="665">
                  <c:v>5.9193100000000914E-13</c:v>
                </c:pt>
                <c:pt idx="666">
                  <c:v>5.9282100000000855E-13</c:v>
                </c:pt>
                <c:pt idx="667">
                  <c:v>5.9371100000000805E-13</c:v>
                </c:pt>
                <c:pt idx="668">
                  <c:v>5.9460200000001005E-13</c:v>
                </c:pt>
                <c:pt idx="669">
                  <c:v>5.9549200000000754E-13</c:v>
                </c:pt>
                <c:pt idx="670">
                  <c:v>5.9638200000000896E-13</c:v>
                </c:pt>
                <c:pt idx="671">
                  <c:v>5.9727200000001008E-13</c:v>
                </c:pt>
                <c:pt idx="672">
                  <c:v>5.981620000000113E-13</c:v>
                </c:pt>
                <c:pt idx="673">
                  <c:v>5.9905200000000909E-13</c:v>
                </c:pt>
                <c:pt idx="674">
                  <c:v>5.9994200000001021E-13</c:v>
                </c:pt>
                <c:pt idx="675">
                  <c:v>6.0083200000000941E-13</c:v>
                </c:pt>
                <c:pt idx="676">
                  <c:v>6.0172200000000861E-13</c:v>
                </c:pt>
                <c:pt idx="677">
                  <c:v>6.0261300000000748E-13</c:v>
                </c:pt>
                <c:pt idx="678">
                  <c:v>6.035030000000085E-13</c:v>
                </c:pt>
                <c:pt idx="679">
                  <c:v>6.0439300000000831E-13</c:v>
                </c:pt>
                <c:pt idx="680">
                  <c:v>6.0528300000000751E-13</c:v>
                </c:pt>
                <c:pt idx="681">
                  <c:v>6.0617300000000873E-13</c:v>
                </c:pt>
                <c:pt idx="682">
                  <c:v>6.0706300000000985E-13</c:v>
                </c:pt>
                <c:pt idx="683">
                  <c:v>6.0795300000000895E-13</c:v>
                </c:pt>
                <c:pt idx="684">
                  <c:v>6.0884300000000825E-13</c:v>
                </c:pt>
                <c:pt idx="685">
                  <c:v>6.0973400000000884E-13</c:v>
                </c:pt>
                <c:pt idx="686">
                  <c:v>6.1062400000000966E-13</c:v>
                </c:pt>
                <c:pt idx="687">
                  <c:v>6.1151400000000734E-13</c:v>
                </c:pt>
                <c:pt idx="688">
                  <c:v>6.1240400000000665E-13</c:v>
                </c:pt>
                <c:pt idx="689">
                  <c:v>6.1329400000000797E-13</c:v>
                </c:pt>
                <c:pt idx="690">
                  <c:v>6.1418400000000949E-13</c:v>
                </c:pt>
                <c:pt idx="691">
                  <c:v>6.15074000000009E-13</c:v>
                </c:pt>
                <c:pt idx="692">
                  <c:v>6.1596400000001012E-13</c:v>
                </c:pt>
                <c:pt idx="693">
                  <c:v>6.1685500000000656E-13</c:v>
                </c:pt>
                <c:pt idx="694">
                  <c:v>6.1774500000000799E-13</c:v>
                </c:pt>
                <c:pt idx="695">
                  <c:v>6.1863500000000911E-13</c:v>
                </c:pt>
                <c:pt idx="696">
                  <c:v>6.1952500000000841E-13</c:v>
                </c:pt>
                <c:pt idx="697">
                  <c:v>6.2041500000000812E-13</c:v>
                </c:pt>
                <c:pt idx="698">
                  <c:v>6.2130500000000913E-13</c:v>
                </c:pt>
                <c:pt idx="699">
                  <c:v>6.2219500000000854E-13</c:v>
                </c:pt>
                <c:pt idx="700">
                  <c:v>6.2308500000000946E-13</c:v>
                </c:pt>
                <c:pt idx="701">
                  <c:v>6.2397600000001196E-13</c:v>
                </c:pt>
                <c:pt idx="702">
                  <c:v>6.2486600000001116E-13</c:v>
                </c:pt>
                <c:pt idx="703">
                  <c:v>6.2575600000000875E-13</c:v>
                </c:pt>
                <c:pt idx="704">
                  <c:v>6.2664600000000967E-13</c:v>
                </c:pt>
                <c:pt idx="705">
                  <c:v>6.2753600000001079E-13</c:v>
                </c:pt>
                <c:pt idx="706">
                  <c:v>6.2842600000001039E-13</c:v>
                </c:pt>
                <c:pt idx="707">
                  <c:v>6.293160000000097E-13</c:v>
                </c:pt>
                <c:pt idx="708">
                  <c:v>6.302060000000094E-13</c:v>
                </c:pt>
                <c:pt idx="709">
                  <c:v>6.3109700000000767E-13</c:v>
                </c:pt>
                <c:pt idx="710">
                  <c:v>6.3198700000000909E-13</c:v>
                </c:pt>
                <c:pt idx="711">
                  <c:v>6.3287700000000819E-13</c:v>
                </c:pt>
                <c:pt idx="712">
                  <c:v>6.3376700000000951E-13</c:v>
                </c:pt>
                <c:pt idx="713">
                  <c:v>6.3465700000000902E-13</c:v>
                </c:pt>
                <c:pt idx="714">
                  <c:v>6.3554700000000852E-13</c:v>
                </c:pt>
                <c:pt idx="715">
                  <c:v>6.3643700000000802E-13</c:v>
                </c:pt>
                <c:pt idx="716">
                  <c:v>6.3732700000001076E-13</c:v>
                </c:pt>
                <c:pt idx="717">
                  <c:v>6.3821700000000804E-13</c:v>
                </c:pt>
                <c:pt idx="718">
                  <c:v>6.3910800000000883E-13</c:v>
                </c:pt>
                <c:pt idx="719">
                  <c:v>6.3999800000000803E-13</c:v>
                </c:pt>
                <c:pt idx="720">
                  <c:v>6.4088800000000946E-13</c:v>
                </c:pt>
                <c:pt idx="721">
                  <c:v>6.4177800000000825E-13</c:v>
                </c:pt>
                <c:pt idx="722">
                  <c:v>6.4266800000000978E-13</c:v>
                </c:pt>
                <c:pt idx="723">
                  <c:v>6.4355800000000908E-13</c:v>
                </c:pt>
                <c:pt idx="724">
                  <c:v>6.4444800000000858E-13</c:v>
                </c:pt>
                <c:pt idx="725">
                  <c:v>6.453380000000096E-13</c:v>
                </c:pt>
                <c:pt idx="726">
                  <c:v>6.4622900000000979E-13</c:v>
                </c:pt>
                <c:pt idx="727">
                  <c:v>6.4711900000001131E-13</c:v>
                </c:pt>
                <c:pt idx="728">
                  <c:v>6.4800900000001061E-13</c:v>
                </c:pt>
                <c:pt idx="729">
                  <c:v>6.4889900000001012E-13</c:v>
                </c:pt>
                <c:pt idx="730">
                  <c:v>6.4978900000000952E-13</c:v>
                </c:pt>
                <c:pt idx="731">
                  <c:v>6.5067900000001054E-13</c:v>
                </c:pt>
                <c:pt idx="732">
                  <c:v>6.5156900000000994E-13</c:v>
                </c:pt>
                <c:pt idx="733">
                  <c:v>6.5245900000000753E-13</c:v>
                </c:pt>
                <c:pt idx="734">
                  <c:v>6.5335000000000993E-13</c:v>
                </c:pt>
                <c:pt idx="735">
                  <c:v>6.5424000000000934E-13</c:v>
                </c:pt>
                <c:pt idx="736">
                  <c:v>6.5513000000001005E-13</c:v>
                </c:pt>
                <c:pt idx="737">
                  <c:v>6.5602000000000956E-13</c:v>
                </c:pt>
                <c:pt idx="738">
                  <c:v>6.5691000000000906E-13</c:v>
                </c:pt>
                <c:pt idx="739">
                  <c:v>6.5780000000001008E-13</c:v>
                </c:pt>
                <c:pt idx="740">
                  <c:v>6.5869000000000948E-13</c:v>
                </c:pt>
                <c:pt idx="741">
                  <c:v>6.5958000000000909E-13</c:v>
                </c:pt>
                <c:pt idx="742">
                  <c:v>6.6047100000000705E-13</c:v>
                </c:pt>
                <c:pt idx="743">
                  <c:v>6.6136100000000868E-13</c:v>
                </c:pt>
                <c:pt idx="744">
                  <c:v>6.6225100000000616E-13</c:v>
                </c:pt>
                <c:pt idx="745">
                  <c:v>6.631410000000094E-13</c:v>
                </c:pt>
                <c:pt idx="746">
                  <c:v>6.640310000000086E-13</c:v>
                </c:pt>
                <c:pt idx="747">
                  <c:v>6.6492100000001003E-13</c:v>
                </c:pt>
                <c:pt idx="748">
                  <c:v>6.6581100000000761E-13</c:v>
                </c:pt>
                <c:pt idx="749">
                  <c:v>6.6670100000000722E-13</c:v>
                </c:pt>
                <c:pt idx="750">
                  <c:v>6.6759200000000902E-13</c:v>
                </c:pt>
                <c:pt idx="751">
                  <c:v>6.6848200000000872E-13</c:v>
                </c:pt>
                <c:pt idx="752">
                  <c:v>6.6937200000000984E-13</c:v>
                </c:pt>
                <c:pt idx="753">
                  <c:v>6.7026200000001086E-13</c:v>
                </c:pt>
                <c:pt idx="754">
                  <c:v>6.7115200000000976E-13</c:v>
                </c:pt>
                <c:pt idx="755">
                  <c:v>6.7204200000000926E-13</c:v>
                </c:pt>
                <c:pt idx="756">
                  <c:v>6.7293200000001038E-13</c:v>
                </c:pt>
                <c:pt idx="757">
                  <c:v>6.7382200000001161E-13</c:v>
                </c:pt>
                <c:pt idx="758">
                  <c:v>6.747120000000096E-13</c:v>
                </c:pt>
                <c:pt idx="759">
                  <c:v>6.7560300000001008E-13</c:v>
                </c:pt>
                <c:pt idx="760">
                  <c:v>6.7649300000000757E-13</c:v>
                </c:pt>
                <c:pt idx="761">
                  <c:v>6.773830000000106E-13</c:v>
                </c:pt>
                <c:pt idx="762">
                  <c:v>6.782730000000096E-13</c:v>
                </c:pt>
                <c:pt idx="763">
                  <c:v>6.7916300000001123E-13</c:v>
                </c:pt>
                <c:pt idx="764">
                  <c:v>6.8005300000000882E-13</c:v>
                </c:pt>
                <c:pt idx="765">
                  <c:v>6.8094300000000994E-13</c:v>
                </c:pt>
                <c:pt idx="766">
                  <c:v>6.8183300000000934E-13</c:v>
                </c:pt>
                <c:pt idx="767">
                  <c:v>6.8272400000000952E-13</c:v>
                </c:pt>
                <c:pt idx="768">
                  <c:v>6.8361400000001074E-13</c:v>
                </c:pt>
                <c:pt idx="769">
                  <c:v>6.8450400000001005E-13</c:v>
                </c:pt>
                <c:pt idx="770">
                  <c:v>6.8539400000000935E-13</c:v>
                </c:pt>
                <c:pt idx="771">
                  <c:v>6.8628400000000875E-13</c:v>
                </c:pt>
                <c:pt idx="772">
                  <c:v>6.8717400000001179E-13</c:v>
                </c:pt>
                <c:pt idx="773">
                  <c:v>6.8806400000001089E-13</c:v>
                </c:pt>
                <c:pt idx="774">
                  <c:v>6.8895400000001039E-13</c:v>
                </c:pt>
                <c:pt idx="775">
                  <c:v>6.8984500000000906E-13</c:v>
                </c:pt>
                <c:pt idx="776">
                  <c:v>6.9073500000001028E-13</c:v>
                </c:pt>
                <c:pt idx="777">
                  <c:v>6.916250000000115E-13</c:v>
                </c:pt>
                <c:pt idx="778">
                  <c:v>6.9251500000000919E-13</c:v>
                </c:pt>
                <c:pt idx="779">
                  <c:v>6.9340500000001021E-13</c:v>
                </c:pt>
                <c:pt idx="780">
                  <c:v>6.9429500000000951E-13</c:v>
                </c:pt>
                <c:pt idx="781">
                  <c:v>6.9518500000001073E-13</c:v>
                </c:pt>
                <c:pt idx="782">
                  <c:v>6.9607500000001014E-13</c:v>
                </c:pt>
                <c:pt idx="783">
                  <c:v>6.9696600000001244E-13</c:v>
                </c:pt>
                <c:pt idx="784">
                  <c:v>6.9785600000001144E-13</c:v>
                </c:pt>
                <c:pt idx="785">
                  <c:v>6.9874600000001115E-13</c:v>
                </c:pt>
                <c:pt idx="786">
                  <c:v>6.9963600000001237E-13</c:v>
                </c:pt>
                <c:pt idx="787">
                  <c:v>7.0052600000001157E-13</c:v>
                </c:pt>
                <c:pt idx="788">
                  <c:v>7.0141600000000895E-13</c:v>
                </c:pt>
                <c:pt idx="789">
                  <c:v>7.0230600000001028E-13</c:v>
                </c:pt>
                <c:pt idx="790">
                  <c:v>7.031960000000116E-13</c:v>
                </c:pt>
                <c:pt idx="791">
                  <c:v>7.0408700000001027E-13</c:v>
                </c:pt>
                <c:pt idx="792">
                  <c:v>7.0497700000001149E-13</c:v>
                </c:pt>
                <c:pt idx="793">
                  <c:v>7.0586700000001079E-13</c:v>
                </c:pt>
                <c:pt idx="794">
                  <c:v>7.0675700000000848E-13</c:v>
                </c:pt>
                <c:pt idx="795">
                  <c:v>7.0764700000001141E-13</c:v>
                </c:pt>
                <c:pt idx="796">
                  <c:v>7.0853700000001062E-13</c:v>
                </c:pt>
                <c:pt idx="797">
                  <c:v>7.0942700000001012E-13</c:v>
                </c:pt>
                <c:pt idx="798">
                  <c:v>7.1031700000000952E-13</c:v>
                </c:pt>
                <c:pt idx="799">
                  <c:v>7.1120700000000893E-13</c:v>
                </c:pt>
                <c:pt idx="800">
                  <c:v>7.1209800000000739E-13</c:v>
                </c:pt>
                <c:pt idx="801">
                  <c:v>7.1298800000000882E-13</c:v>
                </c:pt>
                <c:pt idx="802">
                  <c:v>7.1387800000000994E-13</c:v>
                </c:pt>
                <c:pt idx="803">
                  <c:v>7.1476800000000934E-13</c:v>
                </c:pt>
                <c:pt idx="804">
                  <c:v>7.1565800000000854E-13</c:v>
                </c:pt>
                <c:pt idx="805">
                  <c:v>7.1654800000000784E-13</c:v>
                </c:pt>
                <c:pt idx="806">
                  <c:v>7.1743800000000917E-13</c:v>
                </c:pt>
                <c:pt idx="807">
                  <c:v>7.1832800000001029E-13</c:v>
                </c:pt>
                <c:pt idx="808">
                  <c:v>7.1921900000000875E-13</c:v>
                </c:pt>
                <c:pt idx="809">
                  <c:v>7.2010900000001179E-13</c:v>
                </c:pt>
                <c:pt idx="810">
                  <c:v>7.2099900000001099E-13</c:v>
                </c:pt>
                <c:pt idx="811">
                  <c:v>7.218890000000107E-13</c:v>
                </c:pt>
                <c:pt idx="812">
                  <c:v>7.227790000000102E-13</c:v>
                </c:pt>
                <c:pt idx="813">
                  <c:v>7.2366900000001294E-13</c:v>
                </c:pt>
                <c:pt idx="814">
                  <c:v>7.2455900000001063E-13</c:v>
                </c:pt>
                <c:pt idx="815">
                  <c:v>7.2544900000001003E-13</c:v>
                </c:pt>
                <c:pt idx="816">
                  <c:v>7.2634000000001041E-13</c:v>
                </c:pt>
                <c:pt idx="817">
                  <c:v>7.2723000000001143E-13</c:v>
                </c:pt>
                <c:pt idx="818">
                  <c:v>7.2812000000001265E-13</c:v>
                </c:pt>
                <c:pt idx="819">
                  <c:v>7.2901000000001014E-13</c:v>
                </c:pt>
                <c:pt idx="820">
                  <c:v>7.2990000000001136E-13</c:v>
                </c:pt>
                <c:pt idx="821">
                  <c:v>7.3079000000000884E-13</c:v>
                </c:pt>
                <c:pt idx="822">
                  <c:v>7.3168000000001017E-13</c:v>
                </c:pt>
                <c:pt idx="823">
                  <c:v>7.3257000000000957E-13</c:v>
                </c:pt>
                <c:pt idx="824">
                  <c:v>7.3346100000001006E-13</c:v>
                </c:pt>
                <c:pt idx="825">
                  <c:v>7.3435100000000956E-13</c:v>
                </c:pt>
                <c:pt idx="826">
                  <c:v>7.3524100000000856E-13</c:v>
                </c:pt>
                <c:pt idx="827">
                  <c:v>7.3613100000001008E-13</c:v>
                </c:pt>
                <c:pt idx="828">
                  <c:v>7.37021000000011E-13</c:v>
                </c:pt>
                <c:pt idx="829">
                  <c:v>7.3791100000001061E-13</c:v>
                </c:pt>
                <c:pt idx="830">
                  <c:v>7.3880100000000961E-13</c:v>
                </c:pt>
                <c:pt idx="831">
                  <c:v>7.3969100000000941E-13</c:v>
                </c:pt>
                <c:pt idx="832">
                  <c:v>7.4058200000001152E-13</c:v>
                </c:pt>
                <c:pt idx="833">
                  <c:v>7.4147200000001062E-13</c:v>
                </c:pt>
                <c:pt idx="834">
                  <c:v>7.4236200000001204E-13</c:v>
                </c:pt>
                <c:pt idx="835">
                  <c:v>7.4325200000001134E-13</c:v>
                </c:pt>
                <c:pt idx="836">
                  <c:v>7.4414200000001256E-13</c:v>
                </c:pt>
                <c:pt idx="837">
                  <c:v>7.4503200000001217E-13</c:v>
                </c:pt>
                <c:pt idx="838">
                  <c:v>7.4592200000001329E-13</c:v>
                </c:pt>
                <c:pt idx="839">
                  <c:v>7.4681200000001037E-13</c:v>
                </c:pt>
                <c:pt idx="840">
                  <c:v>7.4770200000001179E-13</c:v>
                </c:pt>
                <c:pt idx="841">
                  <c:v>7.4859300000001076E-13</c:v>
                </c:pt>
                <c:pt idx="842">
                  <c:v>7.4948300000000956E-13</c:v>
                </c:pt>
                <c:pt idx="843">
                  <c:v>7.5037300000001129E-13</c:v>
                </c:pt>
                <c:pt idx="844">
                  <c:v>7.5126300000001039E-13</c:v>
                </c:pt>
                <c:pt idx="845">
                  <c:v>7.5215300000000969E-13</c:v>
                </c:pt>
                <c:pt idx="846">
                  <c:v>7.5304300000001121E-13</c:v>
                </c:pt>
                <c:pt idx="847">
                  <c:v>7.5393300000001203E-13</c:v>
                </c:pt>
                <c:pt idx="848">
                  <c:v>7.5482300000001143E-13</c:v>
                </c:pt>
                <c:pt idx="849">
                  <c:v>7.557140000000102E-13</c:v>
                </c:pt>
                <c:pt idx="850">
                  <c:v>7.5660400000001142E-13</c:v>
                </c:pt>
                <c:pt idx="851">
                  <c:v>7.5749400000001063E-13</c:v>
                </c:pt>
                <c:pt idx="852">
                  <c:v>7.5838400000001185E-13</c:v>
                </c:pt>
                <c:pt idx="853">
                  <c:v>7.5927400000001125E-13</c:v>
                </c:pt>
                <c:pt idx="854">
                  <c:v>7.6016400000001237E-13</c:v>
                </c:pt>
                <c:pt idx="855">
                  <c:v>7.6105400000000955E-13</c:v>
                </c:pt>
                <c:pt idx="856">
                  <c:v>7.6194400000001128E-13</c:v>
                </c:pt>
                <c:pt idx="857">
                  <c:v>7.6283500000000985E-13</c:v>
                </c:pt>
                <c:pt idx="858">
                  <c:v>7.6372500000001086E-13</c:v>
                </c:pt>
                <c:pt idx="859">
                  <c:v>7.6461500000001027E-13</c:v>
                </c:pt>
                <c:pt idx="860">
                  <c:v>7.6550500000000967E-13</c:v>
                </c:pt>
                <c:pt idx="861">
                  <c:v>7.6639500000000907E-13</c:v>
                </c:pt>
                <c:pt idx="862">
                  <c:v>7.672850000000103E-13</c:v>
                </c:pt>
                <c:pt idx="863">
                  <c:v>7.6817500000001142E-13</c:v>
                </c:pt>
                <c:pt idx="864">
                  <c:v>7.6906500000001062E-13</c:v>
                </c:pt>
                <c:pt idx="865">
                  <c:v>7.69956000000011E-13</c:v>
                </c:pt>
                <c:pt idx="866">
                  <c:v>7.7084600000001212E-13</c:v>
                </c:pt>
                <c:pt idx="867">
                  <c:v>7.7173600000001183E-13</c:v>
                </c:pt>
                <c:pt idx="868">
                  <c:v>7.7262600000001295E-13</c:v>
                </c:pt>
                <c:pt idx="869">
                  <c:v>7.7351600000001215E-13</c:v>
                </c:pt>
                <c:pt idx="870">
                  <c:v>7.7440600000001145E-13</c:v>
                </c:pt>
                <c:pt idx="871">
                  <c:v>7.7529600000001096E-13</c:v>
                </c:pt>
                <c:pt idx="872">
                  <c:v>7.7618600000001228E-13</c:v>
                </c:pt>
                <c:pt idx="873">
                  <c:v>7.7707700000001287E-13</c:v>
                </c:pt>
                <c:pt idx="874">
                  <c:v>7.7796700000001399E-13</c:v>
                </c:pt>
                <c:pt idx="875">
                  <c:v>7.7885700000001147E-13</c:v>
                </c:pt>
                <c:pt idx="876">
                  <c:v>7.7974700000001087E-13</c:v>
                </c:pt>
                <c:pt idx="877">
                  <c:v>7.8063700000001179E-13</c:v>
                </c:pt>
                <c:pt idx="878">
                  <c:v>7.815270000000115E-13</c:v>
                </c:pt>
                <c:pt idx="879">
                  <c:v>7.8241700000000898E-13</c:v>
                </c:pt>
                <c:pt idx="880">
                  <c:v>7.8330700000001182E-13</c:v>
                </c:pt>
                <c:pt idx="881">
                  <c:v>7.8419800000001069E-13</c:v>
                </c:pt>
                <c:pt idx="882">
                  <c:v>7.8508800000000979E-13</c:v>
                </c:pt>
                <c:pt idx="883">
                  <c:v>7.8597800000001121E-13</c:v>
                </c:pt>
                <c:pt idx="884">
                  <c:v>7.8686800000001042E-13</c:v>
                </c:pt>
                <c:pt idx="885">
                  <c:v>7.8775800000001002E-13</c:v>
                </c:pt>
                <c:pt idx="886">
                  <c:v>7.8864800000001074E-13</c:v>
                </c:pt>
                <c:pt idx="887">
                  <c:v>7.8953800000001014E-13</c:v>
                </c:pt>
                <c:pt idx="888">
                  <c:v>7.9042800000001146E-13</c:v>
                </c:pt>
                <c:pt idx="889">
                  <c:v>7.9131800000001097E-13</c:v>
                </c:pt>
                <c:pt idx="890">
                  <c:v>7.9220900000001125E-13</c:v>
                </c:pt>
                <c:pt idx="891">
                  <c:v>7.9309900000001237E-13</c:v>
                </c:pt>
                <c:pt idx="892">
                  <c:v>7.9398900000001379E-13</c:v>
                </c:pt>
                <c:pt idx="893">
                  <c:v>7.948790000000131E-13</c:v>
                </c:pt>
                <c:pt idx="894">
                  <c:v>7.957690000000124E-13</c:v>
                </c:pt>
                <c:pt idx="895">
                  <c:v>7.966590000000118E-13</c:v>
                </c:pt>
                <c:pt idx="896">
                  <c:v>7.9754900000001302E-13</c:v>
                </c:pt>
                <c:pt idx="897">
                  <c:v>7.9843900000001212E-13</c:v>
                </c:pt>
                <c:pt idx="898">
                  <c:v>7.9933000000001301E-13</c:v>
                </c:pt>
                <c:pt idx="899">
                  <c:v>8.0022000000001201E-13</c:v>
                </c:pt>
                <c:pt idx="900">
                  <c:v>8.0111000000000899E-13</c:v>
                </c:pt>
                <c:pt idx="901">
                  <c:v>8.0200000000001052E-13</c:v>
                </c:pt>
                <c:pt idx="902">
                  <c:v>8.028900000000079E-13</c:v>
                </c:pt>
                <c:pt idx="903">
                  <c:v>8.0378000000000902E-13</c:v>
                </c:pt>
                <c:pt idx="904">
                  <c:v>8.0467000000001044E-13</c:v>
                </c:pt>
                <c:pt idx="905">
                  <c:v>8.055600000000152E-13</c:v>
                </c:pt>
                <c:pt idx="906">
                  <c:v>8.0645100000001255E-13</c:v>
                </c:pt>
                <c:pt idx="907">
                  <c:v>8.0734100000001307E-13</c:v>
                </c:pt>
                <c:pt idx="908">
                  <c:v>8.0823100000001086E-13</c:v>
                </c:pt>
                <c:pt idx="909">
                  <c:v>8.0912100000000844E-13</c:v>
                </c:pt>
                <c:pt idx="910">
                  <c:v>8.1001100000000956E-13</c:v>
                </c:pt>
                <c:pt idx="911">
                  <c:v>8.1090100000001088E-13</c:v>
                </c:pt>
                <c:pt idx="912">
                  <c:v>8.1179100000000857E-13</c:v>
                </c:pt>
                <c:pt idx="913">
                  <c:v>8.1268100000000919E-13</c:v>
                </c:pt>
                <c:pt idx="914">
                  <c:v>8.1357200000001008E-13</c:v>
                </c:pt>
                <c:pt idx="915">
                  <c:v>8.1446200000000766E-13</c:v>
                </c:pt>
                <c:pt idx="916">
                  <c:v>8.1535200000001252E-13</c:v>
                </c:pt>
                <c:pt idx="917">
                  <c:v>8.1624200000001344E-13</c:v>
                </c:pt>
                <c:pt idx="918">
                  <c:v>8.1713200000000698E-13</c:v>
                </c:pt>
                <c:pt idx="919">
                  <c:v>8.1802200000000881E-13</c:v>
                </c:pt>
                <c:pt idx="920">
                  <c:v>8.1891200000000943E-13</c:v>
                </c:pt>
                <c:pt idx="921">
                  <c:v>8.1980200000000731E-13</c:v>
                </c:pt>
                <c:pt idx="922">
                  <c:v>8.2069300000001164E-13</c:v>
                </c:pt>
                <c:pt idx="923">
                  <c:v>8.2158300000001256E-13</c:v>
                </c:pt>
                <c:pt idx="924">
                  <c:v>8.2247300000001044E-13</c:v>
                </c:pt>
                <c:pt idx="925">
                  <c:v>8.2336300000001156E-13</c:v>
                </c:pt>
                <c:pt idx="926">
                  <c:v>8.2425300000001238E-13</c:v>
                </c:pt>
                <c:pt idx="927">
                  <c:v>8.251430000000135E-13</c:v>
                </c:pt>
                <c:pt idx="928">
                  <c:v>8.2603300000001109E-13</c:v>
                </c:pt>
                <c:pt idx="929">
                  <c:v>8.2692300000001251E-13</c:v>
                </c:pt>
                <c:pt idx="930">
                  <c:v>8.2781300000000959E-13</c:v>
                </c:pt>
                <c:pt idx="931">
                  <c:v>8.2870400000001078E-13</c:v>
                </c:pt>
                <c:pt idx="932">
                  <c:v>8.295940000000118E-13</c:v>
                </c:pt>
                <c:pt idx="933">
                  <c:v>8.3048400000001272E-13</c:v>
                </c:pt>
                <c:pt idx="934">
                  <c:v>8.3137400000001384E-13</c:v>
                </c:pt>
                <c:pt idx="935">
                  <c:v>8.3226400000001446E-13</c:v>
                </c:pt>
                <c:pt idx="936">
                  <c:v>8.3315400000001255E-13</c:v>
                </c:pt>
                <c:pt idx="937">
                  <c:v>8.3404400000001387E-13</c:v>
                </c:pt>
                <c:pt idx="938">
                  <c:v>8.3493400000001156E-13</c:v>
                </c:pt>
                <c:pt idx="939">
                  <c:v>8.3582500000001184E-13</c:v>
                </c:pt>
                <c:pt idx="940">
                  <c:v>8.3671500000001306E-13</c:v>
                </c:pt>
                <c:pt idx="941">
                  <c:v>8.3760500000001408E-13</c:v>
                </c:pt>
                <c:pt idx="942">
                  <c:v>8.3849500000001217E-13</c:v>
                </c:pt>
                <c:pt idx="943">
                  <c:v>8.3938500000001309E-13</c:v>
                </c:pt>
                <c:pt idx="944">
                  <c:v>8.4027500000001421E-13</c:v>
                </c:pt>
                <c:pt idx="945">
                  <c:v>8.4116500000001179E-13</c:v>
                </c:pt>
                <c:pt idx="946">
                  <c:v>8.4205500000001322E-13</c:v>
                </c:pt>
                <c:pt idx="947">
                  <c:v>8.429460000000135E-13</c:v>
                </c:pt>
                <c:pt idx="948">
                  <c:v>8.4383600000000765E-13</c:v>
                </c:pt>
                <c:pt idx="949">
                  <c:v>8.4472600000000877E-13</c:v>
                </c:pt>
                <c:pt idx="950">
                  <c:v>8.4561600000001343E-13</c:v>
                </c:pt>
                <c:pt idx="951">
                  <c:v>8.4650600000001425E-13</c:v>
                </c:pt>
                <c:pt idx="952">
                  <c:v>8.4739600000001254E-13</c:v>
                </c:pt>
                <c:pt idx="953">
                  <c:v>8.4828600000001305E-13</c:v>
                </c:pt>
                <c:pt idx="954">
                  <c:v>8.4917600000001064E-13</c:v>
                </c:pt>
                <c:pt idx="955">
                  <c:v>8.5006700000001213E-13</c:v>
                </c:pt>
                <c:pt idx="956">
                  <c:v>8.5095700000001255E-13</c:v>
                </c:pt>
                <c:pt idx="957">
                  <c:v>8.5184700000000953E-13</c:v>
                </c:pt>
                <c:pt idx="958">
                  <c:v>8.5273700000000731E-13</c:v>
                </c:pt>
                <c:pt idx="959">
                  <c:v>8.5362700000000884E-13</c:v>
                </c:pt>
                <c:pt idx="960">
                  <c:v>8.5451700000000956E-13</c:v>
                </c:pt>
                <c:pt idx="961">
                  <c:v>8.5540700000001108E-13</c:v>
                </c:pt>
                <c:pt idx="962">
                  <c:v>8.562970000000125E-13</c:v>
                </c:pt>
                <c:pt idx="963">
                  <c:v>8.5718800000001238E-13</c:v>
                </c:pt>
                <c:pt idx="964">
                  <c:v>8.580780000000135E-13</c:v>
                </c:pt>
                <c:pt idx="965">
                  <c:v>8.5896800000001492E-13</c:v>
                </c:pt>
                <c:pt idx="966">
                  <c:v>8.5985800000001271E-13</c:v>
                </c:pt>
                <c:pt idx="967">
                  <c:v>8.6074800000001383E-13</c:v>
                </c:pt>
                <c:pt idx="968">
                  <c:v>8.6163800000001162E-13</c:v>
                </c:pt>
                <c:pt idx="969">
                  <c:v>8.6252800000001254E-13</c:v>
                </c:pt>
                <c:pt idx="970">
                  <c:v>8.6341800000001012E-13</c:v>
                </c:pt>
                <c:pt idx="971">
                  <c:v>8.6430800000001155E-13</c:v>
                </c:pt>
                <c:pt idx="972">
                  <c:v>8.6519900000001213E-13</c:v>
                </c:pt>
                <c:pt idx="973">
                  <c:v>8.6608900000001255E-13</c:v>
                </c:pt>
                <c:pt idx="974">
                  <c:v>8.6697900000001387E-13</c:v>
                </c:pt>
                <c:pt idx="975">
                  <c:v>8.6786900000001216E-13</c:v>
                </c:pt>
                <c:pt idx="976">
                  <c:v>8.6875900000001258E-13</c:v>
                </c:pt>
                <c:pt idx="977">
                  <c:v>8.696490000000138E-13</c:v>
                </c:pt>
                <c:pt idx="978">
                  <c:v>8.7053900000001158E-13</c:v>
                </c:pt>
                <c:pt idx="979">
                  <c:v>8.7142900000000968E-13</c:v>
                </c:pt>
                <c:pt idx="980">
                  <c:v>8.7232000000000956E-13</c:v>
                </c:pt>
                <c:pt idx="981">
                  <c:v>8.7321000000001068E-13</c:v>
                </c:pt>
                <c:pt idx="982">
                  <c:v>8.7410000000000826E-13</c:v>
                </c:pt>
                <c:pt idx="983">
                  <c:v>8.7499000000000989E-13</c:v>
                </c:pt>
                <c:pt idx="984">
                  <c:v>8.758800000000105E-13</c:v>
                </c:pt>
                <c:pt idx="985">
                  <c:v>8.7677000000001182E-13</c:v>
                </c:pt>
                <c:pt idx="986">
                  <c:v>8.7766000000001304E-13</c:v>
                </c:pt>
                <c:pt idx="987">
                  <c:v>8.7855000000001386E-13</c:v>
                </c:pt>
                <c:pt idx="988">
                  <c:v>8.7944100000001152E-13</c:v>
                </c:pt>
                <c:pt idx="989">
                  <c:v>8.8033100000001254E-13</c:v>
                </c:pt>
                <c:pt idx="990">
                  <c:v>8.8122100000001305E-13</c:v>
                </c:pt>
                <c:pt idx="991">
                  <c:v>8.8211100000001104E-13</c:v>
                </c:pt>
                <c:pt idx="992">
                  <c:v>8.8300100000001216E-13</c:v>
                </c:pt>
                <c:pt idx="993">
                  <c:v>8.8389100000000955E-13</c:v>
                </c:pt>
                <c:pt idx="994">
                  <c:v>8.8478100000001107E-13</c:v>
                </c:pt>
                <c:pt idx="995">
                  <c:v>8.8567100000001512E-13</c:v>
                </c:pt>
                <c:pt idx="996">
                  <c:v>8.865620000000155E-13</c:v>
                </c:pt>
                <c:pt idx="997">
                  <c:v>8.8745200000001309E-13</c:v>
                </c:pt>
                <c:pt idx="998">
                  <c:v>8.8834200000001441E-13</c:v>
                </c:pt>
                <c:pt idx="999">
                  <c:v>8.892320000000125E-13</c:v>
                </c:pt>
                <c:pt idx="1000">
                  <c:v>8.9012200000000989E-13</c:v>
                </c:pt>
                <c:pt idx="1001">
                  <c:v>8.9101200000001141E-13</c:v>
                </c:pt>
                <c:pt idx="1002">
                  <c:v>8.9190200000001253E-13</c:v>
                </c:pt>
                <c:pt idx="1003">
                  <c:v>8.9279200000001022E-13</c:v>
                </c:pt>
                <c:pt idx="1004">
                  <c:v>8.9368300000001383E-13</c:v>
                </c:pt>
                <c:pt idx="1005">
                  <c:v>8.9457300000001445E-13</c:v>
                </c:pt>
                <c:pt idx="1006">
                  <c:v>8.9546300000001587E-13</c:v>
                </c:pt>
                <c:pt idx="1007">
                  <c:v>8.9635300000001669E-13</c:v>
                </c:pt>
                <c:pt idx="1008">
                  <c:v>8.9724300000001781E-13</c:v>
                </c:pt>
                <c:pt idx="1009">
                  <c:v>8.9813300000001257E-13</c:v>
                </c:pt>
                <c:pt idx="1010">
                  <c:v>8.9902300000001369E-13</c:v>
                </c:pt>
                <c:pt idx="1011">
                  <c:v>8.999130000000144E-13</c:v>
                </c:pt>
                <c:pt idx="1012">
                  <c:v>9.008030000000131E-13</c:v>
                </c:pt>
                <c:pt idx="1013">
                  <c:v>9.0169400000001258E-13</c:v>
                </c:pt>
                <c:pt idx="1014">
                  <c:v>9.02584000000014E-13</c:v>
                </c:pt>
                <c:pt idx="1015">
                  <c:v>9.0347400000001209E-13</c:v>
                </c:pt>
                <c:pt idx="1016">
                  <c:v>9.0436400000001311E-13</c:v>
                </c:pt>
                <c:pt idx="1017">
                  <c:v>9.0525400000001665E-13</c:v>
                </c:pt>
                <c:pt idx="1018">
                  <c:v>9.0614400000001464E-13</c:v>
                </c:pt>
                <c:pt idx="1019">
                  <c:v>9.0703400000001273E-13</c:v>
                </c:pt>
                <c:pt idx="1020">
                  <c:v>9.0792400000001385E-13</c:v>
                </c:pt>
                <c:pt idx="1021">
                  <c:v>9.0881500000001101E-13</c:v>
                </c:pt>
                <c:pt idx="1022">
                  <c:v>9.0970500000001203E-13</c:v>
                </c:pt>
                <c:pt idx="1023">
                  <c:v>9.1059500000001304E-13</c:v>
                </c:pt>
              </c:numCache>
            </c:numRef>
          </c:xVal>
          <c:yVal>
            <c:numRef>
              <c:f>impulsion1480x2_sans_materiaux!$B$1:$B$1024</c:f>
              <c:numCache>
                <c:formatCode>0.00</c:formatCode>
                <c:ptCount val="1024"/>
                <c:pt idx="0">
                  <c:v>2.1680900000000251E-7</c:v>
                </c:pt>
                <c:pt idx="1">
                  <c:v>2.4122500000000002E-7</c:v>
                </c:pt>
                <c:pt idx="2">
                  <c:v>2.3354599999999999E-7</c:v>
                </c:pt>
                <c:pt idx="3">
                  <c:v>1.9571600000000164E-7</c:v>
                </c:pt>
                <c:pt idx="4">
                  <c:v>1.3779400000000111E-7</c:v>
                </c:pt>
                <c:pt idx="5">
                  <c:v>7.531390000000085E-8</c:v>
                </c:pt>
                <c:pt idx="6">
                  <c:v>2.5148600000000196E-8</c:v>
                </c:pt>
                <c:pt idx="7">
                  <c:v>9.9192000000001078E-10</c:v>
                </c:pt>
                <c:pt idx="8">
                  <c:v>9.654240000000093E-9</c:v>
                </c:pt>
                <c:pt idx="9">
                  <c:v>4.9181300000000382E-8</c:v>
                </c:pt>
                <c:pt idx="10">
                  <c:v>1.0931300000000075E-7</c:v>
                </c:pt>
                <c:pt idx="11">
                  <c:v>1.7417800000000126E-7</c:v>
                </c:pt>
                <c:pt idx="12">
                  <c:v>2.2651200000000279E-7</c:v>
                </c:pt>
                <c:pt idx="13">
                  <c:v>2.5228600000000131E-7</c:v>
                </c:pt>
                <c:pt idx="14">
                  <c:v>2.4450400000000127E-7</c:v>
                </c:pt>
                <c:pt idx="15">
                  <c:v>2.0512800000000112E-7</c:v>
                </c:pt>
                <c:pt idx="16">
                  <c:v>1.446270000000011E-7</c:v>
                </c:pt>
                <c:pt idx="17">
                  <c:v>7.9224900000000653E-8</c:v>
                </c:pt>
                <c:pt idx="18">
                  <c:v>2.658970000000026E-8</c:v>
                </c:pt>
                <c:pt idx="19">
                  <c:v>1.0951200000000087E-9</c:v>
                </c:pt>
                <c:pt idx="20">
                  <c:v>9.9353700000000775E-9</c:v>
                </c:pt>
                <c:pt idx="21">
                  <c:v>5.1136000000000445E-8</c:v>
                </c:pt>
                <c:pt idx="22">
                  <c:v>1.140130000000011E-7</c:v>
                </c:pt>
                <c:pt idx="23">
                  <c:v>1.8197700000000131E-7</c:v>
                </c:pt>
                <c:pt idx="24">
                  <c:v>2.3694200000000173E-7</c:v>
                </c:pt>
                <c:pt idx="25">
                  <c:v>2.6417400000000224E-7</c:v>
                </c:pt>
                <c:pt idx="26">
                  <c:v>2.562780000000024E-7</c:v>
                </c:pt>
                <c:pt idx="27">
                  <c:v>2.1523900000000208E-7</c:v>
                </c:pt>
                <c:pt idx="28">
                  <c:v>1.5196500000000116E-7</c:v>
                </c:pt>
                <c:pt idx="29">
                  <c:v>8.3423600000000647E-8</c:v>
                </c:pt>
                <c:pt idx="30">
                  <c:v>2.8135500000000242E-8</c:v>
                </c:pt>
                <c:pt idx="31">
                  <c:v>1.2064800000000128E-9</c:v>
                </c:pt>
                <c:pt idx="32">
                  <c:v>1.0242600000000094E-8</c:v>
                </c:pt>
                <c:pt idx="33">
                  <c:v>5.3247200000000315E-8</c:v>
                </c:pt>
                <c:pt idx="34">
                  <c:v>1.190800000000011E-7</c:v>
                </c:pt>
                <c:pt idx="35">
                  <c:v>1.903800000000015E-7</c:v>
                </c:pt>
                <c:pt idx="36">
                  <c:v>2.4817500000000176E-7</c:v>
                </c:pt>
                <c:pt idx="37">
                  <c:v>2.7697400000000246E-7</c:v>
                </c:pt>
                <c:pt idx="38">
                  <c:v>2.6895300000000319E-7</c:v>
                </c:pt>
                <c:pt idx="39">
                  <c:v>2.2612100000000243E-7</c:v>
                </c:pt>
                <c:pt idx="40">
                  <c:v>1.5985900000000127E-7</c:v>
                </c:pt>
                <c:pt idx="41">
                  <c:v>8.793830000000076E-8</c:v>
                </c:pt>
                <c:pt idx="42">
                  <c:v>2.9796300000000252E-8</c:v>
                </c:pt>
                <c:pt idx="43">
                  <c:v>1.3266200000000119E-9</c:v>
                </c:pt>
                <c:pt idx="44">
                  <c:v>1.0579100000000083E-8</c:v>
                </c:pt>
                <c:pt idx="45">
                  <c:v>5.5532600000000652E-8</c:v>
                </c:pt>
                <c:pt idx="46">
                  <c:v>1.2455500000000089E-7</c:v>
                </c:pt>
                <c:pt idx="47">
                  <c:v>1.9945000000000199E-7</c:v>
                </c:pt>
                <c:pt idx="48">
                  <c:v>2.6029600000000213E-7</c:v>
                </c:pt>
                <c:pt idx="49">
                  <c:v>2.9078100000000237E-7</c:v>
                </c:pt>
                <c:pt idx="50">
                  <c:v>2.8262200000000183E-7</c:v>
                </c:pt>
                <c:pt idx="51">
                  <c:v>2.3785300000000215E-7</c:v>
                </c:pt>
                <c:pt idx="52">
                  <c:v>1.6836700000000142E-7</c:v>
                </c:pt>
                <c:pt idx="53">
                  <c:v>9.2800700000000564E-8</c:v>
                </c:pt>
                <c:pt idx="54">
                  <c:v>3.1582600000000262E-8</c:v>
                </c:pt>
                <c:pt idx="55">
                  <c:v>1.4559700000000104E-9</c:v>
                </c:pt>
                <c:pt idx="56">
                  <c:v>1.0948700000000112E-8</c:v>
                </c:pt>
                <c:pt idx="57">
                  <c:v>5.8012100000000552E-8</c:v>
                </c:pt>
                <c:pt idx="58">
                  <c:v>1.3048200000000076E-7</c:v>
                </c:pt>
                <c:pt idx="59">
                  <c:v>2.0926200000000102E-7</c:v>
                </c:pt>
                <c:pt idx="60">
                  <c:v>2.7340100000000236E-7</c:v>
                </c:pt>
                <c:pt idx="61">
                  <c:v>3.0570400000000211E-7</c:v>
                </c:pt>
                <c:pt idx="62">
                  <c:v>2.9739000000000243E-7</c:v>
                </c:pt>
                <c:pt idx="63">
                  <c:v>2.5052400000000148E-7</c:v>
                </c:pt>
                <c:pt idx="64">
                  <c:v>1.7755200000000101E-7</c:v>
                </c:pt>
                <c:pt idx="65">
                  <c:v>9.8046600000000883E-8</c:v>
                </c:pt>
                <c:pt idx="66">
                  <c:v>3.3507000000000281E-8</c:v>
                </c:pt>
                <c:pt idx="67">
                  <c:v>1.5952000000000149E-9</c:v>
                </c:pt>
                <c:pt idx="68">
                  <c:v>1.1355500000000126E-8</c:v>
                </c:pt>
                <c:pt idx="69">
                  <c:v>6.0708500000000573E-8</c:v>
                </c:pt>
                <c:pt idx="70">
                  <c:v>1.3691300000000109E-7</c:v>
                </c:pt>
                <c:pt idx="71">
                  <c:v>2.1989900000000246E-7</c:v>
                </c:pt>
                <c:pt idx="72">
                  <c:v>2.8760000000000128E-7</c:v>
                </c:pt>
                <c:pt idx="73">
                  <c:v>3.2186700000000247E-7</c:v>
                </c:pt>
                <c:pt idx="74">
                  <c:v>3.133800000000024E-7</c:v>
                </c:pt>
                <c:pt idx="75">
                  <c:v>2.6423800000000253E-7</c:v>
                </c:pt>
                <c:pt idx="76">
                  <c:v>1.874870000000016E-7</c:v>
                </c:pt>
                <c:pt idx="77">
                  <c:v>1.0371500000000093E-7</c:v>
                </c:pt>
                <c:pt idx="78">
                  <c:v>3.5582400000000267E-8</c:v>
                </c:pt>
                <c:pt idx="79">
                  <c:v>1.7447000000000161E-9</c:v>
                </c:pt>
                <c:pt idx="80">
                  <c:v>1.1804900000000126E-8</c:v>
                </c:pt>
                <c:pt idx="81">
                  <c:v>6.3648700000000344E-8</c:v>
                </c:pt>
                <c:pt idx="82">
                  <c:v>1.4390900000000066E-7</c:v>
                </c:pt>
                <c:pt idx="83">
                  <c:v>2.3145800000000173E-7</c:v>
                </c:pt>
                <c:pt idx="84">
                  <c:v>3.0302000000000214E-7</c:v>
                </c:pt>
                <c:pt idx="85">
                  <c:v>3.3941000000000269E-7</c:v>
                </c:pt>
                <c:pt idx="86">
                  <c:v>3.3072900000000293E-7</c:v>
                </c:pt>
                <c:pt idx="87">
                  <c:v>2.7911000000000266E-7</c:v>
                </c:pt>
                <c:pt idx="88">
                  <c:v>1.9825400000000201E-7</c:v>
                </c:pt>
                <c:pt idx="89">
                  <c:v>1.09853000000001E-7</c:v>
                </c:pt>
                <c:pt idx="90">
                  <c:v>3.7824300000000389E-8</c:v>
                </c:pt>
                <c:pt idx="91">
                  <c:v>1.9050800000000225E-9</c:v>
                </c:pt>
                <c:pt idx="92">
                  <c:v>1.2302800000000126E-8</c:v>
                </c:pt>
                <c:pt idx="93">
                  <c:v>6.6863800000000528E-8</c:v>
                </c:pt>
                <c:pt idx="94">
                  <c:v>1.5153800000000115E-7</c:v>
                </c:pt>
                <c:pt idx="95">
                  <c:v>2.4404900000000216E-7</c:v>
                </c:pt>
                <c:pt idx="96">
                  <c:v>3.1980500000000235E-7</c:v>
                </c:pt>
                <c:pt idx="97">
                  <c:v>3.5849600000000321E-7</c:v>
                </c:pt>
                <c:pt idx="98">
                  <c:v>3.4959400000000201E-7</c:v>
                </c:pt>
                <c:pt idx="99">
                  <c:v>2.9527300000000212E-7</c:v>
                </c:pt>
                <c:pt idx="100">
                  <c:v>2.099480000000014E-7</c:v>
                </c:pt>
                <c:pt idx="101">
                  <c:v>1.1651000000000105E-7</c:v>
                </c:pt>
                <c:pt idx="102">
                  <c:v>4.0249599999999998E-8</c:v>
                </c:pt>
                <c:pt idx="103">
                  <c:v>2.0767600000000167E-9</c:v>
                </c:pt>
                <c:pt idx="104">
                  <c:v>1.2856200000000075E-8</c:v>
                </c:pt>
                <c:pt idx="105">
                  <c:v>7.0389200000000616E-8</c:v>
                </c:pt>
                <c:pt idx="106">
                  <c:v>1.5988100000000154E-7</c:v>
                </c:pt>
                <c:pt idx="107">
                  <c:v>2.5779900000000266E-7</c:v>
                </c:pt>
                <c:pt idx="108">
                  <c:v>3.3812200000000266E-7</c:v>
                </c:pt>
                <c:pt idx="109">
                  <c:v>3.7931200000000416E-7</c:v>
                </c:pt>
                <c:pt idx="110">
                  <c:v>3.701570000000036E-7</c:v>
                </c:pt>
                <c:pt idx="111">
                  <c:v>3.1288100000000281E-7</c:v>
                </c:pt>
                <c:pt idx="112">
                  <c:v>2.2267600000000209E-7</c:v>
                </c:pt>
                <c:pt idx="113">
                  <c:v>1.2374600000000021E-7</c:v>
                </c:pt>
                <c:pt idx="114">
                  <c:v>4.2877400000000472E-8</c:v>
                </c:pt>
                <c:pt idx="115">
                  <c:v>2.2602000000000278E-9</c:v>
                </c:pt>
                <c:pt idx="116">
                  <c:v>1.347380000000013E-8</c:v>
                </c:pt>
                <c:pt idx="117">
                  <c:v>7.4267200000000778E-8</c:v>
                </c:pt>
                <c:pt idx="118">
                  <c:v>1.6902900000000164E-7</c:v>
                </c:pt>
                <c:pt idx="119">
                  <c:v>2.7285600000000282E-7</c:v>
                </c:pt>
                <c:pt idx="120">
                  <c:v>3.5816200000000294E-7</c:v>
                </c:pt>
                <c:pt idx="121">
                  <c:v>4.020720000000027E-7</c:v>
                </c:pt>
                <c:pt idx="122">
                  <c:v>3.926270000000025E-7</c:v>
                </c:pt>
                <c:pt idx="123">
                  <c:v>3.3210800000000246E-7</c:v>
                </c:pt>
                <c:pt idx="124">
                  <c:v>2.3656200000000167E-7</c:v>
                </c:pt>
                <c:pt idx="125">
                  <c:v>1.316280000000014E-7</c:v>
                </c:pt>
                <c:pt idx="126">
                  <c:v>4.5729400000000437E-8</c:v>
                </c:pt>
                <c:pt idx="127">
                  <c:v>2.4557000000000224E-9</c:v>
                </c:pt>
                <c:pt idx="128">
                  <c:v>1.4165500000000126E-8</c:v>
                </c:pt>
                <c:pt idx="129">
                  <c:v>7.8547200000000575E-8</c:v>
                </c:pt>
                <c:pt idx="130">
                  <c:v>1.7909300000000132E-7</c:v>
                </c:pt>
                <c:pt idx="131">
                  <c:v>2.8939400000000183E-7</c:v>
                </c:pt>
                <c:pt idx="132">
                  <c:v>3.8015200000000305E-7</c:v>
                </c:pt>
                <c:pt idx="133">
                  <c:v>4.2702800000000458E-7</c:v>
                </c:pt>
                <c:pt idx="134">
                  <c:v>4.1724800000000122E-7</c:v>
                </c:pt>
                <c:pt idx="135">
                  <c:v>3.5315800000000277E-7</c:v>
                </c:pt>
                <c:pt idx="136">
                  <c:v>2.5174700000000184E-7</c:v>
                </c:pt>
                <c:pt idx="137">
                  <c:v>1.4023200000000075E-7</c:v>
                </c:pt>
                <c:pt idx="138">
                  <c:v>4.8829400000000372E-8</c:v>
                </c:pt>
                <c:pt idx="139">
                  <c:v>2.6634000000000345E-9</c:v>
                </c:pt>
                <c:pt idx="140">
                  <c:v>1.4943600000000129E-8</c:v>
                </c:pt>
                <c:pt idx="141">
                  <c:v>8.3287600000000558E-8</c:v>
                </c:pt>
                <c:pt idx="142">
                  <c:v>1.9019800000000158E-7</c:v>
                </c:pt>
                <c:pt idx="143">
                  <c:v>3.07614000000002E-7</c:v>
                </c:pt>
                <c:pt idx="144">
                  <c:v>4.0435300000000134E-7</c:v>
                </c:pt>
                <c:pt idx="145">
                  <c:v>4.5447000000000298E-7</c:v>
                </c:pt>
                <c:pt idx="146">
                  <c:v>4.4430000000000447E-7</c:v>
                </c:pt>
                <c:pt idx="147">
                  <c:v>3.7626600000000282E-7</c:v>
                </c:pt>
                <c:pt idx="148">
                  <c:v>2.6839700000000309E-7</c:v>
                </c:pt>
                <c:pt idx="149">
                  <c:v>1.4964500000000134E-7</c:v>
                </c:pt>
                <c:pt idx="150">
                  <c:v>5.2204800000000337E-8</c:v>
                </c:pt>
                <c:pt idx="151">
                  <c:v>2.8832600000000284E-9</c:v>
                </c:pt>
                <c:pt idx="152">
                  <c:v>1.5823000000000138E-8</c:v>
                </c:pt>
                <c:pt idx="153">
                  <c:v>8.8558200000001048E-8</c:v>
                </c:pt>
                <c:pt idx="154">
                  <c:v>2.0249800000000219E-7</c:v>
                </c:pt>
                <c:pt idx="155">
                  <c:v>3.2775600000000324E-7</c:v>
                </c:pt>
                <c:pt idx="156">
                  <c:v>4.3107400000000319E-7</c:v>
                </c:pt>
                <c:pt idx="157">
                  <c:v>4.8474000000000268E-7</c:v>
                </c:pt>
                <c:pt idx="158">
                  <c:v>4.7411400000000514E-7</c:v>
                </c:pt>
                <c:pt idx="159">
                  <c:v>4.0170700000000189E-7</c:v>
                </c:pt>
                <c:pt idx="160">
                  <c:v>2.867020000000027E-7</c:v>
                </c:pt>
                <c:pt idx="161">
                  <c:v>1.5997000000000111E-7</c:v>
                </c:pt>
                <c:pt idx="162">
                  <c:v>5.5886700000000595E-8</c:v>
                </c:pt>
                <c:pt idx="163">
                  <c:v>3.1150100000000293E-9</c:v>
                </c:pt>
                <c:pt idx="164">
                  <c:v>1.6821700000000199E-8</c:v>
                </c:pt>
                <c:pt idx="165">
                  <c:v>9.4441900000000649E-8</c:v>
                </c:pt>
                <c:pt idx="166">
                  <c:v>2.1617000000000218E-7</c:v>
                </c:pt>
                <c:pt idx="167">
                  <c:v>3.5009800000000327E-7</c:v>
                </c:pt>
                <c:pt idx="168">
                  <c:v>4.6067700000000401E-7</c:v>
                </c:pt>
                <c:pt idx="169">
                  <c:v>5.1824100000000131E-7</c:v>
                </c:pt>
                <c:pt idx="170">
                  <c:v>5.0707600000000557E-7</c:v>
                </c:pt>
                <c:pt idx="171">
                  <c:v>4.2980200000000381E-7</c:v>
                </c:pt>
                <c:pt idx="172">
                  <c:v>3.0688500000000226E-7</c:v>
                </c:pt>
                <c:pt idx="173">
                  <c:v>1.713240000000012E-7</c:v>
                </c:pt>
                <c:pt idx="174">
                  <c:v>5.9909900000000536E-8</c:v>
                </c:pt>
                <c:pt idx="175">
                  <c:v>3.3577200000000358E-9</c:v>
                </c:pt>
                <c:pt idx="176">
                  <c:v>1.796210000000019E-8</c:v>
                </c:pt>
                <c:pt idx="177">
                  <c:v>1.010390000000007E-7</c:v>
                </c:pt>
                <c:pt idx="178">
                  <c:v>2.314290000000014E-7</c:v>
                </c:pt>
                <c:pt idx="179">
                  <c:v>3.7498000000000316E-7</c:v>
                </c:pt>
                <c:pt idx="180">
                  <c:v>4.9359400000000452E-7</c:v>
                </c:pt>
                <c:pt idx="181">
                  <c:v>5.5545000000000224E-7</c:v>
                </c:pt>
                <c:pt idx="182">
                  <c:v>5.4364500000000555E-7</c:v>
                </c:pt>
                <c:pt idx="183">
                  <c:v>4.6093200000000438E-7</c:v>
                </c:pt>
                <c:pt idx="184">
                  <c:v>3.2920700000000227E-7</c:v>
                </c:pt>
                <c:pt idx="185">
                  <c:v>1.8384300000000152E-7</c:v>
                </c:pt>
                <c:pt idx="186">
                  <c:v>6.4313900000000831E-8</c:v>
                </c:pt>
                <c:pt idx="187">
                  <c:v>3.6103400000000353E-9</c:v>
                </c:pt>
                <c:pt idx="188">
                  <c:v>1.92715000000002E-8</c:v>
                </c:pt>
                <c:pt idx="189">
                  <c:v>1.0847200000000076E-7</c:v>
                </c:pt>
                <c:pt idx="190">
                  <c:v>2.4853400000000193E-7</c:v>
                </c:pt>
                <c:pt idx="191">
                  <c:v>4.0279900000000022E-7</c:v>
                </c:pt>
                <c:pt idx="192">
                  <c:v>5.3033900000000481E-7</c:v>
                </c:pt>
                <c:pt idx="193">
                  <c:v>5.9693000000000554E-7</c:v>
                </c:pt>
                <c:pt idx="194">
                  <c:v>5.8436100000000482E-7</c:v>
                </c:pt>
                <c:pt idx="195">
                  <c:v>4.9554200000000419E-7</c:v>
                </c:pt>
                <c:pt idx="196">
                  <c:v>3.5397700000000267E-7</c:v>
                </c:pt>
                <c:pt idx="197">
                  <c:v>1.97688000000002E-7</c:v>
                </c:pt>
                <c:pt idx="198">
                  <c:v>6.9144800000000507E-8</c:v>
                </c:pt>
                <c:pt idx="199">
                  <c:v>3.8706800000000349E-9</c:v>
                </c:pt>
                <c:pt idx="200">
                  <c:v>2.0784500000000129E-8</c:v>
                </c:pt>
                <c:pt idx="201">
                  <c:v>1.1688700000000114E-7</c:v>
                </c:pt>
                <c:pt idx="202">
                  <c:v>2.6779500000000241E-7</c:v>
                </c:pt>
                <c:pt idx="203">
                  <c:v>4.3404300000000224E-7</c:v>
                </c:pt>
                <c:pt idx="204">
                  <c:v>5.7153300000000414E-7</c:v>
                </c:pt>
                <c:pt idx="205">
                  <c:v>6.4336500000000703E-7</c:v>
                </c:pt>
                <c:pt idx="206">
                  <c:v>6.298770000000054E-7</c:v>
                </c:pt>
                <c:pt idx="207">
                  <c:v>5.3416800000000473E-7</c:v>
                </c:pt>
                <c:pt idx="208">
                  <c:v>3.8155800000000263E-7</c:v>
                </c:pt>
                <c:pt idx="209">
                  <c:v>2.1304500000000118E-7</c:v>
                </c:pt>
                <c:pt idx="210">
                  <c:v>7.4451400000000746E-8</c:v>
                </c:pt>
                <c:pt idx="211">
                  <c:v>4.1355500000000292E-9</c:v>
                </c:pt>
                <c:pt idx="212">
                  <c:v>2.254520000000028E-8</c:v>
                </c:pt>
                <c:pt idx="213">
                  <c:v>1.2647000000000089E-7</c:v>
                </c:pt>
                <c:pt idx="214">
                  <c:v>2.8959600000000158E-7</c:v>
                </c:pt>
                <c:pt idx="215">
                  <c:v>4.6929900000000034E-7</c:v>
                </c:pt>
                <c:pt idx="216">
                  <c:v>6.1792400000000685E-7</c:v>
                </c:pt>
                <c:pt idx="217">
                  <c:v>6.9557300000000535E-7</c:v>
                </c:pt>
                <c:pt idx="218">
                  <c:v>6.8097000000000587E-7</c:v>
                </c:pt>
                <c:pt idx="219">
                  <c:v>5.7744700000000444E-7</c:v>
                </c:pt>
                <c:pt idx="220">
                  <c:v>4.1238300000000013E-7</c:v>
                </c:pt>
                <c:pt idx="221">
                  <c:v>2.3013100000000205E-7</c:v>
                </c:pt>
                <c:pt idx="222">
                  <c:v>8.0292000000000584E-8</c:v>
                </c:pt>
                <c:pt idx="223">
                  <c:v>4.4005000000000449E-9</c:v>
                </c:pt>
                <c:pt idx="224">
                  <c:v>2.4608700000000211E-8</c:v>
                </c:pt>
                <c:pt idx="225">
                  <c:v>1.3744600000000116E-7</c:v>
                </c:pt>
                <c:pt idx="226">
                  <c:v>3.1440500000000253E-7</c:v>
                </c:pt>
                <c:pt idx="227">
                  <c:v>5.0928800000000034E-7</c:v>
                </c:pt>
                <c:pt idx="228">
                  <c:v>6.7042500000000532E-7</c:v>
                </c:pt>
                <c:pt idx="229">
                  <c:v>7.5455000000000513E-7</c:v>
                </c:pt>
                <c:pt idx="230">
                  <c:v>7.385840000000056E-7</c:v>
                </c:pt>
                <c:pt idx="231">
                  <c:v>6.2615000000000501E-7</c:v>
                </c:pt>
                <c:pt idx="232">
                  <c:v>4.4696900000000541E-7</c:v>
                </c:pt>
                <c:pt idx="233">
                  <c:v>2.4920599999999999E-7</c:v>
                </c:pt>
                <c:pt idx="234">
                  <c:v>8.6731700000000578E-8</c:v>
                </c:pt>
                <c:pt idx="235">
                  <c:v>4.6593600000000549E-9</c:v>
                </c:pt>
                <c:pt idx="236">
                  <c:v>2.7047100000000324E-8</c:v>
                </c:pt>
                <c:pt idx="237">
                  <c:v>1.5010300000000098E-7</c:v>
                </c:pt>
                <c:pt idx="238">
                  <c:v>3.4280800000000279E-7</c:v>
                </c:pt>
                <c:pt idx="239">
                  <c:v>5.5489900000000418E-7</c:v>
                </c:pt>
                <c:pt idx="240">
                  <c:v>7.3016100000000582E-7</c:v>
                </c:pt>
                <c:pt idx="241">
                  <c:v>8.2151700000000247E-7</c:v>
                </c:pt>
                <c:pt idx="242">
                  <c:v>8.0387200000000023E-7</c:v>
                </c:pt>
                <c:pt idx="243">
                  <c:v>6.8120900000000442E-7</c:v>
                </c:pt>
                <c:pt idx="244">
                  <c:v>4.8594300000000318E-7</c:v>
                </c:pt>
                <c:pt idx="245">
                  <c:v>2.705800000000022E-7</c:v>
                </c:pt>
                <c:pt idx="246">
                  <c:v>9.3843900000000818E-8</c:v>
                </c:pt>
                <c:pt idx="247">
                  <c:v>4.9032500000000641E-9</c:v>
                </c:pt>
                <c:pt idx="248">
                  <c:v>2.9953900000000264E-8</c:v>
                </c:pt>
                <c:pt idx="249">
                  <c:v>1.6480000000000158E-7</c:v>
                </c:pt>
                <c:pt idx="250">
                  <c:v>3.755330000000036E-7</c:v>
                </c:pt>
                <c:pt idx="251">
                  <c:v>6.0724000000000511E-7</c:v>
                </c:pt>
                <c:pt idx="252">
                  <c:v>7.9852000000000771E-7</c:v>
                </c:pt>
                <c:pt idx="253">
                  <c:v>8.9797500000000897E-7</c:v>
                </c:pt>
                <c:pt idx="254">
                  <c:v>8.7824500000000846E-7</c:v>
                </c:pt>
                <c:pt idx="255">
                  <c:v>7.4376400000000777E-7</c:v>
                </c:pt>
                <c:pt idx="256">
                  <c:v>5.3005600000000399E-7</c:v>
                </c:pt>
                <c:pt idx="257">
                  <c:v>2.9461500000000201E-7</c:v>
                </c:pt>
                <c:pt idx="258">
                  <c:v>1.0170800000000082E-7</c:v>
                </c:pt>
                <c:pt idx="259">
                  <c:v>5.1201900000000313E-9</c:v>
                </c:pt>
                <c:pt idx="260">
                  <c:v>3.3453300000000342E-8</c:v>
                </c:pt>
                <c:pt idx="261">
                  <c:v>1.8200400000000161E-7</c:v>
                </c:pt>
                <c:pt idx="262">
                  <c:v>4.1350900000000283E-7</c:v>
                </c:pt>
                <c:pt idx="263">
                  <c:v>6.6770400000000506E-7</c:v>
                </c:pt>
                <c:pt idx="264">
                  <c:v>8.7724700000000727E-7</c:v>
                </c:pt>
                <c:pt idx="265">
                  <c:v>9.8580500000000792E-7</c:v>
                </c:pt>
                <c:pt idx="266">
                  <c:v>9.6346000000000267E-7</c:v>
                </c:pt>
                <c:pt idx="267">
                  <c:v>8.1522200000000584E-7</c:v>
                </c:pt>
                <c:pt idx="268">
                  <c:v>5.8023400000000472E-7</c:v>
                </c:pt>
                <c:pt idx="269">
                  <c:v>3.2174800000000294E-7</c:v>
                </c:pt>
                <c:pt idx="270">
                  <c:v>1.1041300000000103E-7</c:v>
                </c:pt>
                <c:pt idx="271">
                  <c:v>5.2939700000000501E-9</c:v>
                </c:pt>
                <c:pt idx="272">
                  <c:v>3.7711200000000394E-8</c:v>
                </c:pt>
                <c:pt idx="273">
                  <c:v>2.0231400000000219E-7</c:v>
                </c:pt>
                <c:pt idx="274">
                  <c:v>4.5792300000000534E-7</c:v>
                </c:pt>
                <c:pt idx="275">
                  <c:v>7.3806800000000555E-7</c:v>
                </c:pt>
                <c:pt idx="276">
                  <c:v>9.685460000000086E-7</c:v>
                </c:pt>
                <c:pt idx="277">
                  <c:v>1.0873600000000041E-6</c:v>
                </c:pt>
                <c:pt idx="278">
                  <c:v>1.0617100000000061E-6</c:v>
                </c:pt>
                <c:pt idx="279">
                  <c:v>8.9732800000000826E-7</c:v>
                </c:pt>
                <c:pt idx="280">
                  <c:v>6.376090000000059E-7</c:v>
                </c:pt>
                <c:pt idx="281">
                  <c:v>3.5250700000000269E-7</c:v>
                </c:pt>
                <c:pt idx="282">
                  <c:v>1.2005600000000069E-7</c:v>
                </c:pt>
                <c:pt idx="283">
                  <c:v>5.4035200000000604E-9</c:v>
                </c:pt>
                <c:pt idx="284">
                  <c:v>4.2952600000000542E-8</c:v>
                </c:pt>
                <c:pt idx="285">
                  <c:v>2.2652300000000256E-7</c:v>
                </c:pt>
                <c:pt idx="286">
                  <c:v>5.1031300000000132E-7</c:v>
                </c:pt>
                <c:pt idx="287">
                  <c:v>8.2060700000000245E-7</c:v>
                </c:pt>
                <c:pt idx="288">
                  <c:v>1.0752300000000058E-6</c:v>
                </c:pt>
                <c:pt idx="289">
                  <c:v>1.2056500000000056E-6</c:v>
                </c:pt>
                <c:pt idx="290">
                  <c:v>1.1757700000000083E-6</c:v>
                </c:pt>
                <c:pt idx="291">
                  <c:v>9.9226800000001056E-7</c:v>
                </c:pt>
                <c:pt idx="292">
                  <c:v>7.0358200000000557E-7</c:v>
                </c:pt>
                <c:pt idx="293">
                  <c:v>3.8752000000000224E-7</c:v>
                </c:pt>
                <c:pt idx="294">
                  <c:v>1.3073500000000112E-7</c:v>
                </c:pt>
                <c:pt idx="295">
                  <c:v>5.42058000000004E-9</c:v>
                </c:pt>
                <c:pt idx="296">
                  <c:v>4.9490700000000589E-8</c:v>
                </c:pt>
                <c:pt idx="297">
                  <c:v>2.5568599999999998E-7</c:v>
                </c:pt>
                <c:pt idx="298">
                  <c:v>5.7270800000000132E-7</c:v>
                </c:pt>
                <c:pt idx="299">
                  <c:v>9.1830000000000726E-7</c:v>
                </c:pt>
                <c:pt idx="300">
                  <c:v>1.2009500000000073E-6</c:v>
                </c:pt>
                <c:pt idx="301">
                  <c:v>1.3445200000000088E-6</c:v>
                </c:pt>
                <c:pt idx="302">
                  <c:v>1.3091700000000077E-6</c:v>
                </c:pt>
                <c:pt idx="303">
                  <c:v>1.1028100000000086E-6</c:v>
                </c:pt>
                <c:pt idx="304">
                  <c:v>7.7989900000000594E-7</c:v>
                </c:pt>
                <c:pt idx="305">
                  <c:v>4.2754800000000327E-7</c:v>
                </c:pt>
                <c:pt idx="306">
                  <c:v>1.4254600000000065E-7</c:v>
                </c:pt>
                <c:pt idx="307">
                  <c:v>5.3097600000000658E-9</c:v>
                </c:pt>
                <c:pt idx="308">
                  <c:v>5.7765300000000534E-8</c:v>
                </c:pt>
                <c:pt idx="309">
                  <c:v>2.9123700000000172E-7</c:v>
                </c:pt>
                <c:pt idx="310">
                  <c:v>6.4781100000000503E-7</c:v>
                </c:pt>
                <c:pt idx="311">
                  <c:v>1.0350700000000056E-6</c:v>
                </c:pt>
                <c:pt idx="312">
                  <c:v>1.3504900000000091E-6</c:v>
                </c:pt>
                <c:pt idx="313">
                  <c:v>1.5090100000000099E-6</c:v>
                </c:pt>
                <c:pt idx="314">
                  <c:v>1.4664900000000076E-6</c:v>
                </c:pt>
                <c:pt idx="315">
                  <c:v>1.2325000000000068E-6</c:v>
                </c:pt>
                <c:pt idx="316">
                  <c:v>8.6875600000000561E-7</c:v>
                </c:pt>
                <c:pt idx="317">
                  <c:v>4.7350900000000469E-7</c:v>
                </c:pt>
                <c:pt idx="318">
                  <c:v>1.5557000000000107E-7</c:v>
                </c:pt>
                <c:pt idx="319">
                  <c:v>5.0277500000000349E-9</c:v>
                </c:pt>
                <c:pt idx="320">
                  <c:v>6.8409900000000539E-8</c:v>
                </c:pt>
                <c:pt idx="321">
                  <c:v>3.3515500000000202E-7</c:v>
                </c:pt>
                <c:pt idx="322">
                  <c:v>7.3929700000000411E-7</c:v>
                </c:pt>
                <c:pt idx="323">
                  <c:v>1.1762100000000124E-6</c:v>
                </c:pt>
                <c:pt idx="324">
                  <c:v>1.530220000000009E-6</c:v>
                </c:pt>
                <c:pt idx="325">
                  <c:v>1.7057400000000077E-6</c:v>
                </c:pt>
                <c:pt idx="326">
                  <c:v>1.6537300000000101E-6</c:v>
                </c:pt>
                <c:pt idx="327">
                  <c:v>1.3859000000000071E-6</c:v>
                </c:pt>
                <c:pt idx="328">
                  <c:v>9.729290000000055E-7</c:v>
                </c:pt>
                <c:pt idx="329">
                  <c:v>5.2650000000000324E-7</c:v>
                </c:pt>
                <c:pt idx="330">
                  <c:v>1.6984600000000164E-7</c:v>
                </c:pt>
                <c:pt idx="331">
                  <c:v>4.526350000000044E-9</c:v>
                </c:pt>
                <c:pt idx="332">
                  <c:v>8.2355500000000687E-8</c:v>
                </c:pt>
                <c:pt idx="333">
                  <c:v>3.902290000000028E-7</c:v>
                </c:pt>
                <c:pt idx="334">
                  <c:v>8.5224200000000748E-7</c:v>
                </c:pt>
                <c:pt idx="335">
                  <c:v>1.3489300000000084E-6</c:v>
                </c:pt>
                <c:pt idx="336">
                  <c:v>1.7487600000000094E-6</c:v>
                </c:pt>
                <c:pt idx="337">
                  <c:v>1.9436400000000154E-6</c:v>
                </c:pt>
                <c:pt idx="338">
                  <c:v>1.8788100000000154E-6</c:v>
                </c:pt>
                <c:pt idx="339">
                  <c:v>1.5689900000000083E-6</c:v>
                </c:pt>
                <c:pt idx="340">
                  <c:v>1.0959600000000001E-6</c:v>
                </c:pt>
                <c:pt idx="341">
                  <c:v>5.8783700000000548E-7</c:v>
                </c:pt>
                <c:pt idx="342">
                  <c:v>1.8534100000000153E-7</c:v>
                </c:pt>
                <c:pt idx="343">
                  <c:v>3.762580000000046E-9</c:v>
                </c:pt>
                <c:pt idx="344">
                  <c:v>1.0100700000000093E-7</c:v>
                </c:pt>
                <c:pt idx="345">
                  <c:v>4.6047800000000032E-7</c:v>
                </c:pt>
                <c:pt idx="346">
                  <c:v>9.9382800000000556E-7</c:v>
                </c:pt>
                <c:pt idx="347">
                  <c:v>1.5633000000000088E-6</c:v>
                </c:pt>
                <c:pt idx="348">
                  <c:v>2.0180200000000116E-6</c:v>
                </c:pt>
                <c:pt idx="349">
                  <c:v>2.2348300000000192E-6</c:v>
                </c:pt>
                <c:pt idx="350">
                  <c:v>2.1524400000000002E-6</c:v>
                </c:pt>
                <c:pt idx="351">
                  <c:v>1.7896900000000084E-6</c:v>
                </c:pt>
                <c:pt idx="352">
                  <c:v>1.2423700000000076E-6</c:v>
                </c:pt>
                <c:pt idx="353">
                  <c:v>6.5904200000000493E-7</c:v>
                </c:pt>
                <c:pt idx="354">
                  <c:v>2.0186100000000117E-7</c:v>
                </c:pt>
                <c:pt idx="355">
                  <c:v>2.7244700000000341E-9</c:v>
                </c:pt>
                <c:pt idx="356">
                  <c:v>1.2654500000000101E-7</c:v>
                </c:pt>
                <c:pt idx="357">
                  <c:v>5.5185400000000388E-7</c:v>
                </c:pt>
                <c:pt idx="358">
                  <c:v>1.1744400000000118E-6</c:v>
                </c:pt>
                <c:pt idx="359">
                  <c:v>1.8336500000000131E-6</c:v>
                </c:pt>
                <c:pt idx="360">
                  <c:v>2.3547400000000012E-6</c:v>
                </c:pt>
                <c:pt idx="361">
                  <c:v>2.5962100000000107E-6</c:v>
                </c:pt>
                <c:pt idx="362">
                  <c:v>2.489280000000016E-6</c:v>
                </c:pt>
                <c:pt idx="363">
                  <c:v>2.0586000000000052E-6</c:v>
                </c:pt>
                <c:pt idx="364">
                  <c:v>1.4180100000000105E-6</c:v>
                </c:pt>
                <c:pt idx="365">
                  <c:v>7.418350000000064E-7</c:v>
                </c:pt>
                <c:pt idx="366">
                  <c:v>2.1893600000000238E-7</c:v>
                </c:pt>
                <c:pt idx="367">
                  <c:v>1.5005700000000142E-9</c:v>
                </c:pt>
                <c:pt idx="368">
                  <c:v>1.6246700000000148E-7</c:v>
                </c:pt>
                <c:pt idx="369">
                  <c:v>6.7340700000000536E-7</c:v>
                </c:pt>
                <c:pt idx="370">
                  <c:v>1.4094900000000021E-6</c:v>
                </c:pt>
                <c:pt idx="371">
                  <c:v>2.1809200000000244E-6</c:v>
                </c:pt>
                <c:pt idx="372">
                  <c:v>2.7830100000000294E-6</c:v>
                </c:pt>
                <c:pt idx="373">
                  <c:v>3.0517200000000212E-6</c:v>
                </c:pt>
                <c:pt idx="374">
                  <c:v>2.9097300000000244E-6</c:v>
                </c:pt>
                <c:pt idx="375">
                  <c:v>2.3900900000000131E-6</c:v>
                </c:pt>
                <c:pt idx="376">
                  <c:v>1.6303500000000154E-6</c:v>
                </c:pt>
                <c:pt idx="377">
                  <c:v>8.3796600000000897E-7</c:v>
                </c:pt>
                <c:pt idx="378">
                  <c:v>2.35576000000001E-7</c:v>
                </c:pt>
                <c:pt idx="379">
                  <c:v>4.4788200000000644E-10</c:v>
                </c:pt>
                <c:pt idx="380">
                  <c:v>2.1458700000000163E-7</c:v>
                </c:pt>
                <c:pt idx="381">
                  <c:v>8.3939700000000559E-7</c:v>
                </c:pt>
                <c:pt idx="382">
                  <c:v>1.7226200000000082E-6</c:v>
                </c:pt>
                <c:pt idx="383">
                  <c:v>2.6366000000000092E-6</c:v>
                </c:pt>
                <c:pt idx="384">
                  <c:v>3.33843000000002E-6</c:v>
                </c:pt>
                <c:pt idx="385">
                  <c:v>3.6360900000000232E-6</c:v>
                </c:pt>
                <c:pt idx="386">
                  <c:v>3.4427200000000244E-6</c:v>
                </c:pt>
                <c:pt idx="387">
                  <c:v>2.8038000000000163E-6</c:v>
                </c:pt>
                <c:pt idx="388">
                  <c:v>1.8888500000000154E-6</c:v>
                </c:pt>
                <c:pt idx="389">
                  <c:v>9.4882800000000694E-7</c:v>
                </c:pt>
                <c:pt idx="390">
                  <c:v>2.4986900000000193E-7</c:v>
                </c:pt>
                <c:pt idx="391">
                  <c:v>6.0875800000000502E-10</c:v>
                </c:pt>
                <c:pt idx="392">
                  <c:v>2.9298800000000194E-7</c:v>
                </c:pt>
                <c:pt idx="393">
                  <c:v>1.0731200000000047E-6</c:v>
                </c:pt>
                <c:pt idx="394">
                  <c:v>2.1512499999999999E-6</c:v>
                </c:pt>
                <c:pt idx="395">
                  <c:v>3.2494500000000223E-6</c:v>
                </c:pt>
                <c:pt idx="396">
                  <c:v>4.0750900000000325E-6</c:v>
                </c:pt>
                <c:pt idx="397">
                  <c:v>4.4009400000000355E-6</c:v>
                </c:pt>
                <c:pt idx="398">
                  <c:v>4.1299900000000004E-6</c:v>
                </c:pt>
                <c:pt idx="399">
                  <c:v>3.3267400000000149E-6</c:v>
                </c:pt>
                <c:pt idx="400">
                  <c:v>2.2050500000000133E-6</c:v>
                </c:pt>
                <c:pt idx="401">
                  <c:v>1.0744600000000072E-6</c:v>
                </c:pt>
                <c:pt idx="402">
                  <c:v>2.5826900000000214E-7</c:v>
                </c:pt>
                <c:pt idx="403">
                  <c:v>4.7687600000000546E-9</c:v>
                </c:pt>
                <c:pt idx="404">
                  <c:v>4.1603500000000114E-7</c:v>
                </c:pt>
                <c:pt idx="405">
                  <c:v>1.4143800000000091E-6</c:v>
                </c:pt>
                <c:pt idx="406">
                  <c:v>2.7571800000000291E-6</c:v>
                </c:pt>
                <c:pt idx="407">
                  <c:v>4.0978500000000094E-6</c:v>
                </c:pt>
                <c:pt idx="408">
                  <c:v>5.0777100000000241E-6</c:v>
                </c:pt>
                <c:pt idx="409">
                  <c:v>5.424840000000025E-6</c:v>
                </c:pt>
                <c:pt idx="410">
                  <c:v>5.0326300000000376E-6</c:v>
                </c:pt>
                <c:pt idx="411">
                  <c:v>3.9957100000000258E-6</c:v>
                </c:pt>
                <c:pt idx="412">
                  <c:v>2.5916599999999998E-6</c:v>
                </c:pt>
                <c:pt idx="413">
                  <c:v>1.2112100000000064E-6</c:v>
                </c:pt>
                <c:pt idx="414">
                  <c:v>2.544650000000019E-7</c:v>
                </c:pt>
                <c:pt idx="415">
                  <c:v>2.0248300000000218E-8</c:v>
                </c:pt>
                <c:pt idx="416">
                  <c:v>6.1904600000000489E-7</c:v>
                </c:pt>
                <c:pt idx="417">
                  <c:v>1.9346200000000142E-6</c:v>
                </c:pt>
                <c:pt idx="418">
                  <c:v>3.6469300000000307E-6</c:v>
                </c:pt>
                <c:pt idx="419">
                  <c:v>5.3126700000000275E-6</c:v>
                </c:pt>
                <c:pt idx="420">
                  <c:v>6.4833700000000577E-6</c:v>
                </c:pt>
                <c:pt idx="421">
                  <c:v>6.8301500000000408E-6</c:v>
                </c:pt>
                <c:pt idx="422">
                  <c:v>6.2404600000000521E-6</c:v>
                </c:pt>
                <c:pt idx="423">
                  <c:v>4.8589600000000247E-6</c:v>
                </c:pt>
                <c:pt idx="424">
                  <c:v>3.058500000000022E-6</c:v>
                </c:pt>
                <c:pt idx="425">
                  <c:v>1.3462300000000101E-6</c:v>
                </c:pt>
                <c:pt idx="426">
                  <c:v>2.2794400000000129E-7</c:v>
                </c:pt>
                <c:pt idx="427">
                  <c:v>6.6656800000000478E-8</c:v>
                </c:pt>
                <c:pt idx="428">
                  <c:v>9.7450600000000265E-7</c:v>
                </c:pt>
                <c:pt idx="429">
                  <c:v>2.7697000000000258E-6</c:v>
                </c:pt>
                <c:pt idx="430">
                  <c:v>5.0136600000000454E-6</c:v>
                </c:pt>
                <c:pt idx="431">
                  <c:v>7.1218700000000372E-6</c:v>
                </c:pt>
                <c:pt idx="432">
                  <c:v>8.5209700000000066E-6</c:v>
                </c:pt>
                <c:pt idx="433">
                  <c:v>8.8103900000000564E-6</c:v>
                </c:pt>
                <c:pt idx="434">
                  <c:v>7.8835400000000485E-6</c:v>
                </c:pt>
                <c:pt idx="435">
                  <c:v>5.9724900000000501E-6</c:v>
                </c:pt>
                <c:pt idx="436">
                  <c:v>3.5997200000000273E-6</c:v>
                </c:pt>
                <c:pt idx="437">
                  <c:v>1.4455800000000068E-6</c:v>
                </c:pt>
                <c:pt idx="438">
                  <c:v>1.6450100000000156E-7</c:v>
                </c:pt>
                <c:pt idx="439">
                  <c:v>1.9875000000000167E-7</c:v>
                </c:pt>
                <c:pt idx="440">
                  <c:v>1.6422600000000126E-6</c:v>
                </c:pt>
                <c:pt idx="441">
                  <c:v>4.19555E-6</c:v>
                </c:pt>
                <c:pt idx="442">
                  <c:v>7.2294500000000473E-6</c:v>
                </c:pt>
                <c:pt idx="443">
                  <c:v>9.9457000000000766E-6</c:v>
                </c:pt>
                <c:pt idx="444">
                  <c:v>1.159450000000009E-5</c:v>
                </c:pt>
                <c:pt idx="445">
                  <c:v>1.1690400000000092E-5</c:v>
                </c:pt>
                <c:pt idx="446">
                  <c:v>1.0165500000000071E-5</c:v>
                </c:pt>
                <c:pt idx="447">
                  <c:v>7.4122000000000575E-6</c:v>
                </c:pt>
                <c:pt idx="448">
                  <c:v>4.1973000000000013E-6</c:v>
                </c:pt>
                <c:pt idx="449">
                  <c:v>1.4639000000000049E-6</c:v>
                </c:pt>
                <c:pt idx="450">
                  <c:v>7.097350000000054E-8</c:v>
                </c:pt>
                <c:pt idx="451">
                  <c:v>5.4125800000000234E-7</c:v>
                </c:pt>
                <c:pt idx="452">
                  <c:v>2.8904200000000157E-6</c:v>
                </c:pt>
                <c:pt idx="453">
                  <c:v>6.5917800000000445E-6</c:v>
                </c:pt>
                <c:pt idx="454">
                  <c:v>1.0695700000000049E-5</c:v>
                </c:pt>
                <c:pt idx="455">
                  <c:v>1.4079399999999999E-5</c:v>
                </c:pt>
                <c:pt idx="456">
                  <c:v>1.5763700000000115E-5</c:v>
                </c:pt>
                <c:pt idx="457">
                  <c:v>1.5209800000000098E-5</c:v>
                </c:pt>
                <c:pt idx="458">
                  <c:v>1.2507600000000049E-5</c:v>
                </c:pt>
                <c:pt idx="459">
                  <c:v>8.393040000000073E-6</c:v>
                </c:pt>
                <c:pt idx="460">
                  <c:v>4.0778300000000124E-6</c:v>
                </c:pt>
                <c:pt idx="461">
                  <c:v>9.2543500000000453E-7</c:v>
                </c:pt>
                <c:pt idx="462">
                  <c:v>5.8114500000000471E-8</c:v>
                </c:pt>
                <c:pt idx="463">
                  <c:v>2.0046100000000132E-6</c:v>
                </c:pt>
                <c:pt idx="464">
                  <c:v>6.4955200000000428E-6</c:v>
                </c:pt>
                <c:pt idx="465">
                  <c:v>1.24789E-5</c:v>
                </c:pt>
                <c:pt idx="466">
                  <c:v>1.8369600000000103E-5</c:v>
                </c:pt>
                <c:pt idx="467">
                  <c:v>2.2479000000000237E-5</c:v>
                </c:pt>
                <c:pt idx="468">
                  <c:v>2.3513700000000012E-5</c:v>
                </c:pt>
                <c:pt idx="469">
                  <c:v>2.1004500000000097E-5</c:v>
                </c:pt>
                <c:pt idx="470">
                  <c:v>1.5535600000000021E-5</c:v>
                </c:pt>
                <c:pt idx="471">
                  <c:v>8.6963200000000066E-6</c:v>
                </c:pt>
                <c:pt idx="472">
                  <c:v>2.7557000000000213E-6</c:v>
                </c:pt>
                <c:pt idx="473">
                  <c:v>1.4257900000000023E-7</c:v>
                </c:pt>
                <c:pt idx="474">
                  <c:v>2.8831000000000245E-6</c:v>
                </c:pt>
                <c:pt idx="475">
                  <c:v>1.2169800000000063E-5</c:v>
                </c:pt>
                <c:pt idx="476">
                  <c:v>2.8210900000000137E-5</c:v>
                </c:pt>
                <c:pt idx="477">
                  <c:v>5.0437700000000352E-5</c:v>
                </c:pt>
                <c:pt idx="478">
                  <c:v>7.805540000000035E-5</c:v>
                </c:pt>
                <c:pt idx="479">
                  <c:v>1.1085600000000058E-4</c:v>
                </c:pt>
                <c:pt idx="480">
                  <c:v>1.5019400000000001E-4</c:v>
                </c:pt>
                <c:pt idx="481">
                  <c:v>2.0013000000000103E-4</c:v>
                </c:pt>
                <c:pt idx="482">
                  <c:v>2.689130000000024E-4</c:v>
                </c:pt>
                <c:pt idx="483">
                  <c:v>3.7128600000000002E-4</c:v>
                </c:pt>
                <c:pt idx="484">
                  <c:v>5.3234799999999998E-4</c:v>
                </c:pt>
                <c:pt idx="485">
                  <c:v>7.9398200000000557E-4</c:v>
                </c:pt>
                <c:pt idx="486">
                  <c:v>1.2248300000000001E-3</c:v>
                </c:pt>
                <c:pt idx="487">
                  <c:v>1.9345700000000096E-3</c:v>
                </c:pt>
                <c:pt idx="488">
                  <c:v>3.0927099999999998E-3</c:v>
                </c:pt>
                <c:pt idx="489">
                  <c:v>4.9509400000000104E-3</c:v>
                </c:pt>
                <c:pt idx="490">
                  <c:v>7.8671000000000001E-3</c:v>
                </c:pt>
                <c:pt idx="491">
                  <c:v>1.2327299999999998E-2</c:v>
                </c:pt>
                <c:pt idx="492">
                  <c:v>1.8961900000000021E-2</c:v>
                </c:pt>
                <c:pt idx="493">
                  <c:v>2.8548899999999988E-2</c:v>
                </c:pt>
                <c:pt idx="494">
                  <c:v>4.2001900000000023E-2</c:v>
                </c:pt>
                <c:pt idx="495">
                  <c:v>6.0334100000000022E-2</c:v>
                </c:pt>
                <c:pt idx="496">
                  <c:v>8.4600500000000065E-2</c:v>
                </c:pt>
                <c:pt idx="497">
                  <c:v>0.115814</c:v>
                </c:pt>
                <c:pt idx="498">
                  <c:v>0.15484300000000067</c:v>
                </c:pt>
                <c:pt idx="499">
                  <c:v>0.20229100000000041</c:v>
                </c:pt>
                <c:pt idx="500">
                  <c:v>0.25838400000000111</c:v>
                </c:pt>
                <c:pt idx="501">
                  <c:v>0.32285500000000117</c:v>
                </c:pt>
                <c:pt idx="502">
                  <c:v>0.39486500000000146</c:v>
                </c:pt>
                <c:pt idx="503">
                  <c:v>0.47295700000000002</c:v>
                </c:pt>
                <c:pt idx="504">
                  <c:v>0.55506100000000003</c:v>
                </c:pt>
                <c:pt idx="505">
                  <c:v>0.63855600000000001</c:v>
                </c:pt>
                <c:pt idx="506">
                  <c:v>0.72039200000000003</c:v>
                </c:pt>
                <c:pt idx="507">
                  <c:v>0.79725500000000005</c:v>
                </c:pt>
                <c:pt idx="508">
                  <c:v>0.86578599999999994</c:v>
                </c:pt>
                <c:pt idx="509">
                  <c:v>0.92280600000000002</c:v>
                </c:pt>
                <c:pt idx="510">
                  <c:v>0.96555299999999777</c:v>
                </c:pt>
                <c:pt idx="511">
                  <c:v>0.99189300000000002</c:v>
                </c:pt>
                <c:pt idx="512">
                  <c:v>1.00048</c:v>
                </c:pt>
                <c:pt idx="513">
                  <c:v>0.99089000000000005</c:v>
                </c:pt>
                <c:pt idx="514">
                  <c:v>0.96360900000000294</c:v>
                </c:pt>
                <c:pt idx="515">
                  <c:v>0.92003500000000005</c:v>
                </c:pt>
                <c:pt idx="516">
                  <c:v>0.86234900000000292</c:v>
                </c:pt>
                <c:pt idx="517">
                  <c:v>0.79334199999999999</c:v>
                </c:pt>
                <c:pt idx="518">
                  <c:v>0.71620700000000004</c:v>
                </c:pt>
                <c:pt idx="519">
                  <c:v>0.63430399999999998</c:v>
                </c:pt>
                <c:pt idx="520">
                  <c:v>0.5509269999999995</c:v>
                </c:pt>
                <c:pt idx="521">
                  <c:v>0.46909800000000001</c:v>
                </c:pt>
                <c:pt idx="522">
                  <c:v>0.39140100000000111</c:v>
                </c:pt>
                <c:pt idx="523">
                  <c:v>0.31986300000000123</c:v>
                </c:pt>
                <c:pt idx="524">
                  <c:v>0.2558990000000001</c:v>
                </c:pt>
                <c:pt idx="525">
                  <c:v>0.20031299999999999</c:v>
                </c:pt>
                <c:pt idx="526">
                  <c:v>0.15333800000000058</c:v>
                </c:pt>
                <c:pt idx="527">
                  <c:v>0.11472900000000009</c:v>
                </c:pt>
                <c:pt idx="528">
                  <c:v>8.3866800000000602E-2</c:v>
                </c:pt>
                <c:pt idx="529">
                  <c:v>5.9879200000000014E-2</c:v>
                </c:pt>
                <c:pt idx="530">
                  <c:v>4.1755299999999995E-2</c:v>
                </c:pt>
                <c:pt idx="531">
                  <c:v>2.8447699999999999E-2</c:v>
                </c:pt>
                <c:pt idx="532">
                  <c:v>1.89537E-2</c:v>
                </c:pt>
                <c:pt idx="533">
                  <c:v>1.23719E-2</c:v>
                </c:pt>
                <c:pt idx="534">
                  <c:v>7.9355700000000133E-3</c:v>
                </c:pt>
                <c:pt idx="535">
                  <c:v>5.0247E-3</c:v>
                </c:pt>
                <c:pt idx="536">
                  <c:v>3.161120000000019E-3</c:v>
                </c:pt>
                <c:pt idx="537">
                  <c:v>1.992730000000009E-3</c:v>
                </c:pt>
                <c:pt idx="538">
                  <c:v>1.2714800000000021E-3</c:v>
                </c:pt>
                <c:pt idx="539">
                  <c:v>8.2987500000000032E-4</c:v>
                </c:pt>
                <c:pt idx="540">
                  <c:v>5.5902800000000123E-4</c:v>
                </c:pt>
                <c:pt idx="541">
                  <c:v>3.9043500000000196E-4</c:v>
                </c:pt>
                <c:pt idx="542">
                  <c:v>2.8203700000000147E-4</c:v>
                </c:pt>
                <c:pt idx="543">
                  <c:v>2.0849700000000152E-4</c:v>
                </c:pt>
                <c:pt idx="544">
                  <c:v>1.5489500000000081E-4</c:v>
                </c:pt>
                <c:pt idx="545">
                  <c:v>1.1287700000000067E-4</c:v>
                </c:pt>
                <c:pt idx="546">
                  <c:v>7.8317100000000497E-5</c:v>
                </c:pt>
                <c:pt idx="547">
                  <c:v>4.9767800000000408E-5</c:v>
                </c:pt>
                <c:pt idx="548">
                  <c:v>2.7286900000000228E-5</c:v>
                </c:pt>
                <c:pt idx="549">
                  <c:v>1.1450400000000079E-5</c:v>
                </c:pt>
                <c:pt idx="550">
                  <c:v>2.5687700000000228E-6</c:v>
                </c:pt>
                <c:pt idx="551">
                  <c:v>1.8439900000000115E-7</c:v>
                </c:pt>
                <c:pt idx="552">
                  <c:v>2.9173700000000218E-6</c:v>
                </c:pt>
                <c:pt idx="553">
                  <c:v>8.6547300000000651E-6</c:v>
                </c:pt>
                <c:pt idx="554">
                  <c:v>1.4994100000000064E-5</c:v>
                </c:pt>
                <c:pt idx="555">
                  <c:v>1.978960000000013E-5</c:v>
                </c:pt>
                <c:pt idx="556">
                  <c:v>2.1631300000000275E-5</c:v>
                </c:pt>
                <c:pt idx="557">
                  <c:v>2.0118100000000006E-5</c:v>
                </c:pt>
                <c:pt idx="558">
                  <c:v>1.5856500000000095E-5</c:v>
                </c:pt>
                <c:pt idx="559">
                  <c:v>1.0195700000000001E-5</c:v>
                </c:pt>
                <c:pt idx="560">
                  <c:v>4.7878400000000343E-6</c:v>
                </c:pt>
                <c:pt idx="561">
                  <c:v>1.1019700000000055E-6</c:v>
                </c:pt>
                <c:pt idx="562">
                  <c:v>2.6676900000000307E-8</c:v>
                </c:pt>
                <c:pt idx="563">
                  <c:v>1.6628500000000147E-6</c:v>
                </c:pt>
                <c:pt idx="564">
                  <c:v>5.3483100000000271E-6</c:v>
                </c:pt>
                <c:pt idx="565">
                  <c:v>9.8909000000000665E-6</c:v>
                </c:pt>
                <c:pt idx="566">
                  <c:v>1.3931300000000081E-5</c:v>
                </c:pt>
                <c:pt idx="567">
                  <c:v>1.6327500000000124E-5</c:v>
                </c:pt>
                <c:pt idx="568">
                  <c:v>1.6454600000000078E-5</c:v>
                </c:pt>
                <c:pt idx="569">
                  <c:v>1.4343900000000051E-5</c:v>
                </c:pt>
                <c:pt idx="570">
                  <c:v>1.0634500000000066E-5</c:v>
                </c:pt>
                <c:pt idx="571">
                  <c:v>6.3625900000000203E-6</c:v>
                </c:pt>
                <c:pt idx="572">
                  <c:v>2.6564900000000157E-6</c:v>
                </c:pt>
                <c:pt idx="573">
                  <c:v>4.2521500000000134E-7</c:v>
                </c:pt>
                <c:pt idx="574">
                  <c:v>1.2589300000000077E-7</c:v>
                </c:pt>
                <c:pt idx="575">
                  <c:v>1.6673500000000142E-6</c:v>
                </c:pt>
                <c:pt idx="576">
                  <c:v>4.4675500000000094E-6</c:v>
                </c:pt>
                <c:pt idx="577">
                  <c:v>7.6399700000000484E-6</c:v>
                </c:pt>
                <c:pt idx="578">
                  <c:v>1.02509E-5</c:v>
                </c:pt>
                <c:pt idx="579">
                  <c:v>1.1574400000000077E-5</c:v>
                </c:pt>
                <c:pt idx="580">
                  <c:v>1.1276300000000041E-5</c:v>
                </c:pt>
                <c:pt idx="581">
                  <c:v>9.4823500000000652E-6</c:v>
                </c:pt>
                <c:pt idx="582">
                  <c:v>6.7183800000000417E-6</c:v>
                </c:pt>
                <c:pt idx="583">
                  <c:v>3.7466000000000244E-6</c:v>
                </c:pt>
                <c:pt idx="584">
                  <c:v>1.3469700000000093E-6</c:v>
                </c:pt>
                <c:pt idx="585">
                  <c:v>1.0591500000000096E-7</c:v>
                </c:pt>
                <c:pt idx="586">
                  <c:v>2.6827300000000263E-7</c:v>
                </c:pt>
                <c:pt idx="587">
                  <c:v>1.6889300000000129E-6</c:v>
                </c:pt>
                <c:pt idx="588">
                  <c:v>3.8916000000000179E-6</c:v>
                </c:pt>
                <c:pt idx="589">
                  <c:v>6.2135500000000356E-6</c:v>
                </c:pt>
                <c:pt idx="590">
                  <c:v>7.9929300000000404E-6</c:v>
                </c:pt>
                <c:pt idx="591">
                  <c:v>8.7466000000000392E-6</c:v>
                </c:pt>
                <c:pt idx="592">
                  <c:v>8.2911700000000008E-6</c:v>
                </c:pt>
                <c:pt idx="593">
                  <c:v>6.777900000000044E-6</c:v>
                </c:pt>
                <c:pt idx="594">
                  <c:v>4.6362900000000476E-6</c:v>
                </c:pt>
                <c:pt idx="595">
                  <c:v>2.4457900000000208E-6</c:v>
                </c:pt>
                <c:pt idx="596">
                  <c:v>7.7360100000000648E-7</c:v>
                </c:pt>
                <c:pt idx="597">
                  <c:v>2.3127100000000157E-8</c:v>
                </c:pt>
                <c:pt idx="598">
                  <c:v>3.3329700000000193E-7</c:v>
                </c:pt>
                <c:pt idx="599">
                  <c:v>1.5531500000000109E-6</c:v>
                </c:pt>
                <c:pt idx="600">
                  <c:v>3.295030000000026E-6</c:v>
                </c:pt>
                <c:pt idx="601">
                  <c:v>5.0486400000000462E-6</c:v>
                </c:pt>
                <c:pt idx="602">
                  <c:v>6.3228700000000124E-6</c:v>
                </c:pt>
                <c:pt idx="603">
                  <c:v>6.7762700000000697E-6</c:v>
                </c:pt>
                <c:pt idx="604">
                  <c:v>6.3020200000000369E-6</c:v>
                </c:pt>
                <c:pt idx="605">
                  <c:v>5.0466100000000381E-6</c:v>
                </c:pt>
                <c:pt idx="606">
                  <c:v>3.3601000000000256E-6</c:v>
                </c:pt>
                <c:pt idx="607">
                  <c:v>1.694310000000016E-6</c:v>
                </c:pt>
                <c:pt idx="608">
                  <c:v>4.7785400000000478E-7</c:v>
                </c:pt>
                <c:pt idx="609">
                  <c:v>2.6710700000000252E-9</c:v>
                </c:pt>
                <c:pt idx="610">
                  <c:v>3.5147000000000266E-7</c:v>
                </c:pt>
                <c:pt idx="611">
                  <c:v>1.3839200000000061E-6</c:v>
                </c:pt>
                <c:pt idx="612">
                  <c:v>2.782820000000022E-6</c:v>
                </c:pt>
                <c:pt idx="613">
                  <c:v>4.14558E-6</c:v>
                </c:pt>
                <c:pt idx="614">
                  <c:v>5.0949199999999998E-6</c:v>
                </c:pt>
                <c:pt idx="615">
                  <c:v>5.3785200000000372E-6</c:v>
                </c:pt>
                <c:pt idx="616">
                  <c:v>4.9316100000000502E-6</c:v>
                </c:pt>
                <c:pt idx="617">
                  <c:v>3.8872200000000334E-6</c:v>
                </c:pt>
                <c:pt idx="618">
                  <c:v>2.5333700000000218E-6</c:v>
                </c:pt>
                <c:pt idx="619">
                  <c:v>1.2305800000000089E-6</c:v>
                </c:pt>
                <c:pt idx="620">
                  <c:v>3.1311200000000294E-7</c:v>
                </c:pt>
                <c:pt idx="621">
                  <c:v>8.3433900000000768E-10</c:v>
                </c:pt>
                <c:pt idx="622">
                  <c:v>3.446770000000026E-7</c:v>
                </c:pt>
                <c:pt idx="623">
                  <c:v>1.2190300000000054E-6</c:v>
                </c:pt>
                <c:pt idx="624">
                  <c:v>2.3614400000000002E-6</c:v>
                </c:pt>
                <c:pt idx="625">
                  <c:v>3.4472100000000263E-6</c:v>
                </c:pt>
                <c:pt idx="626">
                  <c:v>4.1781400000000247E-6</c:v>
                </c:pt>
                <c:pt idx="627">
                  <c:v>4.3609400000000113E-6</c:v>
                </c:pt>
                <c:pt idx="628">
                  <c:v>3.9552200000000207E-6</c:v>
                </c:pt>
                <c:pt idx="629">
                  <c:v>3.0790700000000173E-6</c:v>
                </c:pt>
                <c:pt idx="630">
                  <c:v>1.9723100000000174E-6</c:v>
                </c:pt>
                <c:pt idx="631">
                  <c:v>9.2858200000000585E-7</c:v>
                </c:pt>
                <c:pt idx="632">
                  <c:v>2.1542600000000152E-7</c:v>
                </c:pt>
                <c:pt idx="633">
                  <c:v>3.8652200000000348E-9</c:v>
                </c:pt>
                <c:pt idx="634">
                  <c:v>3.2599600000000252E-7</c:v>
                </c:pt>
                <c:pt idx="635">
                  <c:v>1.0708900000000061E-6</c:v>
                </c:pt>
                <c:pt idx="636">
                  <c:v>2.0186600000000042E-6</c:v>
                </c:pt>
                <c:pt idx="637">
                  <c:v>2.9024300000000177E-6</c:v>
                </c:pt>
                <c:pt idx="638">
                  <c:v>3.480830000000026E-6</c:v>
                </c:pt>
                <c:pt idx="639">
                  <c:v>3.6014100000000256E-6</c:v>
                </c:pt>
                <c:pt idx="640">
                  <c:v>3.2385000000000263E-6</c:v>
                </c:pt>
                <c:pt idx="641">
                  <c:v>2.4961500000000096E-6</c:v>
                </c:pt>
                <c:pt idx="642">
                  <c:v>1.5765000000000113E-6</c:v>
                </c:pt>
                <c:pt idx="643">
                  <c:v>7.2299400000000555E-7</c:v>
                </c:pt>
                <c:pt idx="644">
                  <c:v>1.5443000000000134E-7</c:v>
                </c:pt>
                <c:pt idx="645">
                  <c:v>7.4291800000000688E-9</c:v>
                </c:pt>
                <c:pt idx="646">
                  <c:v>3.0251600000000263E-7</c:v>
                </c:pt>
                <c:pt idx="647">
                  <c:v>9.4204600000000788E-7</c:v>
                </c:pt>
                <c:pt idx="648">
                  <c:v>1.7396200000000065E-6</c:v>
                </c:pt>
                <c:pt idx="649">
                  <c:v>2.4722100000000052E-6</c:v>
                </c:pt>
                <c:pt idx="650">
                  <c:v>2.9405700000000236E-6</c:v>
                </c:pt>
                <c:pt idx="651">
                  <c:v>3.0215100000000246E-6</c:v>
                </c:pt>
                <c:pt idx="652">
                  <c:v>2.6985400000000194E-6</c:v>
                </c:pt>
                <c:pt idx="653">
                  <c:v>2.0632700000000176E-6</c:v>
                </c:pt>
                <c:pt idx="654">
                  <c:v>1.288020000000008E-6</c:v>
                </c:pt>
                <c:pt idx="655">
                  <c:v>5.7774800000000418E-7</c:v>
                </c:pt>
                <c:pt idx="656">
                  <c:v>1.1464500000000133E-7</c:v>
                </c:pt>
                <c:pt idx="657">
                  <c:v>1.0296800000000083E-8</c:v>
                </c:pt>
                <c:pt idx="658">
                  <c:v>2.7791000000000263E-7</c:v>
                </c:pt>
                <c:pt idx="659">
                  <c:v>8.3144700000000616E-7</c:v>
                </c:pt>
                <c:pt idx="660">
                  <c:v>1.5111500000000103E-6</c:v>
                </c:pt>
                <c:pt idx="661">
                  <c:v>2.1280100000000195E-6</c:v>
                </c:pt>
                <c:pt idx="662">
                  <c:v>2.5147400000000115E-6</c:v>
                </c:pt>
                <c:pt idx="663">
                  <c:v>2.5697700000000211E-6</c:v>
                </c:pt>
                <c:pt idx="664">
                  <c:v>2.2824800000000178E-6</c:v>
                </c:pt>
                <c:pt idx="665">
                  <c:v>1.7337100000000092E-6</c:v>
                </c:pt>
                <c:pt idx="666">
                  <c:v>1.0719000000000047E-6</c:v>
                </c:pt>
                <c:pt idx="667">
                  <c:v>4.7187800000000319E-7</c:v>
                </c:pt>
                <c:pt idx="668">
                  <c:v>8.7714100000000694E-8</c:v>
                </c:pt>
                <c:pt idx="669">
                  <c:v>1.2265600000000093E-8</c:v>
                </c:pt>
                <c:pt idx="670">
                  <c:v>2.5401400000000221E-7</c:v>
                </c:pt>
                <c:pt idx="671">
                  <c:v>7.3690800000000444E-7</c:v>
                </c:pt>
                <c:pt idx="672">
                  <c:v>1.3226800000000109E-6</c:v>
                </c:pt>
                <c:pt idx="673">
                  <c:v>1.8491300000000123E-6</c:v>
                </c:pt>
                <c:pt idx="674">
                  <c:v>2.1738400000000052E-6</c:v>
                </c:pt>
                <c:pt idx="675">
                  <c:v>2.2115800000000191E-6</c:v>
                </c:pt>
                <c:pt idx="676">
                  <c:v>1.9555700000000152E-6</c:v>
                </c:pt>
                <c:pt idx="677">
                  <c:v>1.4774000000000064E-6</c:v>
                </c:pt>
                <c:pt idx="678">
                  <c:v>9.0613000000000559E-7</c:v>
                </c:pt>
                <c:pt idx="679">
                  <c:v>3.9262400000000221E-7</c:v>
                </c:pt>
                <c:pt idx="680">
                  <c:v>6.8890400000000727E-8</c:v>
                </c:pt>
                <c:pt idx="681">
                  <c:v>1.3444300000000128E-8</c:v>
                </c:pt>
                <c:pt idx="682">
                  <c:v>2.31666E-7</c:v>
                </c:pt>
                <c:pt idx="683">
                  <c:v>6.5606400000000573E-7</c:v>
                </c:pt>
                <c:pt idx="684">
                  <c:v>1.1658900000000052E-6</c:v>
                </c:pt>
                <c:pt idx="685">
                  <c:v>1.6204700000000133E-6</c:v>
                </c:pt>
                <c:pt idx="686">
                  <c:v>1.897070000000014E-6</c:v>
                </c:pt>
                <c:pt idx="687">
                  <c:v>1.9230900000000127E-6</c:v>
                </c:pt>
                <c:pt idx="688">
                  <c:v>1.6942900000000133E-6</c:v>
                </c:pt>
                <c:pt idx="689">
                  <c:v>1.2743200000000067E-6</c:v>
                </c:pt>
                <c:pt idx="690">
                  <c:v>7.7637800000000542E-7</c:v>
                </c:pt>
                <c:pt idx="691">
                  <c:v>3.3192100000000185E-7</c:v>
                </c:pt>
                <c:pt idx="692">
                  <c:v>5.5363100000000552E-8</c:v>
                </c:pt>
                <c:pt idx="693">
                  <c:v>1.40111000000001E-8</c:v>
                </c:pt>
                <c:pt idx="694">
                  <c:v>2.111890000000014E-7</c:v>
                </c:pt>
                <c:pt idx="695">
                  <c:v>5.8673800000000034E-7</c:v>
                </c:pt>
                <c:pt idx="696">
                  <c:v>1.0343800000000086E-6</c:v>
                </c:pt>
                <c:pt idx="697">
                  <c:v>1.4309500000000091E-6</c:v>
                </c:pt>
                <c:pt idx="698">
                  <c:v>1.6695300000000104E-6</c:v>
                </c:pt>
                <c:pt idx="699">
                  <c:v>1.6875100000000133E-6</c:v>
                </c:pt>
                <c:pt idx="700">
                  <c:v>1.4823100000000104E-6</c:v>
                </c:pt>
                <c:pt idx="701">
                  <c:v>1.1108200000000063E-6</c:v>
                </c:pt>
                <c:pt idx="702">
                  <c:v>6.7301700000000571E-7</c:v>
                </c:pt>
                <c:pt idx="703">
                  <c:v>2.8449400000000194E-7</c:v>
                </c:pt>
                <c:pt idx="704">
                  <c:v>4.5402400000000543E-8</c:v>
                </c:pt>
                <c:pt idx="705">
                  <c:v>1.4131700000000098E-8</c:v>
                </c:pt>
                <c:pt idx="706">
                  <c:v>1.9263600000000165E-7</c:v>
                </c:pt>
                <c:pt idx="707">
                  <c:v>5.2705900000000501E-7</c:v>
                </c:pt>
                <c:pt idx="708">
                  <c:v>9.2317800000000268E-7</c:v>
                </c:pt>
                <c:pt idx="709">
                  <c:v>1.272280000000011E-6</c:v>
                </c:pt>
                <c:pt idx="710">
                  <c:v>1.4803300000000089E-6</c:v>
                </c:pt>
                <c:pt idx="711">
                  <c:v>1.4927500000000112E-6</c:v>
                </c:pt>
                <c:pt idx="712">
                  <c:v>1.3080500000000126E-6</c:v>
                </c:pt>
                <c:pt idx="713">
                  <c:v>9.7729600000000597E-7</c:v>
                </c:pt>
                <c:pt idx="714">
                  <c:v>5.8939700000000365E-7</c:v>
                </c:pt>
                <c:pt idx="715">
                  <c:v>2.467900000000026E-7</c:v>
                </c:pt>
                <c:pt idx="716">
                  <c:v>3.7908600000000315E-8</c:v>
                </c:pt>
                <c:pt idx="717">
                  <c:v>1.394050000000019E-8</c:v>
                </c:pt>
                <c:pt idx="718">
                  <c:v>1.7592900000000107E-7</c:v>
                </c:pt>
                <c:pt idx="719">
                  <c:v>4.7545200000000216E-7</c:v>
                </c:pt>
                <c:pt idx="720">
                  <c:v>8.284430000000071E-7</c:v>
                </c:pt>
                <c:pt idx="721">
                  <c:v>1.1382200000000079E-6</c:v>
                </c:pt>
                <c:pt idx="722">
                  <c:v>1.3214200000000054E-6</c:v>
                </c:pt>
                <c:pt idx="723">
                  <c:v>1.3299600000000061E-6</c:v>
                </c:pt>
                <c:pt idx="724">
                  <c:v>1.163130000000008E-6</c:v>
                </c:pt>
                <c:pt idx="725">
                  <c:v>8.6688700000000262E-7</c:v>
                </c:pt>
                <c:pt idx="726">
                  <c:v>5.2082800000000475E-7</c:v>
                </c:pt>
                <c:pt idx="727">
                  <c:v>2.163560000000026E-7</c:v>
                </c:pt>
                <c:pt idx="728">
                  <c:v>3.2162900000000267E-8</c:v>
                </c:pt>
                <c:pt idx="729">
                  <c:v>1.3538900000000094E-8</c:v>
                </c:pt>
                <c:pt idx="730">
                  <c:v>1.6092700000000129E-7</c:v>
                </c:pt>
                <c:pt idx="731">
                  <c:v>4.3061600000000394E-7</c:v>
                </c:pt>
                <c:pt idx="732">
                  <c:v>7.4715900000000768E-7</c:v>
                </c:pt>
                <c:pt idx="733">
                  <c:v>1.0240000000000075E-6</c:v>
                </c:pt>
                <c:pt idx="734">
                  <c:v>1.1867200000000088E-6</c:v>
                </c:pt>
                <c:pt idx="735">
                  <c:v>1.1925700000000111E-6</c:v>
                </c:pt>
                <c:pt idx="736">
                  <c:v>1.0413200000000021E-6</c:v>
                </c:pt>
                <c:pt idx="737">
                  <c:v>7.7456400000000754E-7</c:v>
                </c:pt>
                <c:pt idx="738">
                  <c:v>4.6391900000000393E-7</c:v>
                </c:pt>
                <c:pt idx="739">
                  <c:v>1.9145400000000176E-7</c:v>
                </c:pt>
                <c:pt idx="740">
                  <c:v>2.7681700000000354E-8</c:v>
                </c:pt>
                <c:pt idx="741">
                  <c:v>1.3002700000000128E-8</c:v>
                </c:pt>
                <c:pt idx="742">
                  <c:v>1.4747200000000083E-7</c:v>
                </c:pt>
                <c:pt idx="743">
                  <c:v>3.9147900000000321E-7</c:v>
                </c:pt>
                <c:pt idx="744">
                  <c:v>6.7695200000000528E-7</c:v>
                </c:pt>
                <c:pt idx="745">
                  <c:v>9.2595600000000843E-7</c:v>
                </c:pt>
                <c:pt idx="746">
                  <c:v>1.0715800000000065E-6</c:v>
                </c:pt>
                <c:pt idx="747">
                  <c:v>1.0755600000000041E-6</c:v>
                </c:pt>
                <c:pt idx="748">
                  <c:v>9.3798300000001082E-7</c:v>
                </c:pt>
                <c:pt idx="749">
                  <c:v>6.9659700000000482E-7</c:v>
                </c:pt>
                <c:pt idx="750">
                  <c:v>4.1617800000000123E-7</c:v>
                </c:pt>
                <c:pt idx="751">
                  <c:v>1.7083100000000138E-7</c:v>
                </c:pt>
                <c:pt idx="752">
                  <c:v>2.4133300000000279E-8</c:v>
                </c:pt>
                <c:pt idx="753">
                  <c:v>1.2385100000000119E-8</c:v>
                </c:pt>
                <c:pt idx="754">
                  <c:v>1.3540200000000117E-7</c:v>
                </c:pt>
                <c:pt idx="755">
                  <c:v>3.5715700000000289E-7</c:v>
                </c:pt>
                <c:pt idx="756">
                  <c:v>6.159400000000045E-7</c:v>
                </c:pt>
                <c:pt idx="757">
                  <c:v>8.4119400000000565E-7</c:v>
                </c:pt>
                <c:pt idx="758">
                  <c:v>9.7242200000000018E-7</c:v>
                </c:pt>
                <c:pt idx="759">
                  <c:v>9.7512700000000222E-7</c:v>
                </c:pt>
                <c:pt idx="760">
                  <c:v>8.4957100000000765E-7</c:v>
                </c:pt>
                <c:pt idx="761">
                  <c:v>6.3015700000000487E-7</c:v>
                </c:pt>
                <c:pt idx="762">
                  <c:v>3.7573700000000389E-7</c:v>
                </c:pt>
                <c:pt idx="763">
                  <c:v>1.5356600000000086E-7</c:v>
                </c:pt>
                <c:pt idx="764">
                  <c:v>2.1284400000000181E-8</c:v>
                </c:pt>
                <c:pt idx="765">
                  <c:v>1.1725000000000128E-8</c:v>
                </c:pt>
                <c:pt idx="766">
                  <c:v>1.2456500000000085E-7</c:v>
                </c:pt>
                <c:pt idx="767">
                  <c:v>3.269250000000027E-7</c:v>
                </c:pt>
                <c:pt idx="768">
                  <c:v>5.6261600000000364E-7</c:v>
                </c:pt>
                <c:pt idx="769">
                  <c:v>7.6745000000000451E-7</c:v>
                </c:pt>
                <c:pt idx="770">
                  <c:v>8.8643800000000803E-7</c:v>
                </c:pt>
                <c:pt idx="771">
                  <c:v>8.8828500000000904E-7</c:v>
                </c:pt>
                <c:pt idx="772">
                  <c:v>7.7335100000000593E-7</c:v>
                </c:pt>
                <c:pt idx="773">
                  <c:v>5.7308600000000593E-7</c:v>
                </c:pt>
                <c:pt idx="774">
                  <c:v>3.4118400000000142E-7</c:v>
                </c:pt>
                <c:pt idx="775">
                  <c:v>1.389710000000012E-7</c:v>
                </c:pt>
                <c:pt idx="776">
                  <c:v>1.8969000000000188E-8</c:v>
                </c:pt>
                <c:pt idx="777">
                  <c:v>1.104850000000013E-8</c:v>
                </c:pt>
                <c:pt idx="778">
                  <c:v>1.1482000000000124E-7</c:v>
                </c:pt>
                <c:pt idx="779">
                  <c:v>3.001800000000021E-7</c:v>
                </c:pt>
                <c:pt idx="780">
                  <c:v>5.1576200000000287E-7</c:v>
                </c:pt>
                <c:pt idx="781">
                  <c:v>7.0291200000000507E-7</c:v>
                </c:pt>
                <c:pt idx="782">
                  <c:v>8.1140800000000538E-7</c:v>
                </c:pt>
                <c:pt idx="783">
                  <c:v>8.1269600000000377E-7</c:v>
                </c:pt>
                <c:pt idx="784">
                  <c:v>7.07182000000007E-7</c:v>
                </c:pt>
                <c:pt idx="785">
                  <c:v>5.2369800000000414E-7</c:v>
                </c:pt>
                <c:pt idx="786">
                  <c:v>3.1142900000000265E-7</c:v>
                </c:pt>
                <c:pt idx="787">
                  <c:v>1.2652600000000069E-7</c:v>
                </c:pt>
                <c:pt idx="788">
                  <c:v>1.706610000000014E-8</c:v>
                </c:pt>
                <c:pt idx="789">
                  <c:v>1.0374200000000056E-8</c:v>
                </c:pt>
                <c:pt idx="790">
                  <c:v>1.060400000000009E-7</c:v>
                </c:pt>
                <c:pt idx="791">
                  <c:v>2.7642300000000319E-7</c:v>
                </c:pt>
                <c:pt idx="792">
                  <c:v>4.7438700000000447E-7</c:v>
                </c:pt>
                <c:pt idx="793">
                  <c:v>6.4612200000000701E-7</c:v>
                </c:pt>
                <c:pt idx="794">
                  <c:v>7.4555400000000604E-7</c:v>
                </c:pt>
                <c:pt idx="795">
                  <c:v>7.4650100000000487E-7</c:v>
                </c:pt>
                <c:pt idx="796">
                  <c:v>6.4936800000000555E-7</c:v>
                </c:pt>
                <c:pt idx="797">
                  <c:v>4.8067200000000432E-7</c:v>
                </c:pt>
                <c:pt idx="798">
                  <c:v>2.8561900000000176E-7</c:v>
                </c:pt>
                <c:pt idx="799">
                  <c:v>1.1582600000000109E-7</c:v>
                </c:pt>
                <c:pt idx="800">
                  <c:v>1.5486100000000142E-8</c:v>
                </c:pt>
                <c:pt idx="801">
                  <c:v>9.714310000000046E-9</c:v>
                </c:pt>
                <c:pt idx="802">
                  <c:v>9.811590000000099E-8</c:v>
                </c:pt>
                <c:pt idx="803">
                  <c:v>2.5523900000000193E-7</c:v>
                </c:pt>
                <c:pt idx="804">
                  <c:v>4.3768500000000372E-7</c:v>
                </c:pt>
                <c:pt idx="805">
                  <c:v>5.9589900000000472E-7</c:v>
                </c:pt>
                <c:pt idx="806">
                  <c:v>6.8744700000000477E-7</c:v>
                </c:pt>
                <c:pt idx="807">
                  <c:v>6.8820900000000494E-7</c:v>
                </c:pt>
                <c:pt idx="808">
                  <c:v>5.9856500000000589E-7</c:v>
                </c:pt>
                <c:pt idx="809">
                  <c:v>4.4295900000000393E-7</c:v>
                </c:pt>
                <c:pt idx="810">
                  <c:v>2.6308700000000183E-7</c:v>
                </c:pt>
                <c:pt idx="811">
                  <c:v>1.065600000000007E-7</c:v>
                </c:pt>
                <c:pt idx="812">
                  <c:v>1.4162000000000125E-8</c:v>
                </c:pt>
                <c:pt idx="813">
                  <c:v>9.0772500000000755E-9</c:v>
                </c:pt>
                <c:pt idx="814">
                  <c:v>9.0949700000000265E-8</c:v>
                </c:pt>
                <c:pt idx="815">
                  <c:v>2.3628100000000103E-7</c:v>
                </c:pt>
                <c:pt idx="816">
                  <c:v>4.0498600000000468E-7</c:v>
                </c:pt>
                <c:pt idx="817">
                  <c:v>5.5127700000000383E-7</c:v>
                </c:pt>
                <c:pt idx="818">
                  <c:v>6.3592400000000619E-7</c:v>
                </c:pt>
                <c:pt idx="819">
                  <c:v>6.3661400000000438E-7</c:v>
                </c:pt>
                <c:pt idx="820">
                  <c:v>5.5368000000000515E-7</c:v>
                </c:pt>
                <c:pt idx="821">
                  <c:v>4.0971800000000004E-7</c:v>
                </c:pt>
                <c:pt idx="822">
                  <c:v>2.432970000000012E-7</c:v>
                </c:pt>
                <c:pt idx="823">
                  <c:v>9.8483000000000565E-8</c:v>
                </c:pt>
                <c:pt idx="824">
                  <c:v>1.3042700000000132E-8</c:v>
                </c:pt>
                <c:pt idx="825">
                  <c:v>8.4676700000000802E-9</c:v>
                </c:pt>
                <c:pt idx="826">
                  <c:v>8.4454000000000936E-8</c:v>
                </c:pt>
                <c:pt idx="827">
                  <c:v>2.1925500000000131E-7</c:v>
                </c:pt>
                <c:pt idx="828">
                  <c:v>3.7573800000000392E-7</c:v>
                </c:pt>
                <c:pt idx="829">
                  <c:v>5.11458E-7</c:v>
                </c:pt>
                <c:pt idx="830">
                  <c:v>5.900280000000055E-7</c:v>
                </c:pt>
                <c:pt idx="831">
                  <c:v>5.9072700000000542E-7</c:v>
                </c:pt>
                <c:pt idx="832">
                  <c:v>5.1382700000000472E-7</c:v>
                </c:pt>
                <c:pt idx="833">
                  <c:v>3.8026600000000212E-7</c:v>
                </c:pt>
                <c:pt idx="834">
                  <c:v>2.2582000000000187E-7</c:v>
                </c:pt>
                <c:pt idx="835">
                  <c:v>9.1398400000000758E-8</c:v>
                </c:pt>
                <c:pt idx="836">
                  <c:v>1.2089600000000079E-8</c:v>
                </c:pt>
                <c:pt idx="837">
                  <c:v>7.888550000000067E-9</c:v>
                </c:pt>
                <c:pt idx="838">
                  <c:v>7.8553600000000736E-8</c:v>
                </c:pt>
                <c:pt idx="839">
                  <c:v>2.0391400000000099E-7</c:v>
                </c:pt>
                <c:pt idx="840">
                  <c:v>3.494770000000027E-7</c:v>
                </c:pt>
                <c:pt idx="841">
                  <c:v>4.7578600000000375E-7</c:v>
                </c:pt>
                <c:pt idx="842">
                  <c:v>5.4897700000000599E-7</c:v>
                </c:pt>
                <c:pt idx="843">
                  <c:v>5.4974000000000397E-7</c:v>
                </c:pt>
                <c:pt idx="844">
                  <c:v>4.7828200000000378E-7</c:v>
                </c:pt>
                <c:pt idx="845">
                  <c:v>3.5404700000000285E-7</c:v>
                </c:pt>
                <c:pt idx="846">
                  <c:v>2.1030700000000233E-7</c:v>
                </c:pt>
                <c:pt idx="847">
                  <c:v>8.5149600000000248E-8</c:v>
                </c:pt>
                <c:pt idx="848">
                  <c:v>1.1272100000000121E-8</c:v>
                </c:pt>
                <c:pt idx="849">
                  <c:v>7.3412200000000918E-9</c:v>
                </c:pt>
                <c:pt idx="850">
                  <c:v>7.3183600000000695E-8</c:v>
                </c:pt>
                <c:pt idx="851">
                  <c:v>1.900490000000016E-7</c:v>
                </c:pt>
                <c:pt idx="852">
                  <c:v>3.2581700000000319E-7</c:v>
                </c:pt>
                <c:pt idx="853">
                  <c:v>4.4370300000000356E-7</c:v>
                </c:pt>
                <c:pt idx="854">
                  <c:v>5.1210900000000315E-7</c:v>
                </c:pt>
                <c:pt idx="855">
                  <c:v>5.129760000000041E-7</c:v>
                </c:pt>
                <c:pt idx="856">
                  <c:v>4.4644300000000132E-7</c:v>
                </c:pt>
                <c:pt idx="857">
                  <c:v>3.3059900000000263E-7</c:v>
                </c:pt>
                <c:pt idx="858">
                  <c:v>1.964720000000016E-7</c:v>
                </c:pt>
                <c:pt idx="859">
                  <c:v>7.960870000000072E-8</c:v>
                </c:pt>
                <c:pt idx="860">
                  <c:v>1.0566100000000121E-8</c:v>
                </c:pt>
                <c:pt idx="861">
                  <c:v>6.8261600000000653E-9</c:v>
                </c:pt>
                <c:pt idx="862">
                  <c:v>6.8286100000000515E-8</c:v>
                </c:pt>
                <c:pt idx="863">
                  <c:v>1.7748100000000153E-7</c:v>
                </c:pt>
                <c:pt idx="864">
                  <c:v>3.0442900000000281E-7</c:v>
                </c:pt>
                <c:pt idx="865">
                  <c:v>4.1475100000000001E-7</c:v>
                </c:pt>
                <c:pt idx="866">
                  <c:v>4.7888000000000419E-7</c:v>
                </c:pt>
                <c:pt idx="867">
                  <c:v>4.7987700000000419E-7</c:v>
                </c:pt>
                <c:pt idx="868">
                  <c:v>4.1781100000000189E-7</c:v>
                </c:pt>
                <c:pt idx="869">
                  <c:v>3.0954800000000224E-7</c:v>
                </c:pt>
                <c:pt idx="870">
                  <c:v>1.8408100000000161E-7</c:v>
                </c:pt>
                <c:pt idx="871">
                  <c:v>7.4672500000000684E-8</c:v>
                </c:pt>
                <c:pt idx="872">
                  <c:v>9.9529500000001245E-9</c:v>
                </c:pt>
                <c:pt idx="873">
                  <c:v>6.3425200000000547E-9</c:v>
                </c:pt>
                <c:pt idx="874">
                  <c:v>6.3810000000000569E-8</c:v>
                </c:pt>
                <c:pt idx="875">
                  <c:v>1.660570000000016E-7</c:v>
                </c:pt>
                <c:pt idx="876">
                  <c:v>2.850340000000016E-7</c:v>
                </c:pt>
                <c:pt idx="877">
                  <c:v>3.8853600000000292E-7</c:v>
                </c:pt>
                <c:pt idx="878">
                  <c:v>4.4882500000000503E-7</c:v>
                </c:pt>
                <c:pt idx="879">
                  <c:v>4.4997100000000447E-7</c:v>
                </c:pt>
                <c:pt idx="880">
                  <c:v>3.919690000000026E-7</c:v>
                </c:pt>
                <c:pt idx="881">
                  <c:v>2.9057400000000211E-7</c:v>
                </c:pt>
                <c:pt idx="882">
                  <c:v>1.7293600000000104E-7</c:v>
                </c:pt>
                <c:pt idx="883">
                  <c:v>7.025460000000055E-8</c:v>
                </c:pt>
                <c:pt idx="884">
                  <c:v>9.4174400000001081E-9</c:v>
                </c:pt>
                <c:pt idx="885">
                  <c:v>5.8897400000000744E-9</c:v>
                </c:pt>
                <c:pt idx="886">
                  <c:v>5.9711200000000697E-8</c:v>
                </c:pt>
                <c:pt idx="887">
                  <c:v>1.556450000000015E-7</c:v>
                </c:pt>
                <c:pt idx="888">
                  <c:v>2.6739600000000251E-7</c:v>
                </c:pt>
                <c:pt idx="889">
                  <c:v>3.6472800000000371E-7</c:v>
                </c:pt>
                <c:pt idx="890">
                  <c:v>4.2155700000000232E-7</c:v>
                </c:pt>
                <c:pt idx="891">
                  <c:v>4.2286000000000372E-7</c:v>
                </c:pt>
                <c:pt idx="892">
                  <c:v>3.685650000000028E-7</c:v>
                </c:pt>
                <c:pt idx="893">
                  <c:v>2.7341100000000284E-7</c:v>
                </c:pt>
                <c:pt idx="894">
                  <c:v>1.6287700000000155E-7</c:v>
                </c:pt>
                <c:pt idx="895">
                  <c:v>6.6285000000000372E-8</c:v>
                </c:pt>
                <c:pt idx="896">
                  <c:v>8.9474500000000961E-9</c:v>
                </c:pt>
                <c:pt idx="897">
                  <c:v>5.4664100000000504E-9</c:v>
                </c:pt>
                <c:pt idx="898">
                  <c:v>5.5950800000000382E-8</c:v>
                </c:pt>
                <c:pt idx="899">
                  <c:v>1.4613200000000064E-7</c:v>
                </c:pt>
                <c:pt idx="900">
                  <c:v>2.5131200000000269E-7</c:v>
                </c:pt>
                <c:pt idx="901">
                  <c:v>3.430400000000022E-7</c:v>
                </c:pt>
                <c:pt idx="902">
                  <c:v>3.9673800000000396E-7</c:v>
                </c:pt>
                <c:pt idx="903">
                  <c:v>3.9820600000000261E-7</c:v>
                </c:pt>
                <c:pt idx="904">
                  <c:v>3.4729900000000261E-7</c:v>
                </c:pt>
                <c:pt idx="905">
                  <c:v>2.5783400000000183E-7</c:v>
                </c:pt>
                <c:pt idx="906">
                  <c:v>1.5376400000000111E-7</c:v>
                </c:pt>
                <c:pt idx="907">
                  <c:v>6.2703700000000689E-8</c:v>
                </c:pt>
                <c:pt idx="908">
                  <c:v>8.5329900000000839E-9</c:v>
                </c:pt>
                <c:pt idx="909">
                  <c:v>5.0711600000000663E-9</c:v>
                </c:pt>
                <c:pt idx="910">
                  <c:v>5.249420000000058E-8</c:v>
                </c:pt>
                <c:pt idx="911">
                  <c:v>1.3742000000000135E-7</c:v>
                </c:pt>
                <c:pt idx="912">
                  <c:v>2.3660499999999999E-7</c:v>
                </c:pt>
                <c:pt idx="913">
                  <c:v>3.2323200000000277E-7</c:v>
                </c:pt>
                <c:pt idx="914">
                  <c:v>3.7409000000000374E-7</c:v>
                </c:pt>
                <c:pt idx="915">
                  <c:v>3.7572200000000348E-7</c:v>
                </c:pt>
                <c:pt idx="916">
                  <c:v>3.2792100000000266E-7</c:v>
                </c:pt>
                <c:pt idx="917">
                  <c:v>2.4365300000000182E-7</c:v>
                </c:pt>
                <c:pt idx="918">
                  <c:v>1.4548100000000109E-7</c:v>
                </c:pt>
                <c:pt idx="919">
                  <c:v>5.9461400000000656E-8</c:v>
                </c:pt>
                <c:pt idx="920">
                  <c:v>8.1658400000001046E-9</c:v>
                </c:pt>
                <c:pt idx="921">
                  <c:v>4.7024400000000531E-9</c:v>
                </c:pt>
                <c:pt idx="922">
                  <c:v>4.9311600000000652E-8</c:v>
                </c:pt>
                <c:pt idx="923">
                  <c:v>1.2942300000000109E-7</c:v>
                </c:pt>
                <c:pt idx="924">
                  <c:v>2.2312600000000125E-7</c:v>
                </c:pt>
                <c:pt idx="925">
                  <c:v>3.0509300000000266E-7</c:v>
                </c:pt>
                <c:pt idx="926">
                  <c:v>3.5336200000000284E-7</c:v>
                </c:pt>
                <c:pt idx="927">
                  <c:v>3.5515800000000282E-7</c:v>
                </c:pt>
                <c:pt idx="928">
                  <c:v>3.102090000000027E-7</c:v>
                </c:pt>
                <c:pt idx="929">
                  <c:v>2.3070400000000159E-7</c:v>
                </c:pt>
                <c:pt idx="930">
                  <c:v>1.3793000000000105E-7</c:v>
                </c:pt>
                <c:pt idx="931">
                  <c:v>5.6516000000000544E-8</c:v>
                </c:pt>
                <c:pt idx="932">
                  <c:v>7.8394200000000908E-9</c:v>
                </c:pt>
                <c:pt idx="933">
                  <c:v>4.3588700000000375E-9</c:v>
                </c:pt>
                <c:pt idx="934">
                  <c:v>4.6376300000000371E-8</c:v>
                </c:pt>
                <c:pt idx="935">
                  <c:v>1.2206800000000104E-7</c:v>
                </c:pt>
                <c:pt idx="936">
                  <c:v>2.1074300000000256E-7</c:v>
                </c:pt>
                <c:pt idx="937">
                  <c:v>2.8844200000000239E-7</c:v>
                </c:pt>
                <c:pt idx="938">
                  <c:v>3.343470000000027E-7</c:v>
                </c:pt>
                <c:pt idx="939">
                  <c:v>3.3630300000000317E-7</c:v>
                </c:pt>
                <c:pt idx="940">
                  <c:v>2.9397900000000234E-7</c:v>
                </c:pt>
                <c:pt idx="941">
                  <c:v>2.1884800000000233E-7</c:v>
                </c:pt>
                <c:pt idx="942">
                  <c:v>1.3102500000000145E-7</c:v>
                </c:pt>
                <c:pt idx="943">
                  <c:v>5.3831600000000523E-8</c:v>
                </c:pt>
                <c:pt idx="944">
                  <c:v>7.5480600000000861E-9</c:v>
                </c:pt>
                <c:pt idx="945">
                  <c:v>4.0387300000000436E-9</c:v>
                </c:pt>
                <c:pt idx="946">
                  <c:v>4.3664100000000124E-8</c:v>
                </c:pt>
                <c:pt idx="947">
                  <c:v>1.1528700000000109E-7</c:v>
                </c:pt>
                <c:pt idx="948">
                  <c:v>1.9934100000000189E-7</c:v>
                </c:pt>
                <c:pt idx="949">
                  <c:v>2.7312200000000228E-7</c:v>
                </c:pt>
                <c:pt idx="950">
                  <c:v>3.1686100000000299E-7</c:v>
                </c:pt>
                <c:pt idx="951">
                  <c:v>3.1897300000000342E-7</c:v>
                </c:pt>
                <c:pt idx="952">
                  <c:v>2.7906900000000264E-7</c:v>
                </c:pt>
                <c:pt idx="953">
                  <c:v>2.0796300000000153E-7</c:v>
                </c:pt>
                <c:pt idx="954">
                  <c:v>1.2469500000000105E-7</c:v>
                </c:pt>
                <c:pt idx="955">
                  <c:v>5.1378300000000326E-8</c:v>
                </c:pt>
                <c:pt idx="956">
                  <c:v>7.2871800000000584E-9</c:v>
                </c:pt>
                <c:pt idx="957">
                  <c:v>3.7407000000000469E-9</c:v>
                </c:pt>
                <c:pt idx="958">
                  <c:v>4.1154800000000023E-8</c:v>
                </c:pt>
                <c:pt idx="959">
                  <c:v>1.0902500000000132E-7</c:v>
                </c:pt>
                <c:pt idx="960">
                  <c:v>1.8882200000000156E-7</c:v>
                </c:pt>
                <c:pt idx="961">
                  <c:v>2.5899500000000212E-7</c:v>
                </c:pt>
                <c:pt idx="962">
                  <c:v>3.0074400000000221E-7</c:v>
                </c:pt>
                <c:pt idx="963">
                  <c:v>3.0300600000000218E-7</c:v>
                </c:pt>
                <c:pt idx="964">
                  <c:v>2.6533900000000285E-7</c:v>
                </c:pt>
                <c:pt idx="965">
                  <c:v>1.9794800000000187E-7</c:v>
                </c:pt>
                <c:pt idx="966">
                  <c:v>1.1887700000000126E-7</c:v>
                </c:pt>
                <c:pt idx="967">
                  <c:v>4.9129800000000297E-8</c:v>
                </c:pt>
                <c:pt idx="968">
                  <c:v>7.0529400000000623E-9</c:v>
                </c:pt>
                <c:pt idx="969">
                  <c:v>3.4630800000000393E-9</c:v>
                </c:pt>
                <c:pt idx="970">
                  <c:v>3.8828700000000271E-8</c:v>
                </c:pt>
                <c:pt idx="971">
                  <c:v>1.0323200000000074E-7</c:v>
                </c:pt>
                <c:pt idx="972">
                  <c:v>1.7909700000000143E-7</c:v>
                </c:pt>
                <c:pt idx="973">
                  <c:v>2.4594200000000142E-7</c:v>
                </c:pt>
                <c:pt idx="974">
                  <c:v>2.8585800000000216E-7</c:v>
                </c:pt>
                <c:pt idx="975">
                  <c:v>2.8826400000000092E-7</c:v>
                </c:pt>
                <c:pt idx="976">
                  <c:v>2.5266800000000185E-7</c:v>
                </c:pt>
                <c:pt idx="977">
                  <c:v>1.8871000000000164E-7</c:v>
                </c:pt>
                <c:pt idx="978">
                  <c:v>1.1351500000000115E-7</c:v>
                </c:pt>
                <c:pt idx="979">
                  <c:v>4.7063100000000451E-8</c:v>
                </c:pt>
                <c:pt idx="980">
                  <c:v>6.8417800000000698E-9</c:v>
                </c:pt>
                <c:pt idx="981">
                  <c:v>3.2048400000000325E-9</c:v>
                </c:pt>
                <c:pt idx="982">
                  <c:v>3.6670100000000406E-8</c:v>
                </c:pt>
                <c:pt idx="983">
                  <c:v>9.7861800000000803E-8</c:v>
                </c:pt>
                <c:pt idx="984">
                  <c:v>1.7009000000000112E-7</c:v>
                </c:pt>
                <c:pt idx="985">
                  <c:v>2.3385700000000167E-7</c:v>
                </c:pt>
                <c:pt idx="986">
                  <c:v>2.720810000000025E-7</c:v>
                </c:pt>
                <c:pt idx="987">
                  <c:v>2.74625000000002E-7</c:v>
                </c:pt>
                <c:pt idx="988">
                  <c:v>2.4094800000000169E-7</c:v>
                </c:pt>
                <c:pt idx="989">
                  <c:v>1.8017000000000122E-7</c:v>
                </c:pt>
                <c:pt idx="990">
                  <c:v>1.0856400000000081E-7</c:v>
                </c:pt>
                <c:pt idx="991">
                  <c:v>4.5159300000000196E-8</c:v>
                </c:pt>
                <c:pt idx="992">
                  <c:v>6.6511500000000556E-9</c:v>
                </c:pt>
                <c:pt idx="993">
                  <c:v>2.9643900000000392E-9</c:v>
                </c:pt>
                <c:pt idx="994">
                  <c:v>3.4663500000000283E-8</c:v>
                </c:pt>
                <c:pt idx="995">
                  <c:v>9.2876100000000631E-8</c:v>
                </c:pt>
                <c:pt idx="996">
                  <c:v>1.6173100000000146E-7</c:v>
                </c:pt>
                <c:pt idx="997">
                  <c:v>2.2264700000000182E-7</c:v>
                </c:pt>
                <c:pt idx="998">
                  <c:v>2.5930400000000164E-7</c:v>
                </c:pt>
                <c:pt idx="999">
                  <c:v>2.6197900000000222E-7</c:v>
                </c:pt>
                <c:pt idx="1000">
                  <c:v>2.3008600000000126E-7</c:v>
                </c:pt>
                <c:pt idx="1001">
                  <c:v>1.7225900000000115E-7</c:v>
                </c:pt>
                <c:pt idx="1002">
                  <c:v>1.039810000000007E-7</c:v>
                </c:pt>
                <c:pt idx="1003">
                  <c:v>4.3401600000000382E-8</c:v>
                </c:pt>
                <c:pt idx="1004">
                  <c:v>6.4785400000000797E-9</c:v>
                </c:pt>
                <c:pt idx="1005">
                  <c:v>2.7406800000000344E-9</c:v>
                </c:pt>
                <c:pt idx="1006">
                  <c:v>3.2796300000000319E-8</c:v>
                </c:pt>
                <c:pt idx="1007">
                  <c:v>8.8239700000000647E-8</c:v>
                </c:pt>
                <c:pt idx="1008">
                  <c:v>1.5396200000000078E-7</c:v>
                </c:pt>
                <c:pt idx="1009">
                  <c:v>2.1223100000000211E-7</c:v>
                </c:pt>
                <c:pt idx="1010">
                  <c:v>2.47436000000002E-7</c:v>
                </c:pt>
                <c:pt idx="1011">
                  <c:v>2.5023500000000182E-7</c:v>
                </c:pt>
                <c:pt idx="1012">
                  <c:v>2.2000100000000234E-7</c:v>
                </c:pt>
                <c:pt idx="1013">
                  <c:v>1.6491700000000148E-7</c:v>
                </c:pt>
                <c:pt idx="1014">
                  <c:v>9.97311000000009E-8</c:v>
                </c:pt>
                <c:pt idx="1015">
                  <c:v>4.1774800000000123E-8</c:v>
                </c:pt>
                <c:pt idx="1016">
                  <c:v>6.3219800000000452E-9</c:v>
                </c:pt>
                <c:pt idx="1017">
                  <c:v>2.532370000000024E-9</c:v>
                </c:pt>
                <c:pt idx="1018">
                  <c:v>3.1055600000000319E-8</c:v>
                </c:pt>
                <c:pt idx="1019">
                  <c:v>8.3921200000000779E-8</c:v>
                </c:pt>
                <c:pt idx="1020">
                  <c:v>1.4672900000000068E-7</c:v>
                </c:pt>
                <c:pt idx="1021">
                  <c:v>2.0253500000000173E-7</c:v>
                </c:pt>
                <c:pt idx="1022">
                  <c:v>2.363890000000021E-7</c:v>
                </c:pt>
                <c:pt idx="1023">
                  <c:v>2.3930700000000181E-7</c:v>
                </c:pt>
              </c:numCache>
            </c:numRef>
          </c:yVal>
          <c:smooth val="1"/>
        </c:ser>
        <c:axId val="53425280"/>
        <c:axId val="53427200"/>
      </c:scatterChart>
      <c:valAx>
        <c:axId val="53425280"/>
        <c:scaling>
          <c:orientation val="minMax"/>
          <c:max val="5.0000000000000908E-13"/>
          <c:min val="4.0000000000000738E-1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Time (s)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8619118632426361"/>
              <c:y val="0.92505489275415664"/>
            </c:manualLayout>
          </c:layout>
        </c:title>
        <c:numFmt formatCode="0.00E+0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3427200"/>
        <c:crosses val="autoZero"/>
        <c:crossBetween val="midCat"/>
        <c:majorUnit val="5.0000000000000891E-14"/>
      </c:valAx>
      <c:valAx>
        <c:axId val="53427200"/>
        <c:scaling>
          <c:orientation val="minMax"/>
          <c:max val="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err="1" smtClean="0"/>
                  <a:t>Intensity</a:t>
                </a:r>
                <a:r>
                  <a:rPr lang="fr-FR" dirty="0" smtClean="0"/>
                  <a:t> (AU)</a:t>
                </a:r>
                <a:endParaRPr lang="fr-FR" dirty="0"/>
              </a:p>
            </c:rich>
          </c:tx>
          <c:layout/>
        </c:title>
        <c:numFmt formatCode="0.00" sourceLinked="1"/>
        <c:tickLblPos val="nextTo"/>
        <c:crossAx val="53425280"/>
        <c:crosses val="autoZero"/>
        <c:crossBetween val="midCat"/>
        <c:majorUnit val="0.5"/>
      </c:valAx>
    </c:plotArea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400" b="1" i="0" baseline="0" dirty="0" err="1" smtClean="0"/>
              <a:t>Residual</a:t>
            </a:r>
            <a:r>
              <a:rPr lang="fr-FR" sz="1400" b="1" i="0" baseline="0" dirty="0" smtClean="0"/>
              <a:t> phase</a:t>
            </a:r>
            <a:endParaRPr lang="fr-FR" sz="1400" b="1" i="0" baseline="0" dirty="0"/>
          </a:p>
        </c:rich>
      </c:tx>
      <c:layout>
        <c:manualLayout>
          <c:xMode val="edge"/>
          <c:yMode val="edge"/>
          <c:x val="0.35944222551467847"/>
          <c:y val="6.4646012180937573E-2"/>
        </c:manualLayout>
      </c:layout>
    </c:title>
    <c:plotArea>
      <c:layout>
        <c:manualLayout>
          <c:layoutTarget val="inner"/>
          <c:xMode val="edge"/>
          <c:yMode val="edge"/>
          <c:x val="0.17236288257207777"/>
          <c:y val="0.17818057107370866"/>
          <c:w val="0.7278472697298497"/>
          <c:h val="0.75111285310339271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'Nouveau Document texte'!$E$1:$E$350</c:f>
              <c:numCache>
                <c:formatCode>0.00</c:formatCode>
                <c:ptCount val="350"/>
                <c:pt idx="0">
                  <c:v>900.80499999999938</c:v>
                </c:pt>
                <c:pt idx="1">
                  <c:v>900.06399999999996</c:v>
                </c:pt>
                <c:pt idx="2">
                  <c:v>899.32399999999996</c:v>
                </c:pt>
                <c:pt idx="3">
                  <c:v>898.58500000000004</c:v>
                </c:pt>
                <c:pt idx="4">
                  <c:v>897.84699999999748</c:v>
                </c:pt>
                <c:pt idx="5">
                  <c:v>897.11099999999999</c:v>
                </c:pt>
                <c:pt idx="6">
                  <c:v>896.375</c:v>
                </c:pt>
                <c:pt idx="7">
                  <c:v>895.64099999999996</c:v>
                </c:pt>
                <c:pt idx="8">
                  <c:v>894.90899999999999</c:v>
                </c:pt>
                <c:pt idx="9">
                  <c:v>894.17700000000002</c:v>
                </c:pt>
                <c:pt idx="10">
                  <c:v>893.44699999999796</c:v>
                </c:pt>
                <c:pt idx="11">
                  <c:v>892.71699999999998</c:v>
                </c:pt>
                <c:pt idx="12">
                  <c:v>891.98900000000003</c:v>
                </c:pt>
                <c:pt idx="13">
                  <c:v>891.26300000000003</c:v>
                </c:pt>
                <c:pt idx="14">
                  <c:v>890.53699999999947</c:v>
                </c:pt>
                <c:pt idx="15">
                  <c:v>889.81299999999749</c:v>
                </c:pt>
                <c:pt idx="16">
                  <c:v>889.08900000000051</c:v>
                </c:pt>
                <c:pt idx="17">
                  <c:v>888.36699999999746</c:v>
                </c:pt>
                <c:pt idx="18">
                  <c:v>887.64599999999996</c:v>
                </c:pt>
                <c:pt idx="19">
                  <c:v>886.92599999999948</c:v>
                </c:pt>
                <c:pt idx="20">
                  <c:v>886.20799999999997</c:v>
                </c:pt>
                <c:pt idx="21">
                  <c:v>885.49</c:v>
                </c:pt>
                <c:pt idx="22">
                  <c:v>884.77400000000353</c:v>
                </c:pt>
                <c:pt idx="23">
                  <c:v>884.05899999999997</c:v>
                </c:pt>
                <c:pt idx="24">
                  <c:v>883.34499999999946</c:v>
                </c:pt>
                <c:pt idx="25">
                  <c:v>882.63199999999949</c:v>
                </c:pt>
                <c:pt idx="26">
                  <c:v>881.92</c:v>
                </c:pt>
                <c:pt idx="27">
                  <c:v>881.21</c:v>
                </c:pt>
                <c:pt idx="28">
                  <c:v>880.50099999999998</c:v>
                </c:pt>
                <c:pt idx="29">
                  <c:v>879.79200000000003</c:v>
                </c:pt>
                <c:pt idx="30">
                  <c:v>879.08500000000004</c:v>
                </c:pt>
                <c:pt idx="31">
                  <c:v>878.37900000000002</c:v>
                </c:pt>
                <c:pt idx="32">
                  <c:v>877.67400000000055</c:v>
                </c:pt>
                <c:pt idx="33">
                  <c:v>876.971</c:v>
                </c:pt>
                <c:pt idx="34">
                  <c:v>876.26800000000003</c:v>
                </c:pt>
                <c:pt idx="35">
                  <c:v>875.56699999999796</c:v>
                </c:pt>
                <c:pt idx="36">
                  <c:v>874.86599999999748</c:v>
                </c:pt>
                <c:pt idx="37">
                  <c:v>874.16699999999946</c:v>
                </c:pt>
                <c:pt idx="38">
                  <c:v>873.46899999999948</c:v>
                </c:pt>
                <c:pt idx="39">
                  <c:v>872.77199999999993</c:v>
                </c:pt>
                <c:pt idx="40">
                  <c:v>872.07599999999991</c:v>
                </c:pt>
                <c:pt idx="41">
                  <c:v>871.38099999999997</c:v>
                </c:pt>
                <c:pt idx="42">
                  <c:v>870.68799999999999</c:v>
                </c:pt>
                <c:pt idx="43">
                  <c:v>869.995</c:v>
                </c:pt>
                <c:pt idx="44">
                  <c:v>869.30399999999997</c:v>
                </c:pt>
                <c:pt idx="45">
                  <c:v>868.61299999999949</c:v>
                </c:pt>
                <c:pt idx="46">
                  <c:v>867.92399999999998</c:v>
                </c:pt>
                <c:pt idx="47">
                  <c:v>867.23599999999999</c:v>
                </c:pt>
                <c:pt idx="48">
                  <c:v>866.54899999999998</c:v>
                </c:pt>
                <c:pt idx="49">
                  <c:v>865.86300000000006</c:v>
                </c:pt>
                <c:pt idx="50">
                  <c:v>865.17800000000352</c:v>
                </c:pt>
                <c:pt idx="51">
                  <c:v>864.49400000000003</c:v>
                </c:pt>
                <c:pt idx="52">
                  <c:v>863.81199999999797</c:v>
                </c:pt>
                <c:pt idx="53">
                  <c:v>863.13</c:v>
                </c:pt>
                <c:pt idx="54">
                  <c:v>862.44900000000007</c:v>
                </c:pt>
                <c:pt idx="55">
                  <c:v>861.77000000000055</c:v>
                </c:pt>
                <c:pt idx="56">
                  <c:v>861.09100000000001</c:v>
                </c:pt>
                <c:pt idx="57">
                  <c:v>860.41399999999999</c:v>
                </c:pt>
                <c:pt idx="58">
                  <c:v>859.73799999999949</c:v>
                </c:pt>
                <c:pt idx="59">
                  <c:v>859.06299999999749</c:v>
                </c:pt>
                <c:pt idx="60">
                  <c:v>858.38799999999947</c:v>
                </c:pt>
                <c:pt idx="61">
                  <c:v>857.71500000000003</c:v>
                </c:pt>
                <c:pt idx="62">
                  <c:v>857.04300000000001</c:v>
                </c:pt>
                <c:pt idx="63">
                  <c:v>856.37199999999996</c:v>
                </c:pt>
                <c:pt idx="64">
                  <c:v>855.702</c:v>
                </c:pt>
                <c:pt idx="65">
                  <c:v>855.03300000000002</c:v>
                </c:pt>
                <c:pt idx="66">
                  <c:v>854.36499999999796</c:v>
                </c:pt>
                <c:pt idx="67">
                  <c:v>853.69900000000052</c:v>
                </c:pt>
                <c:pt idx="68">
                  <c:v>853.03300000000002</c:v>
                </c:pt>
                <c:pt idx="69">
                  <c:v>852.36799999999528</c:v>
                </c:pt>
                <c:pt idx="70">
                  <c:v>851.70399999999995</c:v>
                </c:pt>
                <c:pt idx="71">
                  <c:v>851.04199999999946</c:v>
                </c:pt>
                <c:pt idx="72">
                  <c:v>850.38</c:v>
                </c:pt>
                <c:pt idx="73">
                  <c:v>849.71899999999994</c:v>
                </c:pt>
                <c:pt idx="74">
                  <c:v>849.06000000000006</c:v>
                </c:pt>
                <c:pt idx="75">
                  <c:v>848.40100000000007</c:v>
                </c:pt>
                <c:pt idx="76">
                  <c:v>847.74400000000003</c:v>
                </c:pt>
                <c:pt idx="77">
                  <c:v>847.08699999999999</c:v>
                </c:pt>
                <c:pt idx="78">
                  <c:v>846.43099999999947</c:v>
                </c:pt>
                <c:pt idx="79">
                  <c:v>845.77700000000004</c:v>
                </c:pt>
                <c:pt idx="80">
                  <c:v>845.12300000000005</c:v>
                </c:pt>
                <c:pt idx="81">
                  <c:v>844.471</c:v>
                </c:pt>
                <c:pt idx="82">
                  <c:v>843.81899999999996</c:v>
                </c:pt>
                <c:pt idx="83">
                  <c:v>843.16899999999998</c:v>
                </c:pt>
                <c:pt idx="84">
                  <c:v>842.52</c:v>
                </c:pt>
                <c:pt idx="85">
                  <c:v>841.87099999999998</c:v>
                </c:pt>
                <c:pt idx="86">
                  <c:v>841.22400000000005</c:v>
                </c:pt>
                <c:pt idx="87">
                  <c:v>840.577</c:v>
                </c:pt>
                <c:pt idx="88">
                  <c:v>839.93199999999797</c:v>
                </c:pt>
                <c:pt idx="89">
                  <c:v>839.28699999999992</c:v>
                </c:pt>
                <c:pt idx="90">
                  <c:v>838.64400000000001</c:v>
                </c:pt>
                <c:pt idx="91">
                  <c:v>838.00099999999998</c:v>
                </c:pt>
                <c:pt idx="92">
                  <c:v>837.35899999999947</c:v>
                </c:pt>
                <c:pt idx="93">
                  <c:v>836.71899999999994</c:v>
                </c:pt>
                <c:pt idx="94">
                  <c:v>836.07899999999995</c:v>
                </c:pt>
                <c:pt idx="95">
                  <c:v>835.44099999999946</c:v>
                </c:pt>
                <c:pt idx="96">
                  <c:v>834.803</c:v>
                </c:pt>
                <c:pt idx="97">
                  <c:v>834.16599999999949</c:v>
                </c:pt>
                <c:pt idx="98">
                  <c:v>833.53099999999949</c:v>
                </c:pt>
                <c:pt idx="99">
                  <c:v>832.89599999999996</c:v>
                </c:pt>
                <c:pt idx="100">
                  <c:v>832.26199999999949</c:v>
                </c:pt>
                <c:pt idx="101">
                  <c:v>831.63</c:v>
                </c:pt>
                <c:pt idx="102">
                  <c:v>830.99800000000005</c:v>
                </c:pt>
                <c:pt idx="103">
                  <c:v>830.36699999999746</c:v>
                </c:pt>
                <c:pt idx="104">
                  <c:v>829.73699999999997</c:v>
                </c:pt>
                <c:pt idx="105">
                  <c:v>829.10799999999949</c:v>
                </c:pt>
                <c:pt idx="106">
                  <c:v>828.48</c:v>
                </c:pt>
                <c:pt idx="107">
                  <c:v>827.85300000000007</c:v>
                </c:pt>
                <c:pt idx="108">
                  <c:v>827.22700000000009</c:v>
                </c:pt>
                <c:pt idx="109">
                  <c:v>826.60199999999998</c:v>
                </c:pt>
                <c:pt idx="110">
                  <c:v>825.97699999999998</c:v>
                </c:pt>
                <c:pt idx="111">
                  <c:v>825.35399999999947</c:v>
                </c:pt>
                <c:pt idx="112">
                  <c:v>824.73199999999997</c:v>
                </c:pt>
                <c:pt idx="113">
                  <c:v>824.11</c:v>
                </c:pt>
                <c:pt idx="114">
                  <c:v>823.49</c:v>
                </c:pt>
                <c:pt idx="115">
                  <c:v>822.87</c:v>
                </c:pt>
                <c:pt idx="116">
                  <c:v>822.25199999999938</c:v>
                </c:pt>
                <c:pt idx="117">
                  <c:v>821.63400000000001</c:v>
                </c:pt>
                <c:pt idx="118">
                  <c:v>821.01699999999948</c:v>
                </c:pt>
                <c:pt idx="119">
                  <c:v>820.40199999999948</c:v>
                </c:pt>
                <c:pt idx="120">
                  <c:v>819.78700000000003</c:v>
                </c:pt>
                <c:pt idx="121">
                  <c:v>819.17300000000353</c:v>
                </c:pt>
                <c:pt idx="122">
                  <c:v>818.56</c:v>
                </c:pt>
                <c:pt idx="123">
                  <c:v>817.94799999999748</c:v>
                </c:pt>
                <c:pt idx="124">
                  <c:v>817.33599999999797</c:v>
                </c:pt>
                <c:pt idx="125">
                  <c:v>816.726</c:v>
                </c:pt>
                <c:pt idx="126">
                  <c:v>816.11699999999996</c:v>
                </c:pt>
                <c:pt idx="127">
                  <c:v>815.50800000000004</c:v>
                </c:pt>
                <c:pt idx="128">
                  <c:v>814.90100000000007</c:v>
                </c:pt>
                <c:pt idx="129">
                  <c:v>814.29400000000055</c:v>
                </c:pt>
                <c:pt idx="130">
                  <c:v>813.68799999999999</c:v>
                </c:pt>
                <c:pt idx="131">
                  <c:v>813.08300000000054</c:v>
                </c:pt>
                <c:pt idx="132">
                  <c:v>812.47899999999993</c:v>
                </c:pt>
                <c:pt idx="133">
                  <c:v>811.87599999999998</c:v>
                </c:pt>
                <c:pt idx="134">
                  <c:v>811.27400000000353</c:v>
                </c:pt>
                <c:pt idx="135">
                  <c:v>810.67300000000353</c:v>
                </c:pt>
                <c:pt idx="136">
                  <c:v>810.072</c:v>
                </c:pt>
                <c:pt idx="137">
                  <c:v>809.47299999999996</c:v>
                </c:pt>
                <c:pt idx="138">
                  <c:v>808.87400000000002</c:v>
                </c:pt>
                <c:pt idx="139">
                  <c:v>808.27700000000004</c:v>
                </c:pt>
                <c:pt idx="140">
                  <c:v>807.68000000000052</c:v>
                </c:pt>
                <c:pt idx="141">
                  <c:v>807.08400000000051</c:v>
                </c:pt>
                <c:pt idx="142">
                  <c:v>806.48899999999992</c:v>
                </c:pt>
                <c:pt idx="143">
                  <c:v>805.89400000000001</c:v>
                </c:pt>
                <c:pt idx="144">
                  <c:v>805.30099999999948</c:v>
                </c:pt>
                <c:pt idx="145">
                  <c:v>804.70900000000051</c:v>
                </c:pt>
                <c:pt idx="146">
                  <c:v>804.11700000000008</c:v>
                </c:pt>
                <c:pt idx="147">
                  <c:v>803.52600000000007</c:v>
                </c:pt>
                <c:pt idx="148">
                  <c:v>802.93599999999947</c:v>
                </c:pt>
                <c:pt idx="149">
                  <c:v>802.34699999999748</c:v>
                </c:pt>
                <c:pt idx="150">
                  <c:v>801.75900000000001</c:v>
                </c:pt>
                <c:pt idx="151">
                  <c:v>801.17199999999991</c:v>
                </c:pt>
                <c:pt idx="152">
                  <c:v>800.58600000000001</c:v>
                </c:pt>
                <c:pt idx="153">
                  <c:v>800</c:v>
                </c:pt>
                <c:pt idx="154">
                  <c:v>799.41500000000008</c:v>
                </c:pt>
                <c:pt idx="155">
                  <c:v>798.83099999999797</c:v>
                </c:pt>
                <c:pt idx="156">
                  <c:v>798.24800000000005</c:v>
                </c:pt>
                <c:pt idx="157">
                  <c:v>797.66599999999949</c:v>
                </c:pt>
                <c:pt idx="158">
                  <c:v>797.08500000000004</c:v>
                </c:pt>
                <c:pt idx="159">
                  <c:v>796.505</c:v>
                </c:pt>
                <c:pt idx="160">
                  <c:v>795.92499999999939</c:v>
                </c:pt>
                <c:pt idx="161">
                  <c:v>795.34599999999796</c:v>
                </c:pt>
                <c:pt idx="162">
                  <c:v>794.76799999999946</c:v>
                </c:pt>
                <c:pt idx="163">
                  <c:v>794.19099999999992</c:v>
                </c:pt>
                <c:pt idx="164">
                  <c:v>793.61500000000001</c:v>
                </c:pt>
                <c:pt idx="165">
                  <c:v>793.04</c:v>
                </c:pt>
                <c:pt idx="166">
                  <c:v>792.46499999999946</c:v>
                </c:pt>
                <c:pt idx="167">
                  <c:v>791.89099999999996</c:v>
                </c:pt>
                <c:pt idx="168">
                  <c:v>791.31799999999748</c:v>
                </c:pt>
                <c:pt idx="169">
                  <c:v>790.74600000000009</c:v>
                </c:pt>
                <c:pt idx="170">
                  <c:v>790.17499999999995</c:v>
                </c:pt>
                <c:pt idx="171">
                  <c:v>789.60500000000002</c:v>
                </c:pt>
                <c:pt idx="172">
                  <c:v>789.03499999999997</c:v>
                </c:pt>
                <c:pt idx="173">
                  <c:v>788.46599999999796</c:v>
                </c:pt>
                <c:pt idx="174">
                  <c:v>787.89800000000002</c:v>
                </c:pt>
                <c:pt idx="175">
                  <c:v>787.33099999999797</c:v>
                </c:pt>
                <c:pt idx="176">
                  <c:v>786.76499999999999</c:v>
                </c:pt>
                <c:pt idx="177">
                  <c:v>786.19900000000052</c:v>
                </c:pt>
                <c:pt idx="178">
                  <c:v>785.63499999999999</c:v>
                </c:pt>
                <c:pt idx="179">
                  <c:v>785.07100000000003</c:v>
                </c:pt>
                <c:pt idx="180">
                  <c:v>784.50799999999947</c:v>
                </c:pt>
                <c:pt idx="181">
                  <c:v>783.94499999999948</c:v>
                </c:pt>
                <c:pt idx="182">
                  <c:v>783.38400000000001</c:v>
                </c:pt>
                <c:pt idx="183">
                  <c:v>782.82299999999748</c:v>
                </c:pt>
                <c:pt idx="184">
                  <c:v>782.26299999999947</c:v>
                </c:pt>
                <c:pt idx="185">
                  <c:v>781.70400000000052</c:v>
                </c:pt>
                <c:pt idx="186">
                  <c:v>781.14600000000007</c:v>
                </c:pt>
                <c:pt idx="187">
                  <c:v>780.58800000000053</c:v>
                </c:pt>
                <c:pt idx="188">
                  <c:v>780.03199999999947</c:v>
                </c:pt>
                <c:pt idx="189">
                  <c:v>779.476</c:v>
                </c:pt>
                <c:pt idx="190">
                  <c:v>778.92099999999948</c:v>
                </c:pt>
                <c:pt idx="191">
                  <c:v>778.36599999999748</c:v>
                </c:pt>
                <c:pt idx="192">
                  <c:v>777.81299999999749</c:v>
                </c:pt>
                <c:pt idx="193">
                  <c:v>777.26</c:v>
                </c:pt>
                <c:pt idx="194">
                  <c:v>776.70799999999997</c:v>
                </c:pt>
                <c:pt idx="195">
                  <c:v>776.15699999999947</c:v>
                </c:pt>
                <c:pt idx="196">
                  <c:v>775.60699999999997</c:v>
                </c:pt>
                <c:pt idx="197">
                  <c:v>775.05699999999797</c:v>
                </c:pt>
                <c:pt idx="198">
                  <c:v>774.50800000000004</c:v>
                </c:pt>
                <c:pt idx="199">
                  <c:v>773.95999999999947</c:v>
                </c:pt>
                <c:pt idx="200">
                  <c:v>773.41300000000001</c:v>
                </c:pt>
                <c:pt idx="201">
                  <c:v>772.86699999999746</c:v>
                </c:pt>
                <c:pt idx="202">
                  <c:v>772.32099999999946</c:v>
                </c:pt>
                <c:pt idx="203">
                  <c:v>771.77599999999995</c:v>
                </c:pt>
                <c:pt idx="204">
                  <c:v>771.23199999999997</c:v>
                </c:pt>
                <c:pt idx="205">
                  <c:v>770.68799999999999</c:v>
                </c:pt>
                <c:pt idx="206">
                  <c:v>770.14599999999996</c:v>
                </c:pt>
                <c:pt idx="207">
                  <c:v>769.60400000000004</c:v>
                </c:pt>
                <c:pt idx="208">
                  <c:v>769.06299999999749</c:v>
                </c:pt>
                <c:pt idx="209">
                  <c:v>768.52199999999948</c:v>
                </c:pt>
                <c:pt idx="210">
                  <c:v>767.98299999999949</c:v>
                </c:pt>
                <c:pt idx="211">
                  <c:v>767.44400000000007</c:v>
                </c:pt>
                <c:pt idx="212">
                  <c:v>766.90600000000006</c:v>
                </c:pt>
                <c:pt idx="213">
                  <c:v>766.36799999999528</c:v>
                </c:pt>
                <c:pt idx="214">
                  <c:v>765.83199999999749</c:v>
                </c:pt>
                <c:pt idx="215">
                  <c:v>765.29600000000005</c:v>
                </c:pt>
                <c:pt idx="216">
                  <c:v>764.76099999999997</c:v>
                </c:pt>
                <c:pt idx="217">
                  <c:v>764.22699999999998</c:v>
                </c:pt>
                <c:pt idx="218">
                  <c:v>763.69299999999998</c:v>
                </c:pt>
                <c:pt idx="219">
                  <c:v>763.16000000000008</c:v>
                </c:pt>
                <c:pt idx="220">
                  <c:v>762.62800000000004</c:v>
                </c:pt>
                <c:pt idx="221">
                  <c:v>762.09699999999998</c:v>
                </c:pt>
                <c:pt idx="222">
                  <c:v>761.56599999999946</c:v>
                </c:pt>
                <c:pt idx="223">
                  <c:v>761.03599999999949</c:v>
                </c:pt>
                <c:pt idx="224">
                  <c:v>760.50699999999949</c:v>
                </c:pt>
                <c:pt idx="225">
                  <c:v>759.97900000000004</c:v>
                </c:pt>
                <c:pt idx="226">
                  <c:v>759.45099999999798</c:v>
                </c:pt>
                <c:pt idx="227">
                  <c:v>758.92399999999998</c:v>
                </c:pt>
                <c:pt idx="228">
                  <c:v>758.39800000000002</c:v>
                </c:pt>
                <c:pt idx="229">
                  <c:v>757.87200000000007</c:v>
                </c:pt>
                <c:pt idx="230">
                  <c:v>757.34699999999748</c:v>
                </c:pt>
                <c:pt idx="231">
                  <c:v>756.82299999999748</c:v>
                </c:pt>
                <c:pt idx="232">
                  <c:v>756.3</c:v>
                </c:pt>
                <c:pt idx="233">
                  <c:v>755.77800000000354</c:v>
                </c:pt>
                <c:pt idx="234">
                  <c:v>755.25600000000009</c:v>
                </c:pt>
                <c:pt idx="235">
                  <c:v>754.73500000000001</c:v>
                </c:pt>
                <c:pt idx="236">
                  <c:v>754.21400000000051</c:v>
                </c:pt>
                <c:pt idx="237">
                  <c:v>753.69400000000053</c:v>
                </c:pt>
                <c:pt idx="238">
                  <c:v>753.17500000000052</c:v>
                </c:pt>
                <c:pt idx="239">
                  <c:v>752.65699999999947</c:v>
                </c:pt>
                <c:pt idx="240">
                  <c:v>752.14</c:v>
                </c:pt>
                <c:pt idx="241">
                  <c:v>751.62299999999948</c:v>
                </c:pt>
                <c:pt idx="242">
                  <c:v>751.10699999999997</c:v>
                </c:pt>
                <c:pt idx="243">
                  <c:v>750.59100000000001</c:v>
                </c:pt>
                <c:pt idx="244">
                  <c:v>750.07600000000002</c:v>
                </c:pt>
                <c:pt idx="245">
                  <c:v>749.56199999999797</c:v>
                </c:pt>
                <c:pt idx="246">
                  <c:v>749.04899999999998</c:v>
                </c:pt>
                <c:pt idx="247">
                  <c:v>748.53599999999949</c:v>
                </c:pt>
                <c:pt idx="248">
                  <c:v>748.02500000000009</c:v>
                </c:pt>
                <c:pt idx="249">
                  <c:v>747.51300000000003</c:v>
                </c:pt>
                <c:pt idx="250">
                  <c:v>747.00300000000004</c:v>
                </c:pt>
                <c:pt idx="251">
                  <c:v>746.49299999999948</c:v>
                </c:pt>
                <c:pt idx="252">
                  <c:v>745.98400000000004</c:v>
                </c:pt>
                <c:pt idx="253">
                  <c:v>745.47500000000002</c:v>
                </c:pt>
                <c:pt idx="254">
                  <c:v>744.96800000000007</c:v>
                </c:pt>
                <c:pt idx="255">
                  <c:v>744.46099999999797</c:v>
                </c:pt>
                <c:pt idx="256">
                  <c:v>743.95400000000006</c:v>
                </c:pt>
                <c:pt idx="257">
                  <c:v>743.44899999999996</c:v>
                </c:pt>
                <c:pt idx="258">
                  <c:v>742.94400000000007</c:v>
                </c:pt>
                <c:pt idx="259">
                  <c:v>742.43899999999996</c:v>
                </c:pt>
                <c:pt idx="260">
                  <c:v>741.93599999999947</c:v>
                </c:pt>
                <c:pt idx="261">
                  <c:v>741.43299999999749</c:v>
                </c:pt>
                <c:pt idx="262">
                  <c:v>740.93099999999947</c:v>
                </c:pt>
                <c:pt idx="263">
                  <c:v>740.42899999999997</c:v>
                </c:pt>
                <c:pt idx="264">
                  <c:v>739.928</c:v>
                </c:pt>
                <c:pt idx="265">
                  <c:v>739.428</c:v>
                </c:pt>
                <c:pt idx="266">
                  <c:v>738.928</c:v>
                </c:pt>
                <c:pt idx="267">
                  <c:v>738.42899999999997</c:v>
                </c:pt>
                <c:pt idx="268">
                  <c:v>737.93099999999947</c:v>
                </c:pt>
                <c:pt idx="269">
                  <c:v>737.43400000000008</c:v>
                </c:pt>
                <c:pt idx="270">
                  <c:v>736.93699999999797</c:v>
                </c:pt>
                <c:pt idx="271">
                  <c:v>736.44099999999946</c:v>
                </c:pt>
                <c:pt idx="272">
                  <c:v>735.94499999999948</c:v>
                </c:pt>
                <c:pt idx="273">
                  <c:v>735.44999999999948</c:v>
                </c:pt>
                <c:pt idx="274">
                  <c:v>734.95599999999797</c:v>
                </c:pt>
                <c:pt idx="275">
                  <c:v>734.46299999999746</c:v>
                </c:pt>
                <c:pt idx="276">
                  <c:v>733.97</c:v>
                </c:pt>
                <c:pt idx="277">
                  <c:v>733.47799999999938</c:v>
                </c:pt>
                <c:pt idx="278">
                  <c:v>732.98599999999999</c:v>
                </c:pt>
                <c:pt idx="279">
                  <c:v>732.495</c:v>
                </c:pt>
                <c:pt idx="280">
                  <c:v>732.005</c:v>
                </c:pt>
                <c:pt idx="281">
                  <c:v>731.51499999999999</c:v>
                </c:pt>
                <c:pt idx="282">
                  <c:v>731.02699999999948</c:v>
                </c:pt>
                <c:pt idx="283">
                  <c:v>730.53800000000001</c:v>
                </c:pt>
                <c:pt idx="284">
                  <c:v>730.05099999999948</c:v>
                </c:pt>
                <c:pt idx="285">
                  <c:v>729.56400000000008</c:v>
                </c:pt>
                <c:pt idx="286">
                  <c:v>729.077</c:v>
                </c:pt>
                <c:pt idx="287">
                  <c:v>728.59199999999998</c:v>
                </c:pt>
                <c:pt idx="288">
                  <c:v>728.10699999999997</c:v>
                </c:pt>
                <c:pt idx="289">
                  <c:v>727.62200000000007</c:v>
                </c:pt>
                <c:pt idx="290">
                  <c:v>727.13900000000001</c:v>
                </c:pt>
                <c:pt idx="291">
                  <c:v>726.65599999999949</c:v>
                </c:pt>
                <c:pt idx="292">
                  <c:v>726.17300000000353</c:v>
                </c:pt>
                <c:pt idx="293">
                  <c:v>725.69100000000003</c:v>
                </c:pt>
                <c:pt idx="294">
                  <c:v>725.21</c:v>
                </c:pt>
                <c:pt idx="295">
                  <c:v>724.73</c:v>
                </c:pt>
                <c:pt idx="296">
                  <c:v>724.25</c:v>
                </c:pt>
                <c:pt idx="297">
                  <c:v>723.77100000000053</c:v>
                </c:pt>
                <c:pt idx="298">
                  <c:v>723.29200000000003</c:v>
                </c:pt>
                <c:pt idx="299">
                  <c:v>722.81399999999996</c:v>
                </c:pt>
                <c:pt idx="300">
                  <c:v>722.33699999999749</c:v>
                </c:pt>
                <c:pt idx="301">
                  <c:v>721.85999999999797</c:v>
                </c:pt>
                <c:pt idx="302">
                  <c:v>721.38400000000001</c:v>
                </c:pt>
                <c:pt idx="303">
                  <c:v>720.90800000000002</c:v>
                </c:pt>
                <c:pt idx="304">
                  <c:v>720.43400000000008</c:v>
                </c:pt>
                <c:pt idx="305">
                  <c:v>719.95900000000006</c:v>
                </c:pt>
                <c:pt idx="306">
                  <c:v>719.48599999999999</c:v>
                </c:pt>
                <c:pt idx="307">
                  <c:v>719.01300000000003</c:v>
                </c:pt>
                <c:pt idx="308">
                  <c:v>718.54000000000008</c:v>
                </c:pt>
                <c:pt idx="309">
                  <c:v>718.06899999999996</c:v>
                </c:pt>
                <c:pt idx="310">
                  <c:v>717.59799999999996</c:v>
                </c:pt>
                <c:pt idx="311">
                  <c:v>717.12700000000007</c:v>
                </c:pt>
                <c:pt idx="312">
                  <c:v>716.65699999999947</c:v>
                </c:pt>
                <c:pt idx="313">
                  <c:v>716.18799999999999</c:v>
                </c:pt>
                <c:pt idx="314">
                  <c:v>715.71899999999994</c:v>
                </c:pt>
                <c:pt idx="315">
                  <c:v>715.25099999999998</c:v>
                </c:pt>
                <c:pt idx="316">
                  <c:v>714.78400000000352</c:v>
                </c:pt>
                <c:pt idx="317">
                  <c:v>714.31699999999796</c:v>
                </c:pt>
                <c:pt idx="318">
                  <c:v>713.85099999999738</c:v>
                </c:pt>
                <c:pt idx="319">
                  <c:v>713.38499999999999</c:v>
                </c:pt>
                <c:pt idx="320">
                  <c:v>712.92000000000007</c:v>
                </c:pt>
                <c:pt idx="321">
                  <c:v>712.45599999999797</c:v>
                </c:pt>
                <c:pt idx="322">
                  <c:v>711.99200000000008</c:v>
                </c:pt>
                <c:pt idx="323">
                  <c:v>711.529</c:v>
                </c:pt>
                <c:pt idx="324">
                  <c:v>711.06599999999946</c:v>
                </c:pt>
                <c:pt idx="325">
                  <c:v>710.60500000000002</c:v>
                </c:pt>
                <c:pt idx="326">
                  <c:v>710.14300000000003</c:v>
                </c:pt>
                <c:pt idx="327">
                  <c:v>709.68200000000002</c:v>
                </c:pt>
                <c:pt idx="328">
                  <c:v>709.22199999999998</c:v>
                </c:pt>
                <c:pt idx="329">
                  <c:v>708.76299999999947</c:v>
                </c:pt>
                <c:pt idx="330">
                  <c:v>708.30399999999997</c:v>
                </c:pt>
                <c:pt idx="331">
                  <c:v>707.84499999999946</c:v>
                </c:pt>
                <c:pt idx="332">
                  <c:v>707.38699999999949</c:v>
                </c:pt>
                <c:pt idx="333">
                  <c:v>706.93000000000006</c:v>
                </c:pt>
                <c:pt idx="334">
                  <c:v>706.47400000000005</c:v>
                </c:pt>
                <c:pt idx="335">
                  <c:v>706.01800000000003</c:v>
                </c:pt>
                <c:pt idx="336">
                  <c:v>705.56199999999797</c:v>
                </c:pt>
                <c:pt idx="337">
                  <c:v>705.10699999999997</c:v>
                </c:pt>
                <c:pt idx="338">
                  <c:v>704.65300000000002</c:v>
                </c:pt>
                <c:pt idx="339">
                  <c:v>704.19900000000052</c:v>
                </c:pt>
                <c:pt idx="340">
                  <c:v>703.74599999999998</c:v>
                </c:pt>
                <c:pt idx="341">
                  <c:v>703.29400000000055</c:v>
                </c:pt>
                <c:pt idx="342">
                  <c:v>702.84199999999748</c:v>
                </c:pt>
                <c:pt idx="343">
                  <c:v>702.39099999999996</c:v>
                </c:pt>
                <c:pt idx="344">
                  <c:v>701.93999999999949</c:v>
                </c:pt>
                <c:pt idx="345">
                  <c:v>701.49</c:v>
                </c:pt>
                <c:pt idx="346">
                  <c:v>701.04</c:v>
                </c:pt>
                <c:pt idx="347">
                  <c:v>700.59100000000001</c:v>
                </c:pt>
                <c:pt idx="348">
                  <c:v>700.14299999999946</c:v>
                </c:pt>
                <c:pt idx="349">
                  <c:v>699.69499999999994</c:v>
                </c:pt>
              </c:numCache>
            </c:numRef>
          </c:xVal>
          <c:yVal>
            <c:numRef>
              <c:f>'Nouveau Document texte'!$F$1:$F$350</c:f>
              <c:numCache>
                <c:formatCode>0.00</c:formatCode>
                <c:ptCount val="350"/>
                <c:pt idx="0">
                  <c:v>6.2461200000000003</c:v>
                </c:pt>
                <c:pt idx="1">
                  <c:v>5.1015799999999976</c:v>
                </c:pt>
                <c:pt idx="2">
                  <c:v>3.9987900000000001</c:v>
                </c:pt>
                <c:pt idx="3">
                  <c:v>2.9368199999999796</c:v>
                </c:pt>
                <c:pt idx="4">
                  <c:v>1.91473</c:v>
                </c:pt>
                <c:pt idx="5">
                  <c:v>0.93164100000000438</c:v>
                </c:pt>
                <c:pt idx="6">
                  <c:v>-1.33502E-2</c:v>
                </c:pt>
                <c:pt idx="7">
                  <c:v>-0.92111399999999666</c:v>
                </c:pt>
                <c:pt idx="8">
                  <c:v>-1.79251</c:v>
                </c:pt>
                <c:pt idx="9">
                  <c:v>-2.6283799999999999</c:v>
                </c:pt>
                <c:pt idx="10">
                  <c:v>-3.42957</c:v>
                </c:pt>
                <c:pt idx="11">
                  <c:v>-4.1968699999999997</c:v>
                </c:pt>
                <c:pt idx="12">
                  <c:v>-4.9311100000000003</c:v>
                </c:pt>
                <c:pt idx="13">
                  <c:v>-5.6330600000000004</c:v>
                </c:pt>
                <c:pt idx="14">
                  <c:v>-6.3035099999999975</c:v>
                </c:pt>
                <c:pt idx="15">
                  <c:v>-6.9432200000000321</c:v>
                </c:pt>
                <c:pt idx="16">
                  <c:v>-7.5529399999999765</c:v>
                </c:pt>
                <c:pt idx="17">
                  <c:v>-8.1334</c:v>
                </c:pt>
                <c:pt idx="18">
                  <c:v>-8.6853300000000004</c:v>
                </c:pt>
                <c:pt idx="19">
                  <c:v>-9.2094500000000004</c:v>
                </c:pt>
                <c:pt idx="20">
                  <c:v>-9.7064600000000034</c:v>
                </c:pt>
                <c:pt idx="21">
                  <c:v>-10.177</c:v>
                </c:pt>
                <c:pt idx="22">
                  <c:v>-10.6219</c:v>
                </c:pt>
                <c:pt idx="23">
                  <c:v>-11.041600000000001</c:v>
                </c:pt>
                <c:pt idx="24">
                  <c:v>-11.4369</c:v>
                </c:pt>
                <c:pt idx="25">
                  <c:v>-11.8085</c:v>
                </c:pt>
                <c:pt idx="26">
                  <c:v>-12.1569</c:v>
                </c:pt>
                <c:pt idx="27">
                  <c:v>-12.482700000000024</c:v>
                </c:pt>
                <c:pt idx="28">
                  <c:v>-12.7867</c:v>
                </c:pt>
                <c:pt idx="29">
                  <c:v>-13.0693</c:v>
                </c:pt>
                <c:pt idx="30">
                  <c:v>-13.331100000000001</c:v>
                </c:pt>
                <c:pt idx="31">
                  <c:v>-13.572900000000002</c:v>
                </c:pt>
                <c:pt idx="32">
                  <c:v>-13.795</c:v>
                </c:pt>
                <c:pt idx="33">
                  <c:v>-13.998100000000001</c:v>
                </c:pt>
                <c:pt idx="34">
                  <c:v>-14.1828</c:v>
                </c:pt>
                <c:pt idx="35">
                  <c:v>-14.349500000000004</c:v>
                </c:pt>
                <c:pt idx="36">
                  <c:v>-14.498800000000001</c:v>
                </c:pt>
                <c:pt idx="37">
                  <c:v>-14.6312</c:v>
                </c:pt>
                <c:pt idx="38">
                  <c:v>-14.747299999999999</c:v>
                </c:pt>
                <c:pt idx="39">
                  <c:v>-14.8474</c:v>
                </c:pt>
                <c:pt idx="40">
                  <c:v>-14.9322</c:v>
                </c:pt>
                <c:pt idx="41">
                  <c:v>-15.0022</c:v>
                </c:pt>
                <c:pt idx="42">
                  <c:v>-15.057700000000002</c:v>
                </c:pt>
                <c:pt idx="43">
                  <c:v>-15.0992</c:v>
                </c:pt>
                <c:pt idx="44">
                  <c:v>-15.1273</c:v>
                </c:pt>
                <c:pt idx="45">
                  <c:v>-15.142300000000001</c:v>
                </c:pt>
                <c:pt idx="46">
                  <c:v>-15.1447</c:v>
                </c:pt>
                <c:pt idx="47">
                  <c:v>-15.135</c:v>
                </c:pt>
                <c:pt idx="48">
                  <c:v>-15.1136</c:v>
                </c:pt>
                <c:pt idx="49">
                  <c:v>-15.0808</c:v>
                </c:pt>
                <c:pt idx="50">
                  <c:v>-15.037100000000001</c:v>
                </c:pt>
                <c:pt idx="51">
                  <c:v>-14.982900000000004</c:v>
                </c:pt>
                <c:pt idx="52">
                  <c:v>-14.918700000000001</c:v>
                </c:pt>
                <c:pt idx="53">
                  <c:v>-14.8447</c:v>
                </c:pt>
                <c:pt idx="54">
                  <c:v>-14.7613</c:v>
                </c:pt>
                <c:pt idx="55">
                  <c:v>-14.669</c:v>
                </c:pt>
                <c:pt idx="56">
                  <c:v>-14.568200000000001</c:v>
                </c:pt>
                <c:pt idx="57">
                  <c:v>-14.459100000000022</c:v>
                </c:pt>
                <c:pt idx="58">
                  <c:v>-14.3421</c:v>
                </c:pt>
                <c:pt idx="59">
                  <c:v>-14.217500000000001</c:v>
                </c:pt>
                <c:pt idx="60">
                  <c:v>-14.085800000000004</c:v>
                </c:pt>
                <c:pt idx="61">
                  <c:v>-13.9472</c:v>
                </c:pt>
                <c:pt idx="62">
                  <c:v>-13.802100000000006</c:v>
                </c:pt>
                <c:pt idx="63">
                  <c:v>-13.6508</c:v>
                </c:pt>
                <c:pt idx="64">
                  <c:v>-13.493500000000004</c:v>
                </c:pt>
                <c:pt idx="65">
                  <c:v>-13.3307</c:v>
                </c:pt>
                <c:pt idx="66">
                  <c:v>-13.162600000000024</c:v>
                </c:pt>
                <c:pt idx="67">
                  <c:v>-12.989500000000024</c:v>
                </c:pt>
                <c:pt idx="68">
                  <c:v>-12.8116</c:v>
                </c:pt>
                <c:pt idx="69">
                  <c:v>-12.6294</c:v>
                </c:pt>
                <c:pt idx="70">
                  <c:v>-12.443</c:v>
                </c:pt>
                <c:pt idx="71">
                  <c:v>-12.252700000000004</c:v>
                </c:pt>
                <c:pt idx="72">
                  <c:v>-12.0588</c:v>
                </c:pt>
                <c:pt idx="73">
                  <c:v>-11.861500000000024</c:v>
                </c:pt>
                <c:pt idx="74">
                  <c:v>-11.661200000000001</c:v>
                </c:pt>
                <c:pt idx="75">
                  <c:v>-11.458</c:v>
                </c:pt>
                <c:pt idx="76">
                  <c:v>-11.2522</c:v>
                </c:pt>
                <c:pt idx="77">
                  <c:v>-11.0441</c:v>
                </c:pt>
                <c:pt idx="78">
                  <c:v>-10.8338</c:v>
                </c:pt>
                <c:pt idx="79">
                  <c:v>-10.621600000000001</c:v>
                </c:pt>
                <c:pt idx="80">
                  <c:v>-10.4077</c:v>
                </c:pt>
                <c:pt idx="81">
                  <c:v>-10.192400000000006</c:v>
                </c:pt>
                <c:pt idx="82">
                  <c:v>-9.9758300000000268</c:v>
                </c:pt>
                <c:pt idx="83">
                  <c:v>-9.7582199999999997</c:v>
                </c:pt>
                <c:pt idx="84">
                  <c:v>-9.5397800000000004</c:v>
                </c:pt>
                <c:pt idx="85">
                  <c:v>-9.3207000000000004</c:v>
                </c:pt>
                <c:pt idx="86">
                  <c:v>-9.1011699999999998</c:v>
                </c:pt>
                <c:pt idx="87">
                  <c:v>-8.8814000000000028</c:v>
                </c:pt>
                <c:pt idx="88">
                  <c:v>-8.6615600000000015</c:v>
                </c:pt>
                <c:pt idx="89">
                  <c:v>-8.4418299999999995</c:v>
                </c:pt>
                <c:pt idx="90">
                  <c:v>-8.2223900000000008</c:v>
                </c:pt>
                <c:pt idx="91">
                  <c:v>-8.0034200000000002</c:v>
                </c:pt>
                <c:pt idx="92">
                  <c:v>-7.7850700000000002</c:v>
                </c:pt>
                <c:pt idx="93">
                  <c:v>-7.5675199999999663</c:v>
                </c:pt>
                <c:pt idx="94">
                  <c:v>-7.3509199999999755</c:v>
                </c:pt>
                <c:pt idx="95">
                  <c:v>-7.1354299999999995</c:v>
                </c:pt>
                <c:pt idx="96">
                  <c:v>-6.9211999999999998</c:v>
                </c:pt>
                <c:pt idx="97">
                  <c:v>-6.7083700000000004</c:v>
                </c:pt>
                <c:pt idx="98">
                  <c:v>-6.49709</c:v>
                </c:pt>
                <c:pt idx="99">
                  <c:v>-6.28749</c:v>
                </c:pt>
                <c:pt idx="100">
                  <c:v>-6.0797200000000124</c:v>
                </c:pt>
                <c:pt idx="101">
                  <c:v>-5.8739099999999995</c:v>
                </c:pt>
                <c:pt idx="102">
                  <c:v>-5.6701699999999997</c:v>
                </c:pt>
                <c:pt idx="103">
                  <c:v>-5.4686399999999997</c:v>
                </c:pt>
                <c:pt idx="104">
                  <c:v>-5.2694400000000003</c:v>
                </c:pt>
                <c:pt idx="105">
                  <c:v>-5.0726800000000001</c:v>
                </c:pt>
                <c:pt idx="106">
                  <c:v>-4.8784700000000001</c:v>
                </c:pt>
                <c:pt idx="107">
                  <c:v>-4.6869299999999985</c:v>
                </c:pt>
                <c:pt idx="108">
                  <c:v>-4.4981600000000004</c:v>
                </c:pt>
                <c:pt idx="109">
                  <c:v>-4.3122699999999998</c:v>
                </c:pt>
                <c:pt idx="110">
                  <c:v>-4.1293499999999996</c:v>
                </c:pt>
                <c:pt idx="111">
                  <c:v>-3.9495</c:v>
                </c:pt>
                <c:pt idx="112">
                  <c:v>-3.7728099999999967</c:v>
                </c:pt>
                <c:pt idx="113">
                  <c:v>-3.59937</c:v>
                </c:pt>
                <c:pt idx="114">
                  <c:v>-3.4292699999999967</c:v>
                </c:pt>
                <c:pt idx="115">
                  <c:v>-3.2625999999999999</c:v>
                </c:pt>
                <c:pt idx="116">
                  <c:v>-3.0994199999999967</c:v>
                </c:pt>
                <c:pt idx="117">
                  <c:v>-2.939829999999986</c:v>
                </c:pt>
                <c:pt idx="118">
                  <c:v>-2.7838799999999999</c:v>
                </c:pt>
                <c:pt idx="119">
                  <c:v>-2.6316599999999819</c:v>
                </c:pt>
                <c:pt idx="120">
                  <c:v>-2.4832399999999999</c:v>
                </c:pt>
                <c:pt idx="121">
                  <c:v>-2.3386699999999818</c:v>
                </c:pt>
                <c:pt idx="122">
                  <c:v>-2.19801</c:v>
                </c:pt>
                <c:pt idx="123">
                  <c:v>-2.06134</c:v>
                </c:pt>
                <c:pt idx="124">
                  <c:v>-1.9287000000000001</c:v>
                </c:pt>
                <c:pt idx="125">
                  <c:v>-1.80016</c:v>
                </c:pt>
                <c:pt idx="126">
                  <c:v>-1.6757500000000001</c:v>
                </c:pt>
                <c:pt idx="127">
                  <c:v>-1.5555299999999916</c:v>
                </c:pt>
                <c:pt idx="128">
                  <c:v>-1.4395499999999928</c:v>
                </c:pt>
                <c:pt idx="129">
                  <c:v>-1.3278399999999926</c:v>
                </c:pt>
                <c:pt idx="130">
                  <c:v>-1.22045</c:v>
                </c:pt>
                <c:pt idx="131">
                  <c:v>-1.1174199999999999</c:v>
                </c:pt>
                <c:pt idx="132">
                  <c:v>-1.0187899999999999</c:v>
                </c:pt>
                <c:pt idx="133">
                  <c:v>-0.92457400000000001</c:v>
                </c:pt>
                <c:pt idx="134">
                  <c:v>-0.8348179999999995</c:v>
                </c:pt>
                <c:pt idx="135">
                  <c:v>-0.74954600000000005</c:v>
                </c:pt>
                <c:pt idx="136">
                  <c:v>-0.66878500000000496</c:v>
                </c:pt>
                <c:pt idx="137">
                  <c:v>-0.59255799999999514</c:v>
                </c:pt>
                <c:pt idx="138">
                  <c:v>-0.52088500000000004</c:v>
                </c:pt>
                <c:pt idx="139">
                  <c:v>-0.453787</c:v>
                </c:pt>
                <c:pt idx="140">
                  <c:v>-0.39127800000000201</c:v>
                </c:pt>
                <c:pt idx="141">
                  <c:v>-0.33337500000000253</c:v>
                </c:pt>
                <c:pt idx="142">
                  <c:v>-0.28008800000000178</c:v>
                </c:pt>
                <c:pt idx="143">
                  <c:v>-0.23142900000000041</c:v>
                </c:pt>
                <c:pt idx="144">
                  <c:v>-0.18740300000000112</c:v>
                </c:pt>
                <c:pt idx="145">
                  <c:v>-0.14801900000000118</c:v>
                </c:pt>
                <c:pt idx="146">
                  <c:v>-0.113278</c:v>
                </c:pt>
                <c:pt idx="147">
                  <c:v>-8.3183000000000021E-2</c:v>
                </c:pt>
                <c:pt idx="148">
                  <c:v>-5.7732900000000531E-2</c:v>
                </c:pt>
                <c:pt idx="149">
                  <c:v>-3.6925300000000015E-2</c:v>
                </c:pt>
                <c:pt idx="150">
                  <c:v>-2.0755699999999998E-2</c:v>
                </c:pt>
                <c:pt idx="151">
                  <c:v>-9.2175400000000067E-3</c:v>
                </c:pt>
                <c:pt idx="152">
                  <c:v>-2.3024199999999977E-3</c:v>
                </c:pt>
                <c:pt idx="153">
                  <c:v>0</c:v>
                </c:pt>
                <c:pt idx="154">
                  <c:v>-2.2980300000000221E-3</c:v>
                </c:pt>
                <c:pt idx="155">
                  <c:v>-9.1824000000000766E-3</c:v>
                </c:pt>
                <c:pt idx="156">
                  <c:v>-2.063720000000023E-2</c:v>
                </c:pt>
                <c:pt idx="157">
                  <c:v>-3.664450000000001E-2</c:v>
                </c:pt>
                <c:pt idx="158">
                  <c:v>-5.7185000000000014E-2</c:v>
                </c:pt>
                <c:pt idx="159">
                  <c:v>-8.2237099999999994E-2</c:v>
                </c:pt>
                <c:pt idx="160">
                  <c:v>-0.111778</c:v>
                </c:pt>
                <c:pt idx="161">
                  <c:v>-0.14578199999999999</c:v>
                </c:pt>
                <c:pt idx="162">
                  <c:v>-0.18422400000000044</c:v>
                </c:pt>
                <c:pt idx="163">
                  <c:v>-0.227075</c:v>
                </c:pt>
                <c:pt idx="164">
                  <c:v>-0.27430400000000038</c:v>
                </c:pt>
                <c:pt idx="165">
                  <c:v>-0.32588200000000367</c:v>
                </c:pt>
                <c:pt idx="166">
                  <c:v>-0.38177300000000008</c:v>
                </c:pt>
                <c:pt idx="167">
                  <c:v>-0.44194500000000003</c:v>
                </c:pt>
                <c:pt idx="168">
                  <c:v>-0.506359</c:v>
                </c:pt>
                <c:pt idx="169">
                  <c:v>-0.57497900000000379</c:v>
                </c:pt>
                <c:pt idx="170">
                  <c:v>-0.64776500000000425</c:v>
                </c:pt>
                <c:pt idx="171">
                  <c:v>-0.72467600000000065</c:v>
                </c:pt>
                <c:pt idx="172">
                  <c:v>-0.80567000000000333</c:v>
                </c:pt>
                <c:pt idx="173">
                  <c:v>-0.89070199999999999</c:v>
                </c:pt>
                <c:pt idx="174">
                  <c:v>-0.97972700000000379</c:v>
                </c:pt>
                <c:pt idx="175">
                  <c:v>-1.0727</c:v>
                </c:pt>
                <c:pt idx="176">
                  <c:v>-1.16957</c:v>
                </c:pt>
                <c:pt idx="177">
                  <c:v>-1.2702800000000001</c:v>
                </c:pt>
                <c:pt idx="178">
                  <c:v>-1.3748</c:v>
                </c:pt>
                <c:pt idx="179">
                  <c:v>-1.4830599999999998</c:v>
                </c:pt>
                <c:pt idx="180">
                  <c:v>-1.59501</c:v>
                </c:pt>
                <c:pt idx="181">
                  <c:v>-1.7105899999999998</c:v>
                </c:pt>
                <c:pt idx="182">
                  <c:v>-1.8297599999999998</c:v>
                </c:pt>
                <c:pt idx="183">
                  <c:v>-1.9524500000000076</c:v>
                </c:pt>
                <c:pt idx="184">
                  <c:v>-2.0785900000000002</c:v>
                </c:pt>
                <c:pt idx="185">
                  <c:v>-2.2081400000000002</c:v>
                </c:pt>
                <c:pt idx="186">
                  <c:v>-2.3410299999999977</c:v>
                </c:pt>
                <c:pt idx="187">
                  <c:v>-2.4771999999999998</c:v>
                </c:pt>
                <c:pt idx="188">
                  <c:v>-2.6165799999999977</c:v>
                </c:pt>
                <c:pt idx="189">
                  <c:v>-2.7591100000000002</c:v>
                </c:pt>
                <c:pt idx="190">
                  <c:v>-2.9047200000000002</c:v>
                </c:pt>
                <c:pt idx="191">
                  <c:v>-3.05335</c:v>
                </c:pt>
                <c:pt idx="192">
                  <c:v>-3.2049200000000155</c:v>
                </c:pt>
                <c:pt idx="193">
                  <c:v>-3.3593599999999819</c:v>
                </c:pt>
                <c:pt idx="194">
                  <c:v>-3.51660999999998</c:v>
                </c:pt>
                <c:pt idx="195">
                  <c:v>-3.67659</c:v>
                </c:pt>
                <c:pt idx="196">
                  <c:v>-3.839229999999985</c:v>
                </c:pt>
                <c:pt idx="197">
                  <c:v>-4.0044599999999955</c:v>
                </c:pt>
                <c:pt idx="198">
                  <c:v>-4.1721899999999845</c:v>
                </c:pt>
                <c:pt idx="199">
                  <c:v>-4.3423499999999997</c:v>
                </c:pt>
                <c:pt idx="200">
                  <c:v>-4.5148699999999975</c:v>
                </c:pt>
                <c:pt idx="201">
                  <c:v>-4.6896700000000004</c:v>
                </c:pt>
                <c:pt idx="202">
                  <c:v>-4.8666600000000004</c:v>
                </c:pt>
                <c:pt idx="203">
                  <c:v>-5.0457700000000001</c:v>
                </c:pt>
                <c:pt idx="204">
                  <c:v>-5.2269099999999975</c:v>
                </c:pt>
                <c:pt idx="205">
                  <c:v>-5.41</c:v>
                </c:pt>
                <c:pt idx="206">
                  <c:v>-5.5949599999999755</c:v>
                </c:pt>
                <c:pt idx="207">
                  <c:v>-5.7817000000000034</c:v>
                </c:pt>
                <c:pt idx="208">
                  <c:v>-5.9701399999999998</c:v>
                </c:pt>
                <c:pt idx="209">
                  <c:v>-6.1601999999999855</c:v>
                </c:pt>
                <c:pt idx="210">
                  <c:v>-6.3517700000000001</c:v>
                </c:pt>
                <c:pt idx="211">
                  <c:v>-6.5447899999999946</c:v>
                </c:pt>
                <c:pt idx="212">
                  <c:v>-6.7391399999999999</c:v>
                </c:pt>
                <c:pt idx="213">
                  <c:v>-6.9347599999999998</c:v>
                </c:pt>
                <c:pt idx="214">
                  <c:v>-7.1315400000000002</c:v>
                </c:pt>
                <c:pt idx="215">
                  <c:v>-7.3293999999999997</c:v>
                </c:pt>
                <c:pt idx="216">
                  <c:v>-7.5282299999999998</c:v>
                </c:pt>
                <c:pt idx="217">
                  <c:v>-7.7279599999999755</c:v>
                </c:pt>
                <c:pt idx="218">
                  <c:v>-7.9284799999999995</c:v>
                </c:pt>
                <c:pt idx="219">
                  <c:v>-8.1297000000000015</c:v>
                </c:pt>
                <c:pt idx="220">
                  <c:v>-8.3315200000000011</c:v>
                </c:pt>
                <c:pt idx="221">
                  <c:v>-8.5338400000000014</c:v>
                </c:pt>
                <c:pt idx="222">
                  <c:v>-8.73658</c:v>
                </c:pt>
                <c:pt idx="223">
                  <c:v>-8.9396300000000046</c:v>
                </c:pt>
                <c:pt idx="224">
                  <c:v>-9.1428800000000017</c:v>
                </c:pt>
                <c:pt idx="225">
                  <c:v>-9.3462500000000013</c:v>
                </c:pt>
                <c:pt idx="226">
                  <c:v>-9.5496400000000001</c:v>
                </c:pt>
                <c:pt idx="227">
                  <c:v>-9.7529300000000028</c:v>
                </c:pt>
                <c:pt idx="228">
                  <c:v>-9.9560300000000268</c:v>
                </c:pt>
                <c:pt idx="229">
                  <c:v>-10.158800000000001</c:v>
                </c:pt>
                <c:pt idx="230">
                  <c:v>-10.3612</c:v>
                </c:pt>
                <c:pt idx="231">
                  <c:v>-10.5631</c:v>
                </c:pt>
                <c:pt idx="232">
                  <c:v>-10.7644</c:v>
                </c:pt>
                <c:pt idx="233">
                  <c:v>-10.96500000000006</c:v>
                </c:pt>
                <c:pt idx="234">
                  <c:v>-11.1648</c:v>
                </c:pt>
                <c:pt idx="235">
                  <c:v>-11.363700000000026</c:v>
                </c:pt>
                <c:pt idx="236">
                  <c:v>-11.561500000000002</c:v>
                </c:pt>
                <c:pt idx="237">
                  <c:v>-11.758100000000001</c:v>
                </c:pt>
                <c:pt idx="238">
                  <c:v>-11.953600000000026</c:v>
                </c:pt>
                <c:pt idx="239">
                  <c:v>-12.147600000000001</c:v>
                </c:pt>
                <c:pt idx="240">
                  <c:v>-12.340200000000001</c:v>
                </c:pt>
                <c:pt idx="241">
                  <c:v>-12.5312</c:v>
                </c:pt>
                <c:pt idx="242">
                  <c:v>-12.720600000000001</c:v>
                </c:pt>
                <c:pt idx="243">
                  <c:v>-12.908100000000001</c:v>
                </c:pt>
                <c:pt idx="244">
                  <c:v>-13.0937</c:v>
                </c:pt>
                <c:pt idx="245">
                  <c:v>-13.2773</c:v>
                </c:pt>
                <c:pt idx="246">
                  <c:v>-13.4588</c:v>
                </c:pt>
                <c:pt idx="247">
                  <c:v>-13.638</c:v>
                </c:pt>
                <c:pt idx="248">
                  <c:v>-13.8148</c:v>
                </c:pt>
                <c:pt idx="249">
                  <c:v>-13.989100000000002</c:v>
                </c:pt>
                <c:pt idx="250">
                  <c:v>-14.1609</c:v>
                </c:pt>
                <c:pt idx="251">
                  <c:v>-14.3299</c:v>
                </c:pt>
                <c:pt idx="252">
                  <c:v>-14.4961</c:v>
                </c:pt>
                <c:pt idx="253">
                  <c:v>-14.6593</c:v>
                </c:pt>
                <c:pt idx="254">
                  <c:v>-14.819500000000026</c:v>
                </c:pt>
                <c:pt idx="255">
                  <c:v>-14.976500000000026</c:v>
                </c:pt>
                <c:pt idx="256">
                  <c:v>-15.1302</c:v>
                </c:pt>
                <c:pt idx="257">
                  <c:v>-15.2805</c:v>
                </c:pt>
                <c:pt idx="258">
                  <c:v>-15.427200000000001</c:v>
                </c:pt>
                <c:pt idx="259">
                  <c:v>-15.5703</c:v>
                </c:pt>
                <c:pt idx="260">
                  <c:v>-15.7095</c:v>
                </c:pt>
                <c:pt idx="261">
                  <c:v>-15.844900000000001</c:v>
                </c:pt>
                <c:pt idx="262">
                  <c:v>-15.9762</c:v>
                </c:pt>
                <c:pt idx="263">
                  <c:v>-16.103400000000001</c:v>
                </c:pt>
                <c:pt idx="264">
                  <c:v>-16.226400000000002</c:v>
                </c:pt>
                <c:pt idx="265">
                  <c:v>-16.344899999999999</c:v>
                </c:pt>
                <c:pt idx="266">
                  <c:v>-16.4589</c:v>
                </c:pt>
                <c:pt idx="267">
                  <c:v>-16.568299999999848</c:v>
                </c:pt>
                <c:pt idx="268">
                  <c:v>-16.672899999999988</c:v>
                </c:pt>
                <c:pt idx="269">
                  <c:v>-16.772599999999848</c:v>
                </c:pt>
                <c:pt idx="270">
                  <c:v>-16.8673</c:v>
                </c:pt>
                <c:pt idx="271">
                  <c:v>-16.956800000000001</c:v>
                </c:pt>
                <c:pt idx="272">
                  <c:v>-17.0411</c:v>
                </c:pt>
                <c:pt idx="273">
                  <c:v>-17.12</c:v>
                </c:pt>
                <c:pt idx="274">
                  <c:v>-17.1934</c:v>
                </c:pt>
                <c:pt idx="275">
                  <c:v>-17.261099999999889</c:v>
                </c:pt>
                <c:pt idx="276">
                  <c:v>-17.323</c:v>
                </c:pt>
                <c:pt idx="277">
                  <c:v>-17.379100000000001</c:v>
                </c:pt>
                <c:pt idx="278">
                  <c:v>-17.42909999999987</c:v>
                </c:pt>
                <c:pt idx="279">
                  <c:v>-17.472899999999989</c:v>
                </c:pt>
                <c:pt idx="280">
                  <c:v>-17.5105</c:v>
                </c:pt>
                <c:pt idx="281">
                  <c:v>-17.541599999999889</c:v>
                </c:pt>
                <c:pt idx="282">
                  <c:v>-17.566199999999871</c:v>
                </c:pt>
                <c:pt idx="283">
                  <c:v>-17.584099999999989</c:v>
                </c:pt>
                <c:pt idx="284">
                  <c:v>-17.59519999999987</c:v>
                </c:pt>
                <c:pt idx="285">
                  <c:v>-17.599399999999989</c:v>
                </c:pt>
                <c:pt idx="286">
                  <c:v>-17.596499999999889</c:v>
                </c:pt>
                <c:pt idx="287">
                  <c:v>-17.586399999999863</c:v>
                </c:pt>
                <c:pt idx="288">
                  <c:v>-17.568999999999889</c:v>
                </c:pt>
                <c:pt idx="289">
                  <c:v>-17.5441</c:v>
                </c:pt>
                <c:pt idx="290">
                  <c:v>-17.511600000000001</c:v>
                </c:pt>
                <c:pt idx="291">
                  <c:v>-17.471399999999889</c:v>
                </c:pt>
                <c:pt idx="292">
                  <c:v>-17.423299999999859</c:v>
                </c:pt>
                <c:pt idx="293">
                  <c:v>-17.3672</c:v>
                </c:pt>
                <c:pt idx="294">
                  <c:v>-17.303000000000001</c:v>
                </c:pt>
                <c:pt idx="295">
                  <c:v>-17.230499999999989</c:v>
                </c:pt>
                <c:pt idx="296">
                  <c:v>-17.1496</c:v>
                </c:pt>
                <c:pt idx="297">
                  <c:v>-17.06019999999987</c:v>
                </c:pt>
                <c:pt idx="298">
                  <c:v>-16.962099999999804</c:v>
                </c:pt>
                <c:pt idx="299">
                  <c:v>-16.8553</c:v>
                </c:pt>
                <c:pt idx="300">
                  <c:v>-16.7395</c:v>
                </c:pt>
                <c:pt idx="301">
                  <c:v>-16.614599999999999</c:v>
                </c:pt>
                <c:pt idx="302">
                  <c:v>-16.480499999999797</c:v>
                </c:pt>
                <c:pt idx="303">
                  <c:v>-16.337100000000031</c:v>
                </c:pt>
                <c:pt idx="304">
                  <c:v>-16.184200000000001</c:v>
                </c:pt>
                <c:pt idx="305">
                  <c:v>-16.021699999999989</c:v>
                </c:pt>
                <c:pt idx="306">
                  <c:v>-15.849400000000006</c:v>
                </c:pt>
                <c:pt idx="307">
                  <c:v>-15.667300000000001</c:v>
                </c:pt>
                <c:pt idx="308">
                  <c:v>-15.475100000000024</c:v>
                </c:pt>
                <c:pt idx="309">
                  <c:v>-15.2727</c:v>
                </c:pt>
                <c:pt idx="310">
                  <c:v>-15.0601</c:v>
                </c:pt>
                <c:pt idx="311">
                  <c:v>-14.837</c:v>
                </c:pt>
                <c:pt idx="312">
                  <c:v>-14.603400000000002</c:v>
                </c:pt>
                <c:pt idx="313">
                  <c:v>-14.35900000000006</c:v>
                </c:pt>
                <c:pt idx="314">
                  <c:v>-14.1038</c:v>
                </c:pt>
                <c:pt idx="315">
                  <c:v>-13.8376</c:v>
                </c:pt>
                <c:pt idx="316">
                  <c:v>-13.5603</c:v>
                </c:pt>
                <c:pt idx="317">
                  <c:v>-13.271700000000001</c:v>
                </c:pt>
                <c:pt idx="318">
                  <c:v>-12.9718</c:v>
                </c:pt>
                <c:pt idx="319">
                  <c:v>-12.6602</c:v>
                </c:pt>
                <c:pt idx="320">
                  <c:v>-12.337</c:v>
                </c:pt>
                <c:pt idx="321">
                  <c:v>-12.002000000000002</c:v>
                </c:pt>
                <c:pt idx="322">
                  <c:v>-11.655000000000006</c:v>
                </c:pt>
                <c:pt idx="323">
                  <c:v>-11.2959</c:v>
                </c:pt>
                <c:pt idx="324">
                  <c:v>-10.9245</c:v>
                </c:pt>
                <c:pt idx="325">
                  <c:v>-10.540800000000001</c:v>
                </c:pt>
                <c:pt idx="326">
                  <c:v>-10.144600000000001</c:v>
                </c:pt>
                <c:pt idx="327">
                  <c:v>-9.7356500000000015</c:v>
                </c:pt>
                <c:pt idx="328">
                  <c:v>-9.3139500000000002</c:v>
                </c:pt>
                <c:pt idx="329">
                  <c:v>-8.8792900000000028</c:v>
                </c:pt>
                <c:pt idx="330">
                  <c:v>-8.4315600000000011</c:v>
                </c:pt>
                <c:pt idx="331">
                  <c:v>-7.9706000000000312</c:v>
                </c:pt>
                <c:pt idx="332">
                  <c:v>-7.4962700000000124</c:v>
                </c:pt>
                <c:pt idx="333">
                  <c:v>-7.0084299999999997</c:v>
                </c:pt>
                <c:pt idx="334">
                  <c:v>-6.5069400000000002</c:v>
                </c:pt>
                <c:pt idx="335">
                  <c:v>-5.9916700000000134</c:v>
                </c:pt>
                <c:pt idx="336">
                  <c:v>-5.4624600000000001</c:v>
                </c:pt>
                <c:pt idx="337">
                  <c:v>-4.9191700000000003</c:v>
                </c:pt>
                <c:pt idx="338">
                  <c:v>-4.3616700000000002</c:v>
                </c:pt>
                <c:pt idx="339">
                  <c:v>-3.7898000000000001</c:v>
                </c:pt>
                <c:pt idx="340">
                  <c:v>-3.2034400000000001</c:v>
                </c:pt>
                <c:pt idx="341">
                  <c:v>-2.60243</c:v>
                </c:pt>
                <c:pt idx="342">
                  <c:v>-1.9866299999999999</c:v>
                </c:pt>
                <c:pt idx="343">
                  <c:v>-1.3559099999999933</c:v>
                </c:pt>
                <c:pt idx="344">
                  <c:v>-0.71010600000000001</c:v>
                </c:pt>
                <c:pt idx="345">
                  <c:v>-4.9090100000000032E-2</c:v>
                </c:pt>
                <c:pt idx="346">
                  <c:v>0.62728499999999998</c:v>
                </c:pt>
                <c:pt idx="347">
                  <c:v>1.3191599999999999</c:v>
                </c:pt>
                <c:pt idx="348">
                  <c:v>2.0266899999999977</c:v>
                </c:pt>
                <c:pt idx="349">
                  <c:v>2.75</c:v>
                </c:pt>
              </c:numCache>
            </c:numRef>
          </c:yVal>
          <c:smooth val="1"/>
        </c:ser>
        <c:axId val="53446528"/>
        <c:axId val="53448704"/>
      </c:scatterChart>
      <c:valAx>
        <c:axId val="53446528"/>
        <c:scaling>
          <c:orientation val="minMax"/>
          <c:max val="900"/>
          <c:min val="7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err="1" smtClean="0"/>
                  <a:t>Wavelength</a:t>
                </a:r>
                <a:r>
                  <a:rPr lang="fr-FR" baseline="0" dirty="0" smtClean="0"/>
                  <a:t> (nm)</a:t>
                </a:r>
                <a:endParaRPr lang="fr-FR" dirty="0"/>
              </a:p>
            </c:rich>
          </c:tx>
          <c:layout/>
        </c:title>
        <c:numFmt formatCode="0.00" sourceLinked="1"/>
        <c:tickLblPos val="nextTo"/>
        <c:crossAx val="53448704"/>
        <c:crosses val="autoZero"/>
        <c:crossBetween val="midCat"/>
        <c:majorUnit val="50"/>
      </c:valAx>
      <c:valAx>
        <c:axId val="53448704"/>
        <c:scaling>
          <c:orientation val="minMax"/>
          <c:max val="3"/>
          <c:min val="-1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smtClean="0"/>
                  <a:t>Phase (rad)</a:t>
                </a:r>
                <a:endParaRPr lang="fr-FR" dirty="0"/>
              </a:p>
            </c:rich>
          </c:tx>
          <c:layout/>
        </c:title>
        <c:numFmt formatCode="0.00" sourceLinked="1"/>
        <c:tickLblPos val="nextTo"/>
        <c:crossAx val="53446528"/>
        <c:crosses val="autoZero"/>
        <c:crossBetween val="midCat"/>
        <c:majorUnit val="3"/>
        <c:minorUnit val="1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400" dirty="0" smtClean="0"/>
              <a:t>Output pulse </a:t>
            </a:r>
            <a:r>
              <a:rPr lang="fr-FR" sz="1400" dirty="0" err="1" smtClean="0"/>
              <a:t>duration</a:t>
            </a:r>
            <a:endParaRPr lang="fr-FR" sz="1400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impulsion1480x2_avec_materiaux!$G$1:$G$1024</c:f>
              <c:numCache>
                <c:formatCode>0.00E+00</c:formatCode>
                <c:ptCount val="1024"/>
                <c:pt idx="0">
                  <c:v>0</c:v>
                </c:pt>
                <c:pt idx="1">
                  <c:v>8.9012200000001025E-16</c:v>
                </c:pt>
                <c:pt idx="2">
                  <c:v>1.7802400000000252E-15</c:v>
                </c:pt>
                <c:pt idx="3">
                  <c:v>2.6703700000000383E-15</c:v>
                </c:pt>
                <c:pt idx="4">
                  <c:v>3.5604900000000509E-15</c:v>
                </c:pt>
                <c:pt idx="5">
                  <c:v>4.4506100000000615E-15</c:v>
                </c:pt>
                <c:pt idx="6">
                  <c:v>5.3407300000000697E-15</c:v>
                </c:pt>
                <c:pt idx="7">
                  <c:v>6.230850000000089E-15</c:v>
                </c:pt>
                <c:pt idx="8">
                  <c:v>7.1209800000000765E-15</c:v>
                </c:pt>
                <c:pt idx="9">
                  <c:v>8.0111000000000911E-15</c:v>
                </c:pt>
                <c:pt idx="10">
                  <c:v>8.9012200000000946E-15</c:v>
                </c:pt>
                <c:pt idx="11">
                  <c:v>9.7913400000000981E-15</c:v>
                </c:pt>
                <c:pt idx="12">
                  <c:v>1.0681500000000161E-14</c:v>
                </c:pt>
                <c:pt idx="13">
                  <c:v>1.1571600000000149E-14</c:v>
                </c:pt>
                <c:pt idx="14">
                  <c:v>1.2461700000000161E-14</c:v>
                </c:pt>
                <c:pt idx="15">
                  <c:v>1.3351800000000171E-14</c:v>
                </c:pt>
                <c:pt idx="16">
                  <c:v>1.4242000000000174E-14</c:v>
                </c:pt>
                <c:pt idx="17">
                  <c:v>1.5132100000000191E-14</c:v>
                </c:pt>
                <c:pt idx="18">
                  <c:v>1.6022200000000201E-14</c:v>
                </c:pt>
                <c:pt idx="19">
                  <c:v>1.6912300000000214E-14</c:v>
                </c:pt>
                <c:pt idx="20">
                  <c:v>1.7802400000000237E-14</c:v>
                </c:pt>
                <c:pt idx="21">
                  <c:v>1.8692600000000236E-14</c:v>
                </c:pt>
                <c:pt idx="22">
                  <c:v>1.9582700000000287E-14</c:v>
                </c:pt>
                <c:pt idx="23">
                  <c:v>2.0472800000000304E-14</c:v>
                </c:pt>
                <c:pt idx="24">
                  <c:v>2.1362900000000254E-14</c:v>
                </c:pt>
                <c:pt idx="25">
                  <c:v>2.2253100000000341E-14</c:v>
                </c:pt>
                <c:pt idx="26">
                  <c:v>2.3143200000000301E-14</c:v>
                </c:pt>
                <c:pt idx="27">
                  <c:v>2.4033300000000362E-14</c:v>
                </c:pt>
                <c:pt idx="28">
                  <c:v>2.4923400000000258E-14</c:v>
                </c:pt>
                <c:pt idx="29">
                  <c:v>2.5813500000000341E-14</c:v>
                </c:pt>
                <c:pt idx="30">
                  <c:v>2.6703700000000359E-14</c:v>
                </c:pt>
                <c:pt idx="31">
                  <c:v>2.7593800000000378E-14</c:v>
                </c:pt>
                <c:pt idx="32">
                  <c:v>2.8483900000000404E-14</c:v>
                </c:pt>
                <c:pt idx="33">
                  <c:v>2.9374000000000358E-14</c:v>
                </c:pt>
                <c:pt idx="34">
                  <c:v>3.0264100000000368E-14</c:v>
                </c:pt>
                <c:pt idx="35">
                  <c:v>3.1154300000000379E-14</c:v>
                </c:pt>
                <c:pt idx="36">
                  <c:v>3.2044400000000408E-14</c:v>
                </c:pt>
                <c:pt idx="37">
                  <c:v>3.2934500000000431E-14</c:v>
                </c:pt>
                <c:pt idx="38">
                  <c:v>3.3824600000000378E-14</c:v>
                </c:pt>
                <c:pt idx="39">
                  <c:v>3.471480000000039E-14</c:v>
                </c:pt>
                <c:pt idx="40">
                  <c:v>3.5604900000000476E-14</c:v>
                </c:pt>
                <c:pt idx="41">
                  <c:v>3.6495000000000499E-14</c:v>
                </c:pt>
                <c:pt idx="42">
                  <c:v>3.7385100000000496E-14</c:v>
                </c:pt>
                <c:pt idx="43">
                  <c:v>3.8275200000000538E-14</c:v>
                </c:pt>
                <c:pt idx="44">
                  <c:v>3.9165400000000417E-14</c:v>
                </c:pt>
                <c:pt idx="45">
                  <c:v>4.0055500000000408E-14</c:v>
                </c:pt>
                <c:pt idx="46">
                  <c:v>4.0945600000000437E-14</c:v>
                </c:pt>
                <c:pt idx="47">
                  <c:v>4.1835700000000479E-14</c:v>
                </c:pt>
                <c:pt idx="48">
                  <c:v>4.2725900000000547E-14</c:v>
                </c:pt>
                <c:pt idx="49">
                  <c:v>4.3616000000000589E-14</c:v>
                </c:pt>
                <c:pt idx="50">
                  <c:v>4.4506100000000605E-14</c:v>
                </c:pt>
                <c:pt idx="51">
                  <c:v>4.5396200000000748E-14</c:v>
                </c:pt>
                <c:pt idx="52">
                  <c:v>4.6286300000000506E-14</c:v>
                </c:pt>
                <c:pt idx="53">
                  <c:v>4.7176500000000606E-14</c:v>
                </c:pt>
                <c:pt idx="54">
                  <c:v>4.8066600000000723E-14</c:v>
                </c:pt>
                <c:pt idx="55">
                  <c:v>4.8956700000000607E-14</c:v>
                </c:pt>
                <c:pt idx="56">
                  <c:v>4.9846800000000636E-14</c:v>
                </c:pt>
                <c:pt idx="57">
                  <c:v>5.0737000000000749E-14</c:v>
                </c:pt>
                <c:pt idx="58">
                  <c:v>5.1627100000000443E-14</c:v>
                </c:pt>
                <c:pt idx="59">
                  <c:v>5.2517200000000756E-14</c:v>
                </c:pt>
                <c:pt idx="60">
                  <c:v>5.3407300000000653E-14</c:v>
                </c:pt>
                <c:pt idx="61">
                  <c:v>5.4297400000000815E-14</c:v>
                </c:pt>
                <c:pt idx="62">
                  <c:v>5.5187600000000757E-14</c:v>
                </c:pt>
                <c:pt idx="63">
                  <c:v>5.6077700000000653E-14</c:v>
                </c:pt>
                <c:pt idx="64">
                  <c:v>5.6967800000000619E-14</c:v>
                </c:pt>
                <c:pt idx="65">
                  <c:v>5.7857900000000813E-14</c:v>
                </c:pt>
                <c:pt idx="66">
                  <c:v>5.8748100000000597E-14</c:v>
                </c:pt>
                <c:pt idx="67">
                  <c:v>5.9638200000000752E-14</c:v>
                </c:pt>
                <c:pt idx="68">
                  <c:v>6.0528300000000655E-14</c:v>
                </c:pt>
                <c:pt idx="69">
                  <c:v>6.141840000000081E-14</c:v>
                </c:pt>
                <c:pt idx="70">
                  <c:v>6.2308500000000814E-14</c:v>
                </c:pt>
                <c:pt idx="71">
                  <c:v>6.31987000000008E-14</c:v>
                </c:pt>
                <c:pt idx="72">
                  <c:v>6.4088800000000804E-14</c:v>
                </c:pt>
                <c:pt idx="73">
                  <c:v>6.4978900000000821E-14</c:v>
                </c:pt>
                <c:pt idx="74">
                  <c:v>6.5869000000000825E-14</c:v>
                </c:pt>
                <c:pt idx="75">
                  <c:v>6.675920000000076E-14</c:v>
                </c:pt>
                <c:pt idx="76">
                  <c:v>6.7649300000000625E-14</c:v>
                </c:pt>
                <c:pt idx="77">
                  <c:v>6.8539400000000793E-14</c:v>
                </c:pt>
                <c:pt idx="78">
                  <c:v>6.9429500000000823E-14</c:v>
                </c:pt>
                <c:pt idx="79">
                  <c:v>7.0319600000000978E-14</c:v>
                </c:pt>
                <c:pt idx="80">
                  <c:v>7.1209800000000699E-14</c:v>
                </c:pt>
                <c:pt idx="81">
                  <c:v>7.2099900000000943E-14</c:v>
                </c:pt>
                <c:pt idx="82">
                  <c:v>7.2990000000000984E-14</c:v>
                </c:pt>
                <c:pt idx="83">
                  <c:v>7.3880100000000824E-14</c:v>
                </c:pt>
                <c:pt idx="84">
                  <c:v>7.477020000000098E-14</c:v>
                </c:pt>
                <c:pt idx="85">
                  <c:v>7.5660400000000953E-14</c:v>
                </c:pt>
                <c:pt idx="86">
                  <c:v>7.6550500000000831E-14</c:v>
                </c:pt>
                <c:pt idx="87">
                  <c:v>7.7440600000001011E-14</c:v>
                </c:pt>
                <c:pt idx="88">
                  <c:v>7.8330700000001015E-14</c:v>
                </c:pt>
                <c:pt idx="89">
                  <c:v>7.9220900000000951E-14</c:v>
                </c:pt>
                <c:pt idx="90">
                  <c:v>8.0111000000000854E-14</c:v>
                </c:pt>
                <c:pt idx="91">
                  <c:v>8.1001100000000782E-14</c:v>
                </c:pt>
                <c:pt idx="92">
                  <c:v>8.1891200000000837E-14</c:v>
                </c:pt>
                <c:pt idx="93">
                  <c:v>8.2781300000000853E-14</c:v>
                </c:pt>
                <c:pt idx="94">
                  <c:v>8.3671500000001117E-14</c:v>
                </c:pt>
                <c:pt idx="95">
                  <c:v>8.4561600000001133E-14</c:v>
                </c:pt>
                <c:pt idx="96">
                  <c:v>8.5451700000000834E-14</c:v>
                </c:pt>
                <c:pt idx="97">
                  <c:v>8.6341800000000851E-14</c:v>
                </c:pt>
                <c:pt idx="98">
                  <c:v>8.7232000000000849E-14</c:v>
                </c:pt>
                <c:pt idx="99">
                  <c:v>8.8122100000001118E-14</c:v>
                </c:pt>
                <c:pt idx="100">
                  <c:v>8.9012200000000895E-14</c:v>
                </c:pt>
                <c:pt idx="101">
                  <c:v>8.9902300000001177E-14</c:v>
                </c:pt>
                <c:pt idx="102">
                  <c:v>9.0792400000001181E-14</c:v>
                </c:pt>
                <c:pt idx="103">
                  <c:v>9.1682600000000851E-14</c:v>
                </c:pt>
                <c:pt idx="104">
                  <c:v>9.2572700000000855E-14</c:v>
                </c:pt>
                <c:pt idx="105">
                  <c:v>9.3462800000001175E-14</c:v>
                </c:pt>
                <c:pt idx="106">
                  <c:v>9.4352900000001191E-14</c:v>
                </c:pt>
                <c:pt idx="107">
                  <c:v>9.5243100000000836E-14</c:v>
                </c:pt>
                <c:pt idx="108">
                  <c:v>9.6133200000000853E-14</c:v>
                </c:pt>
                <c:pt idx="109">
                  <c:v>9.702330000000121E-14</c:v>
                </c:pt>
                <c:pt idx="110">
                  <c:v>9.7913400000000962E-14</c:v>
                </c:pt>
                <c:pt idx="111">
                  <c:v>9.8803500000001269E-14</c:v>
                </c:pt>
                <c:pt idx="112">
                  <c:v>9.9693700000001154E-14</c:v>
                </c:pt>
                <c:pt idx="113">
                  <c:v>1.00584000000001E-13</c:v>
                </c:pt>
                <c:pt idx="114">
                  <c:v>1.0147400000000116E-13</c:v>
                </c:pt>
                <c:pt idx="115">
                  <c:v>1.0236400000000106E-13</c:v>
                </c:pt>
                <c:pt idx="116">
                  <c:v>1.032540000000013E-13</c:v>
                </c:pt>
                <c:pt idx="117">
                  <c:v>1.0414400000000113E-13</c:v>
                </c:pt>
                <c:pt idx="118">
                  <c:v>1.0503400000000137E-13</c:v>
                </c:pt>
                <c:pt idx="119">
                  <c:v>1.0592500000000136E-13</c:v>
                </c:pt>
                <c:pt idx="120">
                  <c:v>1.0681500000000157E-13</c:v>
                </c:pt>
                <c:pt idx="121">
                  <c:v>1.0770500000000137E-13</c:v>
                </c:pt>
                <c:pt idx="122">
                  <c:v>1.0859500000000132E-13</c:v>
                </c:pt>
                <c:pt idx="123">
                  <c:v>1.0948500000000153E-13</c:v>
                </c:pt>
                <c:pt idx="124">
                  <c:v>1.1037500000000139E-13</c:v>
                </c:pt>
                <c:pt idx="125">
                  <c:v>1.1126500000000161E-13</c:v>
                </c:pt>
                <c:pt idx="126">
                  <c:v>1.1215500000000148E-13</c:v>
                </c:pt>
                <c:pt idx="127">
                  <c:v>1.1304500000000165E-13</c:v>
                </c:pt>
                <c:pt idx="128">
                  <c:v>1.1393600000000129E-13</c:v>
                </c:pt>
                <c:pt idx="129">
                  <c:v>1.1482600000000148E-13</c:v>
                </c:pt>
                <c:pt idx="130">
                  <c:v>1.1571600000000136E-13</c:v>
                </c:pt>
                <c:pt idx="131">
                  <c:v>1.1660600000000155E-13</c:v>
                </c:pt>
                <c:pt idx="132">
                  <c:v>1.1749600000000148E-13</c:v>
                </c:pt>
                <c:pt idx="133">
                  <c:v>1.1838600000000131E-13</c:v>
                </c:pt>
                <c:pt idx="134">
                  <c:v>1.192760000000015E-13</c:v>
                </c:pt>
                <c:pt idx="135">
                  <c:v>1.2016600000000106E-13</c:v>
                </c:pt>
                <c:pt idx="136">
                  <c:v>1.2105700000000147E-13</c:v>
                </c:pt>
                <c:pt idx="137">
                  <c:v>1.2194700000000122E-13</c:v>
                </c:pt>
                <c:pt idx="138">
                  <c:v>1.2283700000000148E-13</c:v>
                </c:pt>
                <c:pt idx="139">
                  <c:v>1.2372700000000132E-13</c:v>
                </c:pt>
                <c:pt idx="140">
                  <c:v>1.2461700000000148E-13</c:v>
                </c:pt>
                <c:pt idx="141">
                  <c:v>1.2550700000000144E-13</c:v>
                </c:pt>
                <c:pt idx="142">
                  <c:v>1.2639700000000124E-13</c:v>
                </c:pt>
                <c:pt idx="143">
                  <c:v>1.272870000000014E-13</c:v>
                </c:pt>
                <c:pt idx="144">
                  <c:v>1.2817800000000146E-13</c:v>
                </c:pt>
                <c:pt idx="145">
                  <c:v>1.290680000000016E-13</c:v>
                </c:pt>
                <c:pt idx="146">
                  <c:v>1.2995800000000148E-13</c:v>
                </c:pt>
                <c:pt idx="147">
                  <c:v>1.3084800000000169E-13</c:v>
                </c:pt>
                <c:pt idx="148">
                  <c:v>1.317380000000016E-13</c:v>
                </c:pt>
                <c:pt idx="149">
                  <c:v>1.3262800000000171E-13</c:v>
                </c:pt>
                <c:pt idx="150">
                  <c:v>1.3351800000000159E-13</c:v>
                </c:pt>
                <c:pt idx="151">
                  <c:v>1.3440800000000183E-13</c:v>
                </c:pt>
                <c:pt idx="152">
                  <c:v>1.3529900000000148E-13</c:v>
                </c:pt>
                <c:pt idx="153">
                  <c:v>1.3618900000000147E-13</c:v>
                </c:pt>
                <c:pt idx="154">
                  <c:v>1.3707900000000153E-13</c:v>
                </c:pt>
                <c:pt idx="155">
                  <c:v>1.3796900000000148E-13</c:v>
                </c:pt>
                <c:pt idx="156">
                  <c:v>1.3885900000000159E-13</c:v>
                </c:pt>
                <c:pt idx="157">
                  <c:v>1.3974900000000148E-13</c:v>
                </c:pt>
                <c:pt idx="158">
                  <c:v>1.4063900000000144E-13</c:v>
                </c:pt>
                <c:pt idx="159">
                  <c:v>1.4152900000000132E-13</c:v>
                </c:pt>
                <c:pt idx="160">
                  <c:v>1.424200000000015E-13</c:v>
                </c:pt>
                <c:pt idx="161">
                  <c:v>1.4331000000000149E-13</c:v>
                </c:pt>
                <c:pt idx="162">
                  <c:v>1.442000000000016E-13</c:v>
                </c:pt>
                <c:pt idx="163">
                  <c:v>1.4509000000000148E-13</c:v>
                </c:pt>
                <c:pt idx="164">
                  <c:v>1.4598000000000149E-13</c:v>
                </c:pt>
                <c:pt idx="165">
                  <c:v>1.468700000000016E-13</c:v>
                </c:pt>
                <c:pt idx="166">
                  <c:v>1.4776000000000138E-13</c:v>
                </c:pt>
                <c:pt idx="167">
                  <c:v>1.4865000000000159E-13</c:v>
                </c:pt>
                <c:pt idx="168">
                  <c:v>1.495400000000015E-13</c:v>
                </c:pt>
                <c:pt idx="169">
                  <c:v>1.5043100000000184E-13</c:v>
                </c:pt>
                <c:pt idx="170">
                  <c:v>1.5132100000000164E-13</c:v>
                </c:pt>
                <c:pt idx="171">
                  <c:v>1.5221100000000196E-13</c:v>
                </c:pt>
                <c:pt idx="172">
                  <c:v>1.5310100000000171E-13</c:v>
                </c:pt>
                <c:pt idx="173">
                  <c:v>1.539910000000016E-13</c:v>
                </c:pt>
                <c:pt idx="174">
                  <c:v>1.5488100000000186E-13</c:v>
                </c:pt>
                <c:pt idx="175">
                  <c:v>1.5577100000000169E-13</c:v>
                </c:pt>
                <c:pt idx="176">
                  <c:v>1.5666100000000195E-13</c:v>
                </c:pt>
                <c:pt idx="177">
                  <c:v>1.575520000000016E-13</c:v>
                </c:pt>
                <c:pt idx="178">
                  <c:v>1.5844200000000171E-13</c:v>
                </c:pt>
                <c:pt idx="179">
                  <c:v>1.593320000000016E-13</c:v>
                </c:pt>
                <c:pt idx="180">
                  <c:v>1.6022200000000191E-13</c:v>
                </c:pt>
                <c:pt idx="181">
                  <c:v>1.6111200000000169E-13</c:v>
                </c:pt>
                <c:pt idx="182">
                  <c:v>1.62002000000002E-13</c:v>
                </c:pt>
                <c:pt idx="183">
                  <c:v>1.6289200000000174E-13</c:v>
                </c:pt>
                <c:pt idx="184">
                  <c:v>1.6378200000000159E-13</c:v>
                </c:pt>
                <c:pt idx="185">
                  <c:v>1.64673000000002E-13</c:v>
                </c:pt>
                <c:pt idx="186">
                  <c:v>1.6556300000000186E-13</c:v>
                </c:pt>
                <c:pt idx="187">
                  <c:v>1.6645300000000212E-13</c:v>
                </c:pt>
                <c:pt idx="188">
                  <c:v>1.6734300000000196E-13</c:v>
                </c:pt>
                <c:pt idx="189">
                  <c:v>1.6823300000000214E-13</c:v>
                </c:pt>
                <c:pt idx="190">
                  <c:v>1.6912300000000202E-13</c:v>
                </c:pt>
                <c:pt idx="191">
                  <c:v>1.7001300000000186E-13</c:v>
                </c:pt>
                <c:pt idx="192">
                  <c:v>1.7090300000000172E-13</c:v>
                </c:pt>
                <c:pt idx="193">
                  <c:v>1.7179400000000167E-13</c:v>
                </c:pt>
                <c:pt idx="194">
                  <c:v>1.7268400000000191E-13</c:v>
                </c:pt>
                <c:pt idx="195">
                  <c:v>1.7357400000000171E-13</c:v>
                </c:pt>
                <c:pt idx="196">
                  <c:v>1.7446400000000203E-13</c:v>
                </c:pt>
                <c:pt idx="197">
                  <c:v>1.7535400000000183E-13</c:v>
                </c:pt>
                <c:pt idx="198">
                  <c:v>1.7624400000000215E-13</c:v>
                </c:pt>
                <c:pt idx="199">
                  <c:v>1.77134000000002E-13</c:v>
                </c:pt>
                <c:pt idx="200">
                  <c:v>1.7802400000000222E-13</c:v>
                </c:pt>
                <c:pt idx="201">
                  <c:v>1.7891500000000215E-13</c:v>
                </c:pt>
                <c:pt idx="202">
                  <c:v>1.7980500000000241E-13</c:v>
                </c:pt>
                <c:pt idx="203">
                  <c:v>1.8069500000000219E-13</c:v>
                </c:pt>
                <c:pt idx="204">
                  <c:v>1.8158500000000212E-13</c:v>
                </c:pt>
                <c:pt idx="205">
                  <c:v>1.8247500000000233E-13</c:v>
                </c:pt>
                <c:pt idx="206">
                  <c:v>1.8336500000000214E-13</c:v>
                </c:pt>
                <c:pt idx="207">
                  <c:v>1.8425500000000245E-13</c:v>
                </c:pt>
                <c:pt idx="208">
                  <c:v>1.8514500000000229E-13</c:v>
                </c:pt>
                <c:pt idx="209">
                  <c:v>1.8603600000000229E-13</c:v>
                </c:pt>
                <c:pt idx="210">
                  <c:v>1.8692600000000205E-13</c:v>
                </c:pt>
                <c:pt idx="211">
                  <c:v>1.8781600000000231E-13</c:v>
                </c:pt>
                <c:pt idx="212">
                  <c:v>1.8870600000000222E-13</c:v>
                </c:pt>
                <c:pt idx="213">
                  <c:v>1.8959600000000205E-13</c:v>
                </c:pt>
                <c:pt idx="214">
                  <c:v>1.9048600000000229E-13</c:v>
                </c:pt>
                <c:pt idx="215">
                  <c:v>1.9137600000000215E-13</c:v>
                </c:pt>
                <c:pt idx="216">
                  <c:v>1.9226600000000233E-13</c:v>
                </c:pt>
                <c:pt idx="217">
                  <c:v>1.9315600000000222E-13</c:v>
                </c:pt>
                <c:pt idx="218">
                  <c:v>1.9404700000000258E-13</c:v>
                </c:pt>
                <c:pt idx="219">
                  <c:v>1.9493700000000241E-13</c:v>
                </c:pt>
                <c:pt idx="220">
                  <c:v>1.9582700000000265E-13</c:v>
                </c:pt>
                <c:pt idx="221">
                  <c:v>1.9671700000000248E-13</c:v>
                </c:pt>
                <c:pt idx="222">
                  <c:v>1.9760700000000271E-13</c:v>
                </c:pt>
                <c:pt idx="223">
                  <c:v>1.984970000000026E-13</c:v>
                </c:pt>
                <c:pt idx="224">
                  <c:v>1.9938700000000246E-13</c:v>
                </c:pt>
                <c:pt idx="225">
                  <c:v>2.0027700000000241E-13</c:v>
                </c:pt>
                <c:pt idx="226">
                  <c:v>2.0116800000000194E-13</c:v>
                </c:pt>
                <c:pt idx="227">
                  <c:v>2.0205800000000296E-13</c:v>
                </c:pt>
                <c:pt idx="228">
                  <c:v>2.0294800000000241E-13</c:v>
                </c:pt>
                <c:pt idx="229">
                  <c:v>2.0383800000000265E-13</c:v>
                </c:pt>
                <c:pt idx="230">
                  <c:v>2.0472800000000296E-13</c:v>
                </c:pt>
                <c:pt idx="231">
                  <c:v>2.0561800000000237E-13</c:v>
                </c:pt>
                <c:pt idx="232">
                  <c:v>2.065080000000026E-13</c:v>
                </c:pt>
                <c:pt idx="233">
                  <c:v>2.0739800000000279E-13</c:v>
                </c:pt>
                <c:pt idx="234">
                  <c:v>2.0828900000000242E-13</c:v>
                </c:pt>
                <c:pt idx="235">
                  <c:v>2.0917900000000265E-13</c:v>
                </c:pt>
                <c:pt idx="236">
                  <c:v>2.1006900000000284E-13</c:v>
                </c:pt>
                <c:pt idx="237">
                  <c:v>2.1095900000000307E-13</c:v>
                </c:pt>
                <c:pt idx="238">
                  <c:v>2.1184900000000255E-13</c:v>
                </c:pt>
                <c:pt idx="239">
                  <c:v>2.1273900000000355E-13</c:v>
                </c:pt>
                <c:pt idx="240">
                  <c:v>2.1362900000000232E-13</c:v>
                </c:pt>
                <c:pt idx="241">
                  <c:v>2.1451900000000311E-13</c:v>
                </c:pt>
                <c:pt idx="242">
                  <c:v>2.1541000000000284E-13</c:v>
                </c:pt>
                <c:pt idx="243">
                  <c:v>2.1630000000000308E-13</c:v>
                </c:pt>
                <c:pt idx="244">
                  <c:v>2.1719000000000256E-13</c:v>
                </c:pt>
                <c:pt idx="245">
                  <c:v>2.1808000000000279E-13</c:v>
                </c:pt>
                <c:pt idx="246">
                  <c:v>2.1897000000000305E-13</c:v>
                </c:pt>
                <c:pt idx="247">
                  <c:v>2.1986000000000253E-13</c:v>
                </c:pt>
                <c:pt idx="248">
                  <c:v>2.2075000000000345E-13</c:v>
                </c:pt>
                <c:pt idx="249">
                  <c:v>2.2164000000000222E-13</c:v>
                </c:pt>
                <c:pt idx="250">
                  <c:v>2.2253100000000311E-13</c:v>
                </c:pt>
                <c:pt idx="251">
                  <c:v>2.2342100000000274E-13</c:v>
                </c:pt>
                <c:pt idx="252">
                  <c:v>2.2431100000000369E-13</c:v>
                </c:pt>
                <c:pt idx="253">
                  <c:v>2.2520100000000254E-13</c:v>
                </c:pt>
                <c:pt idx="254">
                  <c:v>2.2609100000000348E-13</c:v>
                </c:pt>
                <c:pt idx="255">
                  <c:v>2.2698100000000298E-13</c:v>
                </c:pt>
                <c:pt idx="256">
                  <c:v>2.2787100000000297E-13</c:v>
                </c:pt>
                <c:pt idx="257">
                  <c:v>2.2876100000000333E-13</c:v>
                </c:pt>
                <c:pt idx="258">
                  <c:v>2.2965100000000289E-13</c:v>
                </c:pt>
                <c:pt idx="259">
                  <c:v>2.3054200000000241E-13</c:v>
                </c:pt>
                <c:pt idx="260">
                  <c:v>2.3143200000000262E-13</c:v>
                </c:pt>
                <c:pt idx="261">
                  <c:v>2.3232200000000288E-13</c:v>
                </c:pt>
                <c:pt idx="262">
                  <c:v>2.3321200000000259E-13</c:v>
                </c:pt>
                <c:pt idx="263">
                  <c:v>2.341020000000027E-13</c:v>
                </c:pt>
                <c:pt idx="264">
                  <c:v>2.3499200000000281E-13</c:v>
                </c:pt>
                <c:pt idx="265">
                  <c:v>2.3588200000000222E-13</c:v>
                </c:pt>
                <c:pt idx="266">
                  <c:v>2.3677200000000318E-13</c:v>
                </c:pt>
                <c:pt idx="267">
                  <c:v>2.3766300000000221E-13</c:v>
                </c:pt>
                <c:pt idx="268">
                  <c:v>2.3855300000000297E-13</c:v>
                </c:pt>
                <c:pt idx="269">
                  <c:v>2.3944300000000268E-13</c:v>
                </c:pt>
                <c:pt idx="270">
                  <c:v>2.403330000000036E-13</c:v>
                </c:pt>
                <c:pt idx="271">
                  <c:v>2.4122300000000244E-13</c:v>
                </c:pt>
                <c:pt idx="272">
                  <c:v>2.4211300000000326E-13</c:v>
                </c:pt>
                <c:pt idx="273">
                  <c:v>2.4300300000000277E-13</c:v>
                </c:pt>
                <c:pt idx="274">
                  <c:v>2.4389300000000308E-13</c:v>
                </c:pt>
                <c:pt idx="275">
                  <c:v>2.447840000000026E-13</c:v>
                </c:pt>
                <c:pt idx="276">
                  <c:v>2.4567400000000216E-13</c:v>
                </c:pt>
                <c:pt idx="277">
                  <c:v>2.4656400000000222E-13</c:v>
                </c:pt>
                <c:pt idx="278">
                  <c:v>2.4745400000000263E-13</c:v>
                </c:pt>
                <c:pt idx="279">
                  <c:v>2.4834400000000289E-13</c:v>
                </c:pt>
                <c:pt idx="280">
                  <c:v>2.492340000000024E-13</c:v>
                </c:pt>
                <c:pt idx="281">
                  <c:v>2.5012400000000251E-13</c:v>
                </c:pt>
                <c:pt idx="282">
                  <c:v>2.5101400000000267E-13</c:v>
                </c:pt>
                <c:pt idx="283">
                  <c:v>2.519050000000025E-13</c:v>
                </c:pt>
                <c:pt idx="284">
                  <c:v>2.5279500000000301E-13</c:v>
                </c:pt>
                <c:pt idx="285">
                  <c:v>2.5368500000000201E-13</c:v>
                </c:pt>
                <c:pt idx="286">
                  <c:v>2.5457500000000298E-13</c:v>
                </c:pt>
                <c:pt idx="287">
                  <c:v>2.5546500000000274E-13</c:v>
                </c:pt>
                <c:pt idx="288">
                  <c:v>2.5635500000000356E-13</c:v>
                </c:pt>
                <c:pt idx="289">
                  <c:v>2.5724500000000225E-13</c:v>
                </c:pt>
                <c:pt idx="290">
                  <c:v>2.5813500000000297E-13</c:v>
                </c:pt>
                <c:pt idx="291">
                  <c:v>2.5902600000000285E-13</c:v>
                </c:pt>
                <c:pt idx="292">
                  <c:v>2.5991600000000296E-13</c:v>
                </c:pt>
                <c:pt idx="293">
                  <c:v>2.6080600000000297E-13</c:v>
                </c:pt>
                <c:pt idx="294">
                  <c:v>2.6169600000000262E-13</c:v>
                </c:pt>
                <c:pt idx="295">
                  <c:v>2.6258600000000289E-13</c:v>
                </c:pt>
                <c:pt idx="296">
                  <c:v>2.634760000000033E-13</c:v>
                </c:pt>
                <c:pt idx="297">
                  <c:v>2.6436600000000331E-13</c:v>
                </c:pt>
                <c:pt idx="298">
                  <c:v>2.6525600000000281E-13</c:v>
                </c:pt>
                <c:pt idx="299">
                  <c:v>2.6614600000000318E-13</c:v>
                </c:pt>
                <c:pt idx="300">
                  <c:v>2.6703700000000331E-13</c:v>
                </c:pt>
                <c:pt idx="301">
                  <c:v>2.6792700000000281E-13</c:v>
                </c:pt>
                <c:pt idx="302">
                  <c:v>2.6881700000000393E-13</c:v>
                </c:pt>
                <c:pt idx="303">
                  <c:v>2.6970700000000334E-13</c:v>
                </c:pt>
                <c:pt idx="304">
                  <c:v>2.705970000000036E-13</c:v>
                </c:pt>
                <c:pt idx="305">
                  <c:v>2.7148700000000305E-13</c:v>
                </c:pt>
                <c:pt idx="306">
                  <c:v>2.7237700000000397E-13</c:v>
                </c:pt>
                <c:pt idx="307">
                  <c:v>2.7326700000000277E-13</c:v>
                </c:pt>
                <c:pt idx="308">
                  <c:v>2.7415800000000401E-13</c:v>
                </c:pt>
                <c:pt idx="309">
                  <c:v>2.7504800000000331E-13</c:v>
                </c:pt>
                <c:pt idx="310">
                  <c:v>2.7593800000000347E-13</c:v>
                </c:pt>
                <c:pt idx="311">
                  <c:v>2.7682800000000368E-13</c:v>
                </c:pt>
                <c:pt idx="312">
                  <c:v>2.777180000000041E-13</c:v>
                </c:pt>
                <c:pt idx="313">
                  <c:v>2.786080000000036E-13</c:v>
                </c:pt>
                <c:pt idx="314">
                  <c:v>2.7949800000000376E-13</c:v>
                </c:pt>
                <c:pt idx="315">
                  <c:v>2.8038800000000302E-13</c:v>
                </c:pt>
                <c:pt idx="316">
                  <c:v>2.8127900000000295E-13</c:v>
                </c:pt>
                <c:pt idx="317">
                  <c:v>2.8216900000000301E-13</c:v>
                </c:pt>
                <c:pt idx="318">
                  <c:v>2.8305900000000307E-13</c:v>
                </c:pt>
                <c:pt idx="319">
                  <c:v>2.8394900000000287E-13</c:v>
                </c:pt>
                <c:pt idx="320">
                  <c:v>2.8483900000000369E-13</c:v>
                </c:pt>
                <c:pt idx="321">
                  <c:v>2.857290000000033E-13</c:v>
                </c:pt>
                <c:pt idx="322">
                  <c:v>2.8661900000000356E-13</c:v>
                </c:pt>
                <c:pt idx="323">
                  <c:v>2.8750900000000291E-13</c:v>
                </c:pt>
                <c:pt idx="324">
                  <c:v>2.8840000000000329E-13</c:v>
                </c:pt>
                <c:pt idx="325">
                  <c:v>2.8929000000000285E-13</c:v>
                </c:pt>
                <c:pt idx="326">
                  <c:v>2.9018000000000296E-13</c:v>
                </c:pt>
                <c:pt idx="327">
                  <c:v>2.9107000000000307E-13</c:v>
                </c:pt>
                <c:pt idx="328">
                  <c:v>2.9196000000000263E-13</c:v>
                </c:pt>
                <c:pt idx="329">
                  <c:v>2.928500000000038E-13</c:v>
                </c:pt>
                <c:pt idx="330">
                  <c:v>2.937400000000033E-13</c:v>
                </c:pt>
                <c:pt idx="331">
                  <c:v>2.9463000000000331E-13</c:v>
                </c:pt>
                <c:pt idx="332">
                  <c:v>2.9552100000000309E-13</c:v>
                </c:pt>
                <c:pt idx="333">
                  <c:v>2.9641100000000401E-13</c:v>
                </c:pt>
                <c:pt idx="334">
                  <c:v>2.9730100000000331E-13</c:v>
                </c:pt>
                <c:pt idx="335">
                  <c:v>2.9819100000000357E-13</c:v>
                </c:pt>
                <c:pt idx="336">
                  <c:v>2.9908100000000318E-13</c:v>
                </c:pt>
                <c:pt idx="337">
                  <c:v>2.9997100000000339E-13</c:v>
                </c:pt>
                <c:pt idx="338">
                  <c:v>3.008610000000036E-13</c:v>
                </c:pt>
                <c:pt idx="339">
                  <c:v>3.0175100000000386E-13</c:v>
                </c:pt>
                <c:pt idx="340">
                  <c:v>3.0264100000000326E-13</c:v>
                </c:pt>
                <c:pt idx="341">
                  <c:v>3.0353200000000365E-13</c:v>
                </c:pt>
                <c:pt idx="342">
                  <c:v>3.0442200000000401E-13</c:v>
                </c:pt>
                <c:pt idx="343">
                  <c:v>3.0531200000000407E-13</c:v>
                </c:pt>
                <c:pt idx="344">
                  <c:v>3.0620200000000347E-13</c:v>
                </c:pt>
                <c:pt idx="345">
                  <c:v>3.0709200000000379E-13</c:v>
                </c:pt>
                <c:pt idx="346">
                  <c:v>3.0798200000000334E-13</c:v>
                </c:pt>
                <c:pt idx="347">
                  <c:v>3.0887200000000441E-13</c:v>
                </c:pt>
                <c:pt idx="348">
                  <c:v>3.0976200000000376E-13</c:v>
                </c:pt>
                <c:pt idx="349">
                  <c:v>3.106530000000042E-13</c:v>
                </c:pt>
                <c:pt idx="350">
                  <c:v>3.115430000000036E-13</c:v>
                </c:pt>
                <c:pt idx="351">
                  <c:v>3.1243300000000457E-13</c:v>
                </c:pt>
                <c:pt idx="352">
                  <c:v>3.1332300000000408E-13</c:v>
                </c:pt>
                <c:pt idx="353">
                  <c:v>3.1421300000000439E-13</c:v>
                </c:pt>
                <c:pt idx="354">
                  <c:v>3.1510300000000369E-13</c:v>
                </c:pt>
                <c:pt idx="355">
                  <c:v>3.1599300000000405E-13</c:v>
                </c:pt>
                <c:pt idx="356">
                  <c:v>3.1688300000000432E-13</c:v>
                </c:pt>
                <c:pt idx="357">
                  <c:v>3.1777400000000379E-13</c:v>
                </c:pt>
                <c:pt idx="358">
                  <c:v>3.186640000000034E-13</c:v>
                </c:pt>
                <c:pt idx="359">
                  <c:v>3.1955400000000361E-13</c:v>
                </c:pt>
                <c:pt idx="360">
                  <c:v>3.2044400000000382E-13</c:v>
                </c:pt>
                <c:pt idx="361">
                  <c:v>3.2133400000000403E-13</c:v>
                </c:pt>
                <c:pt idx="362">
                  <c:v>3.2222400000000338E-13</c:v>
                </c:pt>
                <c:pt idx="363">
                  <c:v>3.231140000000038E-13</c:v>
                </c:pt>
                <c:pt idx="364">
                  <c:v>3.2400400000000401E-13</c:v>
                </c:pt>
                <c:pt idx="365">
                  <c:v>3.2489500000000434E-13</c:v>
                </c:pt>
                <c:pt idx="366">
                  <c:v>3.257850000000038E-13</c:v>
                </c:pt>
                <c:pt idx="367">
                  <c:v>3.2667500000000406E-13</c:v>
                </c:pt>
                <c:pt idx="368">
                  <c:v>3.2756500000000331E-13</c:v>
                </c:pt>
                <c:pt idx="369">
                  <c:v>3.2845500000000453E-13</c:v>
                </c:pt>
                <c:pt idx="370">
                  <c:v>3.2934500000000393E-13</c:v>
                </c:pt>
                <c:pt idx="371">
                  <c:v>3.3023500000000339E-13</c:v>
                </c:pt>
                <c:pt idx="372">
                  <c:v>3.3112500000000304E-13</c:v>
                </c:pt>
                <c:pt idx="373">
                  <c:v>3.3201600000000398E-13</c:v>
                </c:pt>
                <c:pt idx="374">
                  <c:v>3.3290600000000339E-13</c:v>
                </c:pt>
                <c:pt idx="375">
                  <c:v>3.3379600000000385E-13</c:v>
                </c:pt>
                <c:pt idx="376">
                  <c:v>3.346860000000032E-13</c:v>
                </c:pt>
                <c:pt idx="377">
                  <c:v>3.3557600000000332E-13</c:v>
                </c:pt>
                <c:pt idx="378">
                  <c:v>3.3646600000000348E-13</c:v>
                </c:pt>
                <c:pt idx="379">
                  <c:v>3.3735600000000384E-13</c:v>
                </c:pt>
                <c:pt idx="380">
                  <c:v>3.3824600000000334E-13</c:v>
                </c:pt>
                <c:pt idx="381">
                  <c:v>3.391360000000036E-13</c:v>
                </c:pt>
                <c:pt idx="382">
                  <c:v>3.4002700000000404E-13</c:v>
                </c:pt>
                <c:pt idx="383">
                  <c:v>3.409170000000042E-13</c:v>
                </c:pt>
                <c:pt idx="384">
                  <c:v>3.4180700000000371E-13</c:v>
                </c:pt>
                <c:pt idx="385">
                  <c:v>3.4269700000000377E-13</c:v>
                </c:pt>
                <c:pt idx="386">
                  <c:v>3.4358700000000307E-13</c:v>
                </c:pt>
                <c:pt idx="387">
                  <c:v>3.4447700000000439E-13</c:v>
                </c:pt>
                <c:pt idx="388">
                  <c:v>3.4536700000000379E-13</c:v>
                </c:pt>
                <c:pt idx="389">
                  <c:v>3.4625700000000416E-13</c:v>
                </c:pt>
                <c:pt idx="390">
                  <c:v>3.4714800000000353E-13</c:v>
                </c:pt>
                <c:pt idx="391">
                  <c:v>3.4803800000000465E-13</c:v>
                </c:pt>
                <c:pt idx="392">
                  <c:v>3.4892800000000426E-13</c:v>
                </c:pt>
                <c:pt idx="393">
                  <c:v>3.4981800000000437E-13</c:v>
                </c:pt>
                <c:pt idx="394">
                  <c:v>3.5070800000000443E-13</c:v>
                </c:pt>
                <c:pt idx="395">
                  <c:v>3.5159800000000398E-13</c:v>
                </c:pt>
                <c:pt idx="396">
                  <c:v>3.5248800000000434E-13</c:v>
                </c:pt>
                <c:pt idx="397">
                  <c:v>3.5337800000000456E-13</c:v>
                </c:pt>
                <c:pt idx="398">
                  <c:v>3.5426900000000403E-13</c:v>
                </c:pt>
                <c:pt idx="399">
                  <c:v>3.5515900000000434E-13</c:v>
                </c:pt>
                <c:pt idx="400">
                  <c:v>3.5604900000000455E-13</c:v>
                </c:pt>
                <c:pt idx="401">
                  <c:v>3.5693900000000477E-13</c:v>
                </c:pt>
                <c:pt idx="402">
                  <c:v>3.5782900000000432E-13</c:v>
                </c:pt>
                <c:pt idx="403">
                  <c:v>3.5871900000000539E-13</c:v>
                </c:pt>
                <c:pt idx="404">
                  <c:v>3.5960900000000394E-13</c:v>
                </c:pt>
                <c:pt idx="405">
                  <c:v>3.6049900000000495E-13</c:v>
                </c:pt>
                <c:pt idx="406">
                  <c:v>3.6139000000000453E-13</c:v>
                </c:pt>
                <c:pt idx="407">
                  <c:v>3.6228000000000399E-13</c:v>
                </c:pt>
                <c:pt idx="408">
                  <c:v>3.6317000000000435E-13</c:v>
                </c:pt>
                <c:pt idx="409">
                  <c:v>3.6406000000000451E-13</c:v>
                </c:pt>
                <c:pt idx="410">
                  <c:v>3.6495000000000477E-13</c:v>
                </c:pt>
                <c:pt idx="411">
                  <c:v>3.6584000000000422E-13</c:v>
                </c:pt>
                <c:pt idx="412">
                  <c:v>3.6673000000000519E-13</c:v>
                </c:pt>
                <c:pt idx="413">
                  <c:v>3.6762000000000404E-13</c:v>
                </c:pt>
                <c:pt idx="414">
                  <c:v>3.6851100000000483E-13</c:v>
                </c:pt>
                <c:pt idx="415">
                  <c:v>3.6940100000000459E-13</c:v>
                </c:pt>
                <c:pt idx="416">
                  <c:v>3.7029100000000465E-13</c:v>
                </c:pt>
                <c:pt idx="417">
                  <c:v>3.711810000000042E-13</c:v>
                </c:pt>
                <c:pt idx="418">
                  <c:v>3.7207100000000512E-13</c:v>
                </c:pt>
                <c:pt idx="419">
                  <c:v>3.7296100000000457E-13</c:v>
                </c:pt>
                <c:pt idx="420">
                  <c:v>3.7385100000000473E-13</c:v>
                </c:pt>
                <c:pt idx="421">
                  <c:v>3.747410000000051E-13</c:v>
                </c:pt>
                <c:pt idx="422">
                  <c:v>3.756310000000046E-13</c:v>
                </c:pt>
                <c:pt idx="423">
                  <c:v>3.7652200000000489E-13</c:v>
                </c:pt>
                <c:pt idx="424">
                  <c:v>3.774120000000051E-13</c:v>
                </c:pt>
                <c:pt idx="425">
                  <c:v>3.7830200000000546E-13</c:v>
                </c:pt>
                <c:pt idx="426">
                  <c:v>3.7919200000000491E-13</c:v>
                </c:pt>
                <c:pt idx="427">
                  <c:v>3.8008200000000432E-13</c:v>
                </c:pt>
                <c:pt idx="428">
                  <c:v>3.8097200000000443E-13</c:v>
                </c:pt>
                <c:pt idx="429">
                  <c:v>3.8186200000000398E-13</c:v>
                </c:pt>
                <c:pt idx="430">
                  <c:v>3.8275200000000505E-13</c:v>
                </c:pt>
                <c:pt idx="431">
                  <c:v>3.8364300000000382E-13</c:v>
                </c:pt>
                <c:pt idx="432">
                  <c:v>3.8453300000000474E-13</c:v>
                </c:pt>
                <c:pt idx="433">
                  <c:v>3.8542300000000434E-13</c:v>
                </c:pt>
                <c:pt idx="434">
                  <c:v>3.8631300000000526E-13</c:v>
                </c:pt>
                <c:pt idx="435">
                  <c:v>3.8720300000000406E-13</c:v>
                </c:pt>
                <c:pt idx="436">
                  <c:v>3.8809300000000478E-13</c:v>
                </c:pt>
                <c:pt idx="437">
                  <c:v>3.8898300000000458E-13</c:v>
                </c:pt>
                <c:pt idx="438">
                  <c:v>3.8987300000000485E-13</c:v>
                </c:pt>
                <c:pt idx="439">
                  <c:v>3.9076400000000432E-13</c:v>
                </c:pt>
                <c:pt idx="440">
                  <c:v>3.9165400000000383E-13</c:v>
                </c:pt>
                <c:pt idx="441">
                  <c:v>3.9254400000000419E-13</c:v>
                </c:pt>
                <c:pt idx="442">
                  <c:v>3.9343400000000435E-13</c:v>
                </c:pt>
                <c:pt idx="443">
                  <c:v>3.9432400000000451E-13</c:v>
                </c:pt>
                <c:pt idx="444">
                  <c:v>3.9521400000000401E-13</c:v>
                </c:pt>
                <c:pt idx="445">
                  <c:v>3.9610400000000423E-13</c:v>
                </c:pt>
                <c:pt idx="446">
                  <c:v>3.9699400000000459E-13</c:v>
                </c:pt>
                <c:pt idx="447">
                  <c:v>3.9788500000000401E-13</c:v>
                </c:pt>
                <c:pt idx="448">
                  <c:v>3.9877500000000488E-13</c:v>
                </c:pt>
                <c:pt idx="449">
                  <c:v>3.9966500000000358E-13</c:v>
                </c:pt>
                <c:pt idx="450">
                  <c:v>4.0055500000000404E-13</c:v>
                </c:pt>
                <c:pt idx="451">
                  <c:v>4.0144500000000324E-13</c:v>
                </c:pt>
                <c:pt idx="452">
                  <c:v>4.0233500000000446E-13</c:v>
                </c:pt>
                <c:pt idx="453">
                  <c:v>4.0322500000000538E-13</c:v>
                </c:pt>
                <c:pt idx="454">
                  <c:v>4.0411500000000489E-13</c:v>
                </c:pt>
                <c:pt idx="455">
                  <c:v>4.0500600000000522E-13</c:v>
                </c:pt>
                <c:pt idx="456">
                  <c:v>4.0589600000000462E-13</c:v>
                </c:pt>
                <c:pt idx="457">
                  <c:v>4.0678600000000408E-13</c:v>
                </c:pt>
                <c:pt idx="458">
                  <c:v>4.0767600000000651E-13</c:v>
                </c:pt>
                <c:pt idx="459">
                  <c:v>4.0856600000000576E-13</c:v>
                </c:pt>
                <c:pt idx="460">
                  <c:v>4.0945600000000391E-13</c:v>
                </c:pt>
                <c:pt idx="461">
                  <c:v>4.1034600000000492E-13</c:v>
                </c:pt>
                <c:pt idx="462">
                  <c:v>4.1123600000000453E-13</c:v>
                </c:pt>
                <c:pt idx="463">
                  <c:v>4.121260000000055E-13</c:v>
                </c:pt>
                <c:pt idx="464">
                  <c:v>4.1301700000000452E-13</c:v>
                </c:pt>
                <c:pt idx="465">
                  <c:v>4.1390700000000539E-13</c:v>
                </c:pt>
                <c:pt idx="466">
                  <c:v>4.1479700000000338E-13</c:v>
                </c:pt>
                <c:pt idx="467">
                  <c:v>4.1568700000000424E-13</c:v>
                </c:pt>
                <c:pt idx="468">
                  <c:v>4.165770000000036E-13</c:v>
                </c:pt>
                <c:pt idx="469">
                  <c:v>4.1746700000000482E-13</c:v>
                </c:pt>
                <c:pt idx="470">
                  <c:v>4.1835700000000417E-13</c:v>
                </c:pt>
                <c:pt idx="471">
                  <c:v>4.1924700000000378E-13</c:v>
                </c:pt>
                <c:pt idx="472">
                  <c:v>4.2013800000000542E-13</c:v>
                </c:pt>
                <c:pt idx="473">
                  <c:v>4.2102800000000508E-13</c:v>
                </c:pt>
                <c:pt idx="474">
                  <c:v>4.2191800000000479E-13</c:v>
                </c:pt>
                <c:pt idx="475">
                  <c:v>4.2280800000000424E-13</c:v>
                </c:pt>
                <c:pt idx="476">
                  <c:v>4.2369800000000511E-13</c:v>
                </c:pt>
                <c:pt idx="477">
                  <c:v>4.2458800000000446E-13</c:v>
                </c:pt>
                <c:pt idx="478">
                  <c:v>4.2547800000000386E-13</c:v>
                </c:pt>
                <c:pt idx="479">
                  <c:v>4.2636800000000493E-13</c:v>
                </c:pt>
                <c:pt idx="480">
                  <c:v>4.2725900000000522E-13</c:v>
                </c:pt>
                <c:pt idx="481">
                  <c:v>4.2814900000000598E-13</c:v>
                </c:pt>
                <c:pt idx="482">
                  <c:v>4.2903900000000559E-13</c:v>
                </c:pt>
                <c:pt idx="483">
                  <c:v>4.2992900000000626E-13</c:v>
                </c:pt>
                <c:pt idx="484">
                  <c:v>4.3081900000000465E-13</c:v>
                </c:pt>
                <c:pt idx="485">
                  <c:v>4.3170900000000436E-13</c:v>
                </c:pt>
                <c:pt idx="486">
                  <c:v>4.3259900000000341E-13</c:v>
                </c:pt>
                <c:pt idx="487">
                  <c:v>4.3348900000000463E-13</c:v>
                </c:pt>
                <c:pt idx="488">
                  <c:v>4.3438000000000511E-13</c:v>
                </c:pt>
                <c:pt idx="489">
                  <c:v>4.3527000000000447E-13</c:v>
                </c:pt>
                <c:pt idx="490">
                  <c:v>4.3616000000000523E-13</c:v>
                </c:pt>
                <c:pt idx="491">
                  <c:v>4.3705000000000494E-13</c:v>
                </c:pt>
                <c:pt idx="492">
                  <c:v>4.379400000000057E-13</c:v>
                </c:pt>
                <c:pt idx="493">
                  <c:v>4.3883000000000531E-13</c:v>
                </c:pt>
                <c:pt idx="494">
                  <c:v>4.3972000000000492E-13</c:v>
                </c:pt>
                <c:pt idx="495">
                  <c:v>4.4061000000000558E-13</c:v>
                </c:pt>
                <c:pt idx="496">
                  <c:v>4.4150100000000455E-13</c:v>
                </c:pt>
                <c:pt idx="497">
                  <c:v>4.4239100000000406E-13</c:v>
                </c:pt>
                <c:pt idx="498">
                  <c:v>4.4328100000000518E-13</c:v>
                </c:pt>
                <c:pt idx="499">
                  <c:v>4.4417100000000594E-13</c:v>
                </c:pt>
                <c:pt idx="500">
                  <c:v>4.450610000000056E-13</c:v>
                </c:pt>
                <c:pt idx="501">
                  <c:v>4.459510000000051E-13</c:v>
                </c:pt>
                <c:pt idx="502">
                  <c:v>4.4684100000000446E-13</c:v>
                </c:pt>
                <c:pt idx="503">
                  <c:v>4.4773100000000532E-13</c:v>
                </c:pt>
                <c:pt idx="504">
                  <c:v>4.4862100000000614E-13</c:v>
                </c:pt>
                <c:pt idx="505">
                  <c:v>4.4951200000000531E-13</c:v>
                </c:pt>
                <c:pt idx="506">
                  <c:v>4.5040200000000482E-13</c:v>
                </c:pt>
                <c:pt idx="507">
                  <c:v>4.5129200000000437E-13</c:v>
                </c:pt>
                <c:pt idx="508">
                  <c:v>4.5218200000000519E-13</c:v>
                </c:pt>
                <c:pt idx="509">
                  <c:v>4.5307200000000596E-13</c:v>
                </c:pt>
                <c:pt idx="510">
                  <c:v>4.5396200000000718E-13</c:v>
                </c:pt>
                <c:pt idx="511">
                  <c:v>4.5485200000000512E-13</c:v>
                </c:pt>
                <c:pt idx="512">
                  <c:v>4.5574200000000472E-13</c:v>
                </c:pt>
                <c:pt idx="513">
                  <c:v>4.5663300000000511E-13</c:v>
                </c:pt>
                <c:pt idx="514">
                  <c:v>4.5752300000000582E-13</c:v>
                </c:pt>
                <c:pt idx="515">
                  <c:v>4.5841300000000422E-13</c:v>
                </c:pt>
                <c:pt idx="516">
                  <c:v>4.5930300000000483E-13</c:v>
                </c:pt>
                <c:pt idx="517">
                  <c:v>4.6019300000000424E-13</c:v>
                </c:pt>
                <c:pt idx="518">
                  <c:v>4.6108300000000344E-13</c:v>
                </c:pt>
                <c:pt idx="519">
                  <c:v>4.6197300000000456E-13</c:v>
                </c:pt>
                <c:pt idx="520">
                  <c:v>4.6286300000000416E-13</c:v>
                </c:pt>
                <c:pt idx="521">
                  <c:v>4.6375400000000425E-13</c:v>
                </c:pt>
                <c:pt idx="522">
                  <c:v>4.6464400000000537E-13</c:v>
                </c:pt>
                <c:pt idx="523">
                  <c:v>4.6553400000000527E-13</c:v>
                </c:pt>
                <c:pt idx="524">
                  <c:v>4.6642400000000488E-13</c:v>
                </c:pt>
                <c:pt idx="525">
                  <c:v>4.673140000000057E-13</c:v>
                </c:pt>
                <c:pt idx="526">
                  <c:v>4.682040000000053E-13</c:v>
                </c:pt>
                <c:pt idx="527">
                  <c:v>4.6909400000000471E-13</c:v>
                </c:pt>
                <c:pt idx="528">
                  <c:v>4.6998400000000552E-13</c:v>
                </c:pt>
                <c:pt idx="529">
                  <c:v>4.7087500000000591E-13</c:v>
                </c:pt>
                <c:pt idx="530">
                  <c:v>4.7176500000000541E-13</c:v>
                </c:pt>
                <c:pt idx="531">
                  <c:v>4.7265500000000502E-13</c:v>
                </c:pt>
                <c:pt idx="532">
                  <c:v>4.7354500000000553E-13</c:v>
                </c:pt>
                <c:pt idx="533">
                  <c:v>4.7443500000000514E-13</c:v>
                </c:pt>
                <c:pt idx="534">
                  <c:v>4.7532500000000606E-13</c:v>
                </c:pt>
                <c:pt idx="535">
                  <c:v>4.7621500000000404E-13</c:v>
                </c:pt>
                <c:pt idx="536">
                  <c:v>4.7710500000000668E-13</c:v>
                </c:pt>
                <c:pt idx="537">
                  <c:v>4.7799600000000706E-13</c:v>
                </c:pt>
                <c:pt idx="538">
                  <c:v>4.7888600000000637E-13</c:v>
                </c:pt>
                <c:pt idx="539">
                  <c:v>4.7977600000000607E-13</c:v>
                </c:pt>
                <c:pt idx="540">
                  <c:v>4.8066600000000679E-13</c:v>
                </c:pt>
                <c:pt idx="541">
                  <c:v>4.8155600000000518E-13</c:v>
                </c:pt>
                <c:pt idx="542">
                  <c:v>4.8244600000000489E-13</c:v>
                </c:pt>
                <c:pt idx="543">
                  <c:v>4.8333600000000702E-13</c:v>
                </c:pt>
                <c:pt idx="544">
                  <c:v>4.8422600000000622E-13</c:v>
                </c:pt>
                <c:pt idx="545">
                  <c:v>4.851170000000056E-13</c:v>
                </c:pt>
                <c:pt idx="546">
                  <c:v>4.860070000000051E-13</c:v>
                </c:pt>
                <c:pt idx="547">
                  <c:v>4.868970000000044E-13</c:v>
                </c:pt>
                <c:pt idx="548">
                  <c:v>4.8778700000000522E-13</c:v>
                </c:pt>
                <c:pt idx="549">
                  <c:v>4.8867700000000594E-13</c:v>
                </c:pt>
                <c:pt idx="550">
                  <c:v>4.8956700000000554E-13</c:v>
                </c:pt>
                <c:pt idx="551">
                  <c:v>4.9045700000000484E-13</c:v>
                </c:pt>
                <c:pt idx="552">
                  <c:v>4.9134700000000606E-13</c:v>
                </c:pt>
                <c:pt idx="553">
                  <c:v>4.9223700000000537E-13</c:v>
                </c:pt>
                <c:pt idx="554">
                  <c:v>4.9312800000000727E-13</c:v>
                </c:pt>
                <c:pt idx="555">
                  <c:v>4.9401800000000536E-13</c:v>
                </c:pt>
                <c:pt idx="556">
                  <c:v>4.9490800000000638E-13</c:v>
                </c:pt>
                <c:pt idx="557">
                  <c:v>4.9579800000000457E-13</c:v>
                </c:pt>
                <c:pt idx="558">
                  <c:v>4.9668800000000559E-13</c:v>
                </c:pt>
                <c:pt idx="559">
                  <c:v>4.975780000000064E-13</c:v>
                </c:pt>
                <c:pt idx="560">
                  <c:v>4.9846800000000591E-13</c:v>
                </c:pt>
                <c:pt idx="561">
                  <c:v>4.9935800000000541E-13</c:v>
                </c:pt>
                <c:pt idx="562">
                  <c:v>5.002490000000059E-13</c:v>
                </c:pt>
                <c:pt idx="563">
                  <c:v>5.0113900000000641E-13</c:v>
                </c:pt>
                <c:pt idx="564">
                  <c:v>5.0202900000000602E-13</c:v>
                </c:pt>
                <c:pt idx="565">
                  <c:v>5.0291900000000552E-13</c:v>
                </c:pt>
                <c:pt idx="566">
                  <c:v>5.0380900000000604E-13</c:v>
                </c:pt>
                <c:pt idx="567">
                  <c:v>5.0469900000000564E-13</c:v>
                </c:pt>
                <c:pt idx="568">
                  <c:v>5.0558900000000515E-13</c:v>
                </c:pt>
                <c:pt idx="569">
                  <c:v>5.0647900000000485E-13</c:v>
                </c:pt>
                <c:pt idx="570">
                  <c:v>5.0737000000000665E-13</c:v>
                </c:pt>
                <c:pt idx="571">
                  <c:v>5.0826000000000606E-13</c:v>
                </c:pt>
                <c:pt idx="572">
                  <c:v>5.0915000000000556E-13</c:v>
                </c:pt>
                <c:pt idx="573">
                  <c:v>5.1004000000000537E-13</c:v>
                </c:pt>
                <c:pt idx="574">
                  <c:v>5.1093000000000639E-13</c:v>
                </c:pt>
                <c:pt idx="575">
                  <c:v>5.1182000000000569E-13</c:v>
                </c:pt>
                <c:pt idx="576">
                  <c:v>5.1271000000000428E-13</c:v>
                </c:pt>
                <c:pt idx="577">
                  <c:v>5.1360000000000621E-13</c:v>
                </c:pt>
                <c:pt idx="578">
                  <c:v>5.1449100000000387E-13</c:v>
                </c:pt>
                <c:pt idx="579">
                  <c:v>5.1538100000000509E-13</c:v>
                </c:pt>
                <c:pt idx="580">
                  <c:v>5.1627100000000439E-13</c:v>
                </c:pt>
                <c:pt idx="581">
                  <c:v>5.1716100000000622E-13</c:v>
                </c:pt>
                <c:pt idx="582">
                  <c:v>5.1805100000000472E-13</c:v>
                </c:pt>
                <c:pt idx="583">
                  <c:v>5.1894100000000543E-13</c:v>
                </c:pt>
                <c:pt idx="584">
                  <c:v>5.1983100000000484E-13</c:v>
                </c:pt>
                <c:pt idx="585">
                  <c:v>5.2072100000000606E-13</c:v>
                </c:pt>
                <c:pt idx="586">
                  <c:v>5.2161200000000594E-13</c:v>
                </c:pt>
                <c:pt idx="587">
                  <c:v>5.2250200000000544E-13</c:v>
                </c:pt>
                <c:pt idx="588">
                  <c:v>5.2339200000000666E-13</c:v>
                </c:pt>
                <c:pt idx="589">
                  <c:v>5.2428200000000627E-13</c:v>
                </c:pt>
                <c:pt idx="590">
                  <c:v>5.2517200000000739E-13</c:v>
                </c:pt>
                <c:pt idx="591">
                  <c:v>5.2606200000000669E-13</c:v>
                </c:pt>
                <c:pt idx="592">
                  <c:v>5.2695200000000619E-13</c:v>
                </c:pt>
                <c:pt idx="593">
                  <c:v>5.2784200000000742E-13</c:v>
                </c:pt>
                <c:pt idx="594">
                  <c:v>5.2873200000000642E-13</c:v>
                </c:pt>
                <c:pt idx="595">
                  <c:v>5.296230000000072E-13</c:v>
                </c:pt>
                <c:pt idx="596">
                  <c:v>5.3051300000000529E-13</c:v>
                </c:pt>
                <c:pt idx="597">
                  <c:v>5.314030000000048E-13</c:v>
                </c:pt>
                <c:pt idx="598">
                  <c:v>5.322930000000042E-13</c:v>
                </c:pt>
                <c:pt idx="599">
                  <c:v>5.3318300000000623E-13</c:v>
                </c:pt>
                <c:pt idx="600">
                  <c:v>5.3407300000000553E-13</c:v>
                </c:pt>
                <c:pt idx="601">
                  <c:v>5.3496300000000655E-13</c:v>
                </c:pt>
                <c:pt idx="602">
                  <c:v>5.3585300000000454E-13</c:v>
                </c:pt>
                <c:pt idx="603">
                  <c:v>5.3674400000000513E-13</c:v>
                </c:pt>
                <c:pt idx="604">
                  <c:v>5.3763400000000736E-13</c:v>
                </c:pt>
                <c:pt idx="605">
                  <c:v>5.3852400000000707E-13</c:v>
                </c:pt>
                <c:pt idx="606">
                  <c:v>5.3941400000000485E-13</c:v>
                </c:pt>
                <c:pt idx="607">
                  <c:v>5.4030400000000759E-13</c:v>
                </c:pt>
                <c:pt idx="608">
                  <c:v>5.4119400000000679E-13</c:v>
                </c:pt>
                <c:pt idx="609">
                  <c:v>5.420840000000069E-13</c:v>
                </c:pt>
                <c:pt idx="610">
                  <c:v>5.4297400000000752E-13</c:v>
                </c:pt>
                <c:pt idx="611">
                  <c:v>5.438650000000077E-13</c:v>
                </c:pt>
                <c:pt idx="612">
                  <c:v>5.4475500000000599E-13</c:v>
                </c:pt>
                <c:pt idx="613">
                  <c:v>5.4564500000000711E-13</c:v>
                </c:pt>
                <c:pt idx="614">
                  <c:v>5.4653500000000621E-13</c:v>
                </c:pt>
                <c:pt idx="615">
                  <c:v>5.4742500000000713E-13</c:v>
                </c:pt>
                <c:pt idx="616">
                  <c:v>5.4831500000000643E-13</c:v>
                </c:pt>
                <c:pt idx="617">
                  <c:v>5.4920500000000594E-13</c:v>
                </c:pt>
                <c:pt idx="618">
                  <c:v>5.5009500000000554E-13</c:v>
                </c:pt>
                <c:pt idx="619">
                  <c:v>5.5098600000000724E-13</c:v>
                </c:pt>
                <c:pt idx="620">
                  <c:v>5.5187600000000675E-13</c:v>
                </c:pt>
                <c:pt idx="621">
                  <c:v>5.5276600000000595E-13</c:v>
                </c:pt>
                <c:pt idx="622">
                  <c:v>5.5365600000000737E-13</c:v>
                </c:pt>
                <c:pt idx="623">
                  <c:v>5.5454600000000708E-13</c:v>
                </c:pt>
                <c:pt idx="624">
                  <c:v>5.5543600000000658E-13</c:v>
                </c:pt>
                <c:pt idx="625">
                  <c:v>5.563260000000076E-13</c:v>
                </c:pt>
                <c:pt idx="626">
                  <c:v>5.5721600000000721E-13</c:v>
                </c:pt>
                <c:pt idx="627">
                  <c:v>5.5810700000000739E-13</c:v>
                </c:pt>
                <c:pt idx="628">
                  <c:v>5.5899700000000669E-13</c:v>
                </c:pt>
                <c:pt idx="629">
                  <c:v>5.598870000000063E-13</c:v>
                </c:pt>
                <c:pt idx="630">
                  <c:v>5.607770000000059E-13</c:v>
                </c:pt>
                <c:pt idx="631">
                  <c:v>5.6166700000000692E-13</c:v>
                </c:pt>
                <c:pt idx="632">
                  <c:v>5.6255700000000501E-13</c:v>
                </c:pt>
                <c:pt idx="633">
                  <c:v>5.6344700000000553E-13</c:v>
                </c:pt>
                <c:pt idx="634">
                  <c:v>5.6433700000000644E-13</c:v>
                </c:pt>
                <c:pt idx="635">
                  <c:v>5.6522700000000565E-13</c:v>
                </c:pt>
                <c:pt idx="636">
                  <c:v>5.6611800000000502E-13</c:v>
                </c:pt>
                <c:pt idx="637">
                  <c:v>5.6700800000000564E-13</c:v>
                </c:pt>
                <c:pt idx="638">
                  <c:v>5.6789800000000514E-13</c:v>
                </c:pt>
                <c:pt idx="639">
                  <c:v>5.6878800000000454E-13</c:v>
                </c:pt>
                <c:pt idx="640">
                  <c:v>5.6967800000000597E-13</c:v>
                </c:pt>
                <c:pt idx="641">
                  <c:v>5.7056800000000668E-13</c:v>
                </c:pt>
                <c:pt idx="642">
                  <c:v>5.7145800000000487E-13</c:v>
                </c:pt>
                <c:pt idx="643">
                  <c:v>5.7234800000000599E-13</c:v>
                </c:pt>
                <c:pt idx="644">
                  <c:v>5.7323900000000759E-13</c:v>
                </c:pt>
                <c:pt idx="645">
                  <c:v>5.7412900000000861E-13</c:v>
                </c:pt>
                <c:pt idx="646">
                  <c:v>5.750190000000069E-13</c:v>
                </c:pt>
                <c:pt idx="647">
                  <c:v>5.7590900000000802E-13</c:v>
                </c:pt>
                <c:pt idx="648">
                  <c:v>5.7679900000000561E-13</c:v>
                </c:pt>
                <c:pt idx="649">
                  <c:v>5.7768900000000764E-13</c:v>
                </c:pt>
                <c:pt idx="650">
                  <c:v>5.7857900000000724E-13</c:v>
                </c:pt>
                <c:pt idx="651">
                  <c:v>5.7946900000000665E-13</c:v>
                </c:pt>
                <c:pt idx="652">
                  <c:v>5.8036000000000713E-13</c:v>
                </c:pt>
                <c:pt idx="653">
                  <c:v>5.8125000000000522E-13</c:v>
                </c:pt>
                <c:pt idx="654">
                  <c:v>5.8214000000000594E-13</c:v>
                </c:pt>
                <c:pt idx="655">
                  <c:v>5.8303000000000716E-13</c:v>
                </c:pt>
                <c:pt idx="656">
                  <c:v>5.8392000000000828E-13</c:v>
                </c:pt>
                <c:pt idx="657">
                  <c:v>5.8481000000000627E-13</c:v>
                </c:pt>
                <c:pt idx="658">
                  <c:v>5.8570000000000557E-13</c:v>
                </c:pt>
                <c:pt idx="659">
                  <c:v>5.8659000000000538E-13</c:v>
                </c:pt>
                <c:pt idx="660">
                  <c:v>5.8748100000000536E-13</c:v>
                </c:pt>
                <c:pt idx="661">
                  <c:v>5.8837100000000658E-13</c:v>
                </c:pt>
                <c:pt idx="662">
                  <c:v>5.8926100000000598E-13</c:v>
                </c:pt>
                <c:pt idx="663">
                  <c:v>5.9015100000000721E-13</c:v>
                </c:pt>
                <c:pt idx="664">
                  <c:v>5.9104100000000691E-13</c:v>
                </c:pt>
                <c:pt idx="665">
                  <c:v>5.9193100000000743E-13</c:v>
                </c:pt>
                <c:pt idx="666">
                  <c:v>5.9282100000000693E-13</c:v>
                </c:pt>
                <c:pt idx="667">
                  <c:v>5.9371100000000644E-13</c:v>
                </c:pt>
                <c:pt idx="668">
                  <c:v>5.9460200000000823E-13</c:v>
                </c:pt>
                <c:pt idx="669">
                  <c:v>5.9549200000000602E-13</c:v>
                </c:pt>
                <c:pt idx="670">
                  <c:v>5.9638200000000704E-13</c:v>
                </c:pt>
                <c:pt idx="671">
                  <c:v>5.9727200000000806E-13</c:v>
                </c:pt>
                <c:pt idx="672">
                  <c:v>5.9816200000000888E-13</c:v>
                </c:pt>
                <c:pt idx="673">
                  <c:v>5.9905200000000717E-13</c:v>
                </c:pt>
                <c:pt idx="674">
                  <c:v>5.9994200000000829E-13</c:v>
                </c:pt>
                <c:pt idx="675">
                  <c:v>6.0083200000000759E-13</c:v>
                </c:pt>
                <c:pt idx="676">
                  <c:v>6.0172200000000679E-13</c:v>
                </c:pt>
                <c:pt idx="677">
                  <c:v>6.0261300000000597E-13</c:v>
                </c:pt>
                <c:pt idx="678">
                  <c:v>6.0350300000000668E-13</c:v>
                </c:pt>
                <c:pt idx="679">
                  <c:v>6.0439300000000649E-13</c:v>
                </c:pt>
                <c:pt idx="680">
                  <c:v>6.0528300000000599E-13</c:v>
                </c:pt>
                <c:pt idx="681">
                  <c:v>6.0617300000000711E-13</c:v>
                </c:pt>
                <c:pt idx="682">
                  <c:v>6.0706300000000803E-13</c:v>
                </c:pt>
                <c:pt idx="683">
                  <c:v>6.0795300000000713E-13</c:v>
                </c:pt>
                <c:pt idx="684">
                  <c:v>6.0884300000000644E-13</c:v>
                </c:pt>
                <c:pt idx="685">
                  <c:v>6.0973400000000712E-13</c:v>
                </c:pt>
                <c:pt idx="686">
                  <c:v>6.1062400000000764E-13</c:v>
                </c:pt>
                <c:pt idx="687">
                  <c:v>6.1151400000000593E-13</c:v>
                </c:pt>
                <c:pt idx="688">
                  <c:v>6.1240400000000543E-13</c:v>
                </c:pt>
                <c:pt idx="689">
                  <c:v>6.1329400000000605E-13</c:v>
                </c:pt>
                <c:pt idx="690">
                  <c:v>6.1418400000000757E-13</c:v>
                </c:pt>
                <c:pt idx="691">
                  <c:v>6.1507400000000708E-13</c:v>
                </c:pt>
                <c:pt idx="692">
                  <c:v>6.159640000000082E-13</c:v>
                </c:pt>
                <c:pt idx="693">
                  <c:v>6.1685500000000515E-13</c:v>
                </c:pt>
                <c:pt idx="694">
                  <c:v>6.1774500000000627E-13</c:v>
                </c:pt>
                <c:pt idx="695">
                  <c:v>6.1863500000000739E-13</c:v>
                </c:pt>
                <c:pt idx="696">
                  <c:v>6.1952500000000669E-13</c:v>
                </c:pt>
                <c:pt idx="697">
                  <c:v>6.204150000000064E-13</c:v>
                </c:pt>
                <c:pt idx="698">
                  <c:v>6.2130500000000742E-13</c:v>
                </c:pt>
                <c:pt idx="699">
                  <c:v>6.2219500000000692E-13</c:v>
                </c:pt>
                <c:pt idx="700">
                  <c:v>6.2308500000000754E-13</c:v>
                </c:pt>
                <c:pt idx="701">
                  <c:v>6.2397600000000954E-13</c:v>
                </c:pt>
                <c:pt idx="702">
                  <c:v>6.2486600000000884E-13</c:v>
                </c:pt>
                <c:pt idx="703">
                  <c:v>6.2575600000000703E-13</c:v>
                </c:pt>
                <c:pt idx="704">
                  <c:v>6.2664600000000755E-13</c:v>
                </c:pt>
                <c:pt idx="705">
                  <c:v>6.2753600000000857E-13</c:v>
                </c:pt>
                <c:pt idx="706">
                  <c:v>6.2842600000000837E-13</c:v>
                </c:pt>
                <c:pt idx="707">
                  <c:v>6.2931600000000778E-13</c:v>
                </c:pt>
                <c:pt idx="708">
                  <c:v>6.3020600000000758E-13</c:v>
                </c:pt>
                <c:pt idx="709">
                  <c:v>6.3109700000000595E-13</c:v>
                </c:pt>
                <c:pt idx="710">
                  <c:v>6.3198700000000717E-13</c:v>
                </c:pt>
                <c:pt idx="711">
                  <c:v>6.3287700000000637E-13</c:v>
                </c:pt>
                <c:pt idx="712">
                  <c:v>6.3376700000000759E-13</c:v>
                </c:pt>
                <c:pt idx="713">
                  <c:v>6.346570000000073E-13</c:v>
                </c:pt>
                <c:pt idx="714">
                  <c:v>6.355470000000069E-13</c:v>
                </c:pt>
                <c:pt idx="715">
                  <c:v>6.3643700000000651E-13</c:v>
                </c:pt>
                <c:pt idx="716">
                  <c:v>6.3732700000000864E-13</c:v>
                </c:pt>
                <c:pt idx="717">
                  <c:v>6.3821700000000643E-13</c:v>
                </c:pt>
                <c:pt idx="718">
                  <c:v>6.3910800000000722E-13</c:v>
                </c:pt>
                <c:pt idx="719">
                  <c:v>6.3999800000000642E-13</c:v>
                </c:pt>
                <c:pt idx="720">
                  <c:v>6.4088800000000754E-13</c:v>
                </c:pt>
                <c:pt idx="721">
                  <c:v>6.4177800000000644E-13</c:v>
                </c:pt>
                <c:pt idx="722">
                  <c:v>6.4266800000000786E-13</c:v>
                </c:pt>
                <c:pt idx="723">
                  <c:v>6.4355800000000716E-13</c:v>
                </c:pt>
                <c:pt idx="724">
                  <c:v>6.4444800000000677E-13</c:v>
                </c:pt>
                <c:pt idx="725">
                  <c:v>6.4533800000000779E-13</c:v>
                </c:pt>
                <c:pt idx="726">
                  <c:v>6.4622900000000787E-13</c:v>
                </c:pt>
                <c:pt idx="727">
                  <c:v>6.4711900000000909E-13</c:v>
                </c:pt>
                <c:pt idx="728">
                  <c:v>6.4800900000000859E-13</c:v>
                </c:pt>
                <c:pt idx="729">
                  <c:v>6.488990000000082E-13</c:v>
                </c:pt>
                <c:pt idx="730">
                  <c:v>6.497890000000077E-13</c:v>
                </c:pt>
                <c:pt idx="731">
                  <c:v>6.5067900000000862E-13</c:v>
                </c:pt>
                <c:pt idx="732">
                  <c:v>6.5156900000000823E-13</c:v>
                </c:pt>
                <c:pt idx="733">
                  <c:v>6.5245900000000602E-13</c:v>
                </c:pt>
                <c:pt idx="734">
                  <c:v>6.5335000000000812E-13</c:v>
                </c:pt>
                <c:pt idx="735">
                  <c:v>6.5424000000000762E-13</c:v>
                </c:pt>
                <c:pt idx="736">
                  <c:v>6.5513000000000824E-13</c:v>
                </c:pt>
                <c:pt idx="737">
                  <c:v>6.5602000000000754E-13</c:v>
                </c:pt>
                <c:pt idx="738">
                  <c:v>6.5691000000000714E-13</c:v>
                </c:pt>
                <c:pt idx="739">
                  <c:v>6.5780000000000806E-13</c:v>
                </c:pt>
                <c:pt idx="740">
                  <c:v>6.5869000000000757E-13</c:v>
                </c:pt>
                <c:pt idx="741">
                  <c:v>6.5958000000000717E-13</c:v>
                </c:pt>
                <c:pt idx="742">
                  <c:v>6.6047100000000564E-13</c:v>
                </c:pt>
                <c:pt idx="743">
                  <c:v>6.6136100000000686E-13</c:v>
                </c:pt>
                <c:pt idx="744">
                  <c:v>6.6225100000000495E-13</c:v>
                </c:pt>
                <c:pt idx="745">
                  <c:v>6.6314100000000758E-13</c:v>
                </c:pt>
                <c:pt idx="746">
                  <c:v>6.6403100000000679E-13</c:v>
                </c:pt>
                <c:pt idx="747">
                  <c:v>6.6492100000000821E-13</c:v>
                </c:pt>
                <c:pt idx="748">
                  <c:v>6.658110000000061E-13</c:v>
                </c:pt>
                <c:pt idx="749">
                  <c:v>6.6670100000000591E-13</c:v>
                </c:pt>
                <c:pt idx="750">
                  <c:v>6.675920000000073E-13</c:v>
                </c:pt>
                <c:pt idx="751">
                  <c:v>6.6848200000000701E-13</c:v>
                </c:pt>
                <c:pt idx="752">
                  <c:v>6.6937200000000813E-13</c:v>
                </c:pt>
                <c:pt idx="753">
                  <c:v>6.7026200000000864E-13</c:v>
                </c:pt>
                <c:pt idx="754">
                  <c:v>6.7115200000000774E-13</c:v>
                </c:pt>
                <c:pt idx="755">
                  <c:v>6.7204200000000725E-13</c:v>
                </c:pt>
                <c:pt idx="756">
                  <c:v>6.7293200000000837E-13</c:v>
                </c:pt>
                <c:pt idx="757">
                  <c:v>6.7382200000000938E-13</c:v>
                </c:pt>
                <c:pt idx="758">
                  <c:v>6.7471200000000768E-13</c:v>
                </c:pt>
                <c:pt idx="759">
                  <c:v>6.7560300000000806E-13</c:v>
                </c:pt>
                <c:pt idx="760">
                  <c:v>6.7649300000000595E-13</c:v>
                </c:pt>
                <c:pt idx="761">
                  <c:v>6.7738300000000859E-13</c:v>
                </c:pt>
                <c:pt idx="762">
                  <c:v>6.7827300000000779E-13</c:v>
                </c:pt>
                <c:pt idx="763">
                  <c:v>6.7916300000000901E-13</c:v>
                </c:pt>
                <c:pt idx="764">
                  <c:v>6.800530000000071E-13</c:v>
                </c:pt>
                <c:pt idx="765">
                  <c:v>6.8094300000000802E-13</c:v>
                </c:pt>
                <c:pt idx="766">
                  <c:v>6.8183300000000762E-13</c:v>
                </c:pt>
                <c:pt idx="767">
                  <c:v>6.827240000000077E-13</c:v>
                </c:pt>
                <c:pt idx="768">
                  <c:v>6.8361400000000882E-13</c:v>
                </c:pt>
                <c:pt idx="769">
                  <c:v>6.8450400000000823E-13</c:v>
                </c:pt>
                <c:pt idx="770">
                  <c:v>6.8539400000000753E-13</c:v>
                </c:pt>
                <c:pt idx="771">
                  <c:v>6.8628400000000703E-13</c:v>
                </c:pt>
                <c:pt idx="772">
                  <c:v>6.8717400000000937E-13</c:v>
                </c:pt>
                <c:pt idx="773">
                  <c:v>6.8806400000000867E-13</c:v>
                </c:pt>
                <c:pt idx="774">
                  <c:v>6.8895400000000838E-13</c:v>
                </c:pt>
                <c:pt idx="775">
                  <c:v>6.8984500000000714E-13</c:v>
                </c:pt>
                <c:pt idx="776">
                  <c:v>6.9073500000000826E-13</c:v>
                </c:pt>
                <c:pt idx="777">
                  <c:v>6.9162500000000928E-13</c:v>
                </c:pt>
                <c:pt idx="778">
                  <c:v>6.9251500000000737E-13</c:v>
                </c:pt>
                <c:pt idx="779">
                  <c:v>6.9340500000000829E-13</c:v>
                </c:pt>
                <c:pt idx="780">
                  <c:v>6.942950000000077E-13</c:v>
                </c:pt>
                <c:pt idx="781">
                  <c:v>6.9518500000000882E-13</c:v>
                </c:pt>
                <c:pt idx="782">
                  <c:v>6.9607500000000832E-13</c:v>
                </c:pt>
                <c:pt idx="783">
                  <c:v>6.9696600000001002E-13</c:v>
                </c:pt>
                <c:pt idx="784">
                  <c:v>6.9785600000000932E-13</c:v>
                </c:pt>
                <c:pt idx="785">
                  <c:v>6.9874600000000903E-13</c:v>
                </c:pt>
                <c:pt idx="786">
                  <c:v>6.9963600000000984E-13</c:v>
                </c:pt>
                <c:pt idx="787">
                  <c:v>7.0052600000000915E-13</c:v>
                </c:pt>
                <c:pt idx="788">
                  <c:v>7.0141600000000724E-13</c:v>
                </c:pt>
                <c:pt idx="789">
                  <c:v>7.0230600000000816E-13</c:v>
                </c:pt>
                <c:pt idx="790">
                  <c:v>7.0319600000000938E-13</c:v>
                </c:pt>
                <c:pt idx="791">
                  <c:v>7.0408700000000815E-13</c:v>
                </c:pt>
                <c:pt idx="792">
                  <c:v>7.0497700000000916E-13</c:v>
                </c:pt>
                <c:pt idx="793">
                  <c:v>7.0586700000000857E-13</c:v>
                </c:pt>
                <c:pt idx="794">
                  <c:v>7.0675700000000666E-13</c:v>
                </c:pt>
                <c:pt idx="795">
                  <c:v>7.0764700000000919E-13</c:v>
                </c:pt>
                <c:pt idx="796">
                  <c:v>7.085370000000086E-13</c:v>
                </c:pt>
                <c:pt idx="797">
                  <c:v>7.094270000000082E-13</c:v>
                </c:pt>
                <c:pt idx="798">
                  <c:v>7.1031700000000771E-13</c:v>
                </c:pt>
                <c:pt idx="799">
                  <c:v>7.1120700000000721E-13</c:v>
                </c:pt>
                <c:pt idx="800">
                  <c:v>7.1209800000000588E-13</c:v>
                </c:pt>
                <c:pt idx="801">
                  <c:v>7.129880000000071E-13</c:v>
                </c:pt>
                <c:pt idx="802">
                  <c:v>7.1387800000000812E-13</c:v>
                </c:pt>
                <c:pt idx="803">
                  <c:v>7.1476800000000762E-13</c:v>
                </c:pt>
                <c:pt idx="804">
                  <c:v>7.1565800000000693E-13</c:v>
                </c:pt>
                <c:pt idx="805">
                  <c:v>7.1654800000000623E-13</c:v>
                </c:pt>
                <c:pt idx="806">
                  <c:v>7.1743800000000715E-13</c:v>
                </c:pt>
                <c:pt idx="807">
                  <c:v>7.1832800000000827E-13</c:v>
                </c:pt>
                <c:pt idx="808">
                  <c:v>7.1921900000000704E-13</c:v>
                </c:pt>
                <c:pt idx="809">
                  <c:v>7.2010900000000937E-13</c:v>
                </c:pt>
                <c:pt idx="810">
                  <c:v>7.2099900000000877E-13</c:v>
                </c:pt>
                <c:pt idx="811">
                  <c:v>7.2188900000000848E-13</c:v>
                </c:pt>
                <c:pt idx="812">
                  <c:v>7.2277900000000828E-13</c:v>
                </c:pt>
                <c:pt idx="813">
                  <c:v>7.2366900000001041E-13</c:v>
                </c:pt>
                <c:pt idx="814">
                  <c:v>7.2455900000000861E-13</c:v>
                </c:pt>
                <c:pt idx="815">
                  <c:v>7.2544900000000821E-13</c:v>
                </c:pt>
                <c:pt idx="816">
                  <c:v>7.2634000000000839E-13</c:v>
                </c:pt>
                <c:pt idx="817">
                  <c:v>7.2723000000000931E-13</c:v>
                </c:pt>
                <c:pt idx="818">
                  <c:v>7.2812000000001013E-13</c:v>
                </c:pt>
                <c:pt idx="819">
                  <c:v>7.2901000000000832E-13</c:v>
                </c:pt>
                <c:pt idx="820">
                  <c:v>7.2990000000000914E-13</c:v>
                </c:pt>
                <c:pt idx="821">
                  <c:v>7.3079000000000713E-13</c:v>
                </c:pt>
                <c:pt idx="822">
                  <c:v>7.3168000000000815E-13</c:v>
                </c:pt>
                <c:pt idx="823">
                  <c:v>7.3257000000000765E-13</c:v>
                </c:pt>
                <c:pt idx="824">
                  <c:v>7.3346100000000814E-13</c:v>
                </c:pt>
                <c:pt idx="825">
                  <c:v>7.3435100000000754E-13</c:v>
                </c:pt>
                <c:pt idx="826">
                  <c:v>7.3524100000000674E-13</c:v>
                </c:pt>
                <c:pt idx="827">
                  <c:v>7.3613100000000806E-13</c:v>
                </c:pt>
                <c:pt idx="828">
                  <c:v>7.3702100000000888E-13</c:v>
                </c:pt>
                <c:pt idx="829">
                  <c:v>7.3791100000000859E-13</c:v>
                </c:pt>
                <c:pt idx="830">
                  <c:v>7.3880100000000779E-13</c:v>
                </c:pt>
                <c:pt idx="831">
                  <c:v>7.396910000000076E-13</c:v>
                </c:pt>
                <c:pt idx="832">
                  <c:v>7.4058200000000929E-13</c:v>
                </c:pt>
                <c:pt idx="833">
                  <c:v>7.414720000000086E-13</c:v>
                </c:pt>
                <c:pt idx="834">
                  <c:v>7.4236200000000962E-13</c:v>
                </c:pt>
                <c:pt idx="835">
                  <c:v>7.4325200000000922E-13</c:v>
                </c:pt>
                <c:pt idx="836">
                  <c:v>7.4414200000001014E-13</c:v>
                </c:pt>
                <c:pt idx="837">
                  <c:v>7.4503200000000954E-13</c:v>
                </c:pt>
                <c:pt idx="838">
                  <c:v>7.4592200000001036E-13</c:v>
                </c:pt>
                <c:pt idx="839">
                  <c:v>7.4681200000000825E-13</c:v>
                </c:pt>
                <c:pt idx="840">
                  <c:v>7.4770200000000937E-13</c:v>
                </c:pt>
                <c:pt idx="841">
                  <c:v>7.4859300000000854E-13</c:v>
                </c:pt>
                <c:pt idx="842">
                  <c:v>7.4948300000000754E-13</c:v>
                </c:pt>
                <c:pt idx="843">
                  <c:v>7.5037300000000886E-13</c:v>
                </c:pt>
                <c:pt idx="844">
                  <c:v>7.5126300000000837E-13</c:v>
                </c:pt>
                <c:pt idx="845">
                  <c:v>7.5215300000000777E-13</c:v>
                </c:pt>
                <c:pt idx="846">
                  <c:v>7.5304300000000889E-13</c:v>
                </c:pt>
                <c:pt idx="847">
                  <c:v>7.5393300000000961E-13</c:v>
                </c:pt>
                <c:pt idx="848">
                  <c:v>7.5482300000000921E-13</c:v>
                </c:pt>
                <c:pt idx="849">
                  <c:v>7.5571400000000828E-13</c:v>
                </c:pt>
                <c:pt idx="850">
                  <c:v>7.566040000000092E-13</c:v>
                </c:pt>
                <c:pt idx="851">
                  <c:v>7.5749400000000861E-13</c:v>
                </c:pt>
                <c:pt idx="852">
                  <c:v>7.5838400000000952E-13</c:v>
                </c:pt>
                <c:pt idx="853">
                  <c:v>7.5927400000000913E-13</c:v>
                </c:pt>
                <c:pt idx="854">
                  <c:v>7.6016400000000974E-13</c:v>
                </c:pt>
                <c:pt idx="855">
                  <c:v>7.6105400000000763E-13</c:v>
                </c:pt>
                <c:pt idx="856">
                  <c:v>7.6194400000000885E-13</c:v>
                </c:pt>
                <c:pt idx="857">
                  <c:v>7.6283500000000813E-13</c:v>
                </c:pt>
                <c:pt idx="858">
                  <c:v>7.6372500000000874E-13</c:v>
                </c:pt>
                <c:pt idx="859">
                  <c:v>7.6461500000000815E-13</c:v>
                </c:pt>
                <c:pt idx="860">
                  <c:v>7.6550500000000775E-13</c:v>
                </c:pt>
                <c:pt idx="861">
                  <c:v>7.6639500000000716E-13</c:v>
                </c:pt>
                <c:pt idx="862">
                  <c:v>7.6728500000000828E-13</c:v>
                </c:pt>
                <c:pt idx="863">
                  <c:v>7.6817500000000919E-13</c:v>
                </c:pt>
                <c:pt idx="864">
                  <c:v>7.690650000000086E-13</c:v>
                </c:pt>
                <c:pt idx="865">
                  <c:v>7.6995600000000888E-13</c:v>
                </c:pt>
                <c:pt idx="866">
                  <c:v>7.708460000000097E-13</c:v>
                </c:pt>
                <c:pt idx="867">
                  <c:v>7.7173600000000951E-13</c:v>
                </c:pt>
                <c:pt idx="868">
                  <c:v>7.7262600000001042E-13</c:v>
                </c:pt>
                <c:pt idx="869">
                  <c:v>7.7351600000000983E-13</c:v>
                </c:pt>
                <c:pt idx="870">
                  <c:v>7.7440600000000923E-13</c:v>
                </c:pt>
                <c:pt idx="871">
                  <c:v>7.7529600000000884E-13</c:v>
                </c:pt>
                <c:pt idx="872">
                  <c:v>7.7618600000000965E-13</c:v>
                </c:pt>
                <c:pt idx="873">
                  <c:v>7.7707700000001014E-13</c:v>
                </c:pt>
                <c:pt idx="874">
                  <c:v>7.7796700000001106E-13</c:v>
                </c:pt>
                <c:pt idx="875">
                  <c:v>7.7885700000000905E-13</c:v>
                </c:pt>
                <c:pt idx="876">
                  <c:v>7.7974700000000865E-13</c:v>
                </c:pt>
                <c:pt idx="877">
                  <c:v>7.8063700000000937E-13</c:v>
                </c:pt>
                <c:pt idx="878">
                  <c:v>7.8152700000000918E-13</c:v>
                </c:pt>
                <c:pt idx="879">
                  <c:v>7.8241700000000707E-13</c:v>
                </c:pt>
                <c:pt idx="880">
                  <c:v>7.833070000000095E-13</c:v>
                </c:pt>
                <c:pt idx="881">
                  <c:v>7.8419800000000847E-13</c:v>
                </c:pt>
                <c:pt idx="882">
                  <c:v>7.8508800000000787E-13</c:v>
                </c:pt>
                <c:pt idx="883">
                  <c:v>7.8597800000000889E-13</c:v>
                </c:pt>
                <c:pt idx="884">
                  <c:v>7.868680000000084E-13</c:v>
                </c:pt>
                <c:pt idx="885">
                  <c:v>7.877580000000082E-13</c:v>
                </c:pt>
                <c:pt idx="886">
                  <c:v>7.8864800000000882E-13</c:v>
                </c:pt>
                <c:pt idx="887">
                  <c:v>7.8953800000000832E-13</c:v>
                </c:pt>
                <c:pt idx="888">
                  <c:v>7.9042800000000914E-13</c:v>
                </c:pt>
                <c:pt idx="889">
                  <c:v>7.9131800000000875E-13</c:v>
                </c:pt>
                <c:pt idx="890">
                  <c:v>7.9220900000000913E-13</c:v>
                </c:pt>
                <c:pt idx="891">
                  <c:v>7.9309900000000975E-13</c:v>
                </c:pt>
                <c:pt idx="892">
                  <c:v>7.9398900000001097E-13</c:v>
                </c:pt>
                <c:pt idx="893">
                  <c:v>7.9487900000001027E-13</c:v>
                </c:pt>
                <c:pt idx="894">
                  <c:v>7.9576900000000987E-13</c:v>
                </c:pt>
                <c:pt idx="895">
                  <c:v>7.9665900000000938E-13</c:v>
                </c:pt>
                <c:pt idx="896">
                  <c:v>7.975490000000104E-13</c:v>
                </c:pt>
                <c:pt idx="897">
                  <c:v>7.984390000000097E-13</c:v>
                </c:pt>
                <c:pt idx="898">
                  <c:v>7.9933000000001019E-13</c:v>
                </c:pt>
                <c:pt idx="899">
                  <c:v>8.0022000000000969E-13</c:v>
                </c:pt>
                <c:pt idx="900">
                  <c:v>8.0111000000000738E-13</c:v>
                </c:pt>
                <c:pt idx="901">
                  <c:v>8.0200000000000799E-13</c:v>
                </c:pt>
                <c:pt idx="902">
                  <c:v>8.0289000000000608E-13</c:v>
                </c:pt>
                <c:pt idx="903">
                  <c:v>8.0378000000000741E-13</c:v>
                </c:pt>
                <c:pt idx="904">
                  <c:v>8.0467000000000832E-13</c:v>
                </c:pt>
                <c:pt idx="905">
                  <c:v>8.0556000000001227E-13</c:v>
                </c:pt>
                <c:pt idx="906">
                  <c:v>8.0645100000001023E-13</c:v>
                </c:pt>
                <c:pt idx="907">
                  <c:v>8.0734100000001075E-13</c:v>
                </c:pt>
                <c:pt idx="908">
                  <c:v>8.0823100000000894E-13</c:v>
                </c:pt>
                <c:pt idx="909">
                  <c:v>8.0912100000000703E-13</c:v>
                </c:pt>
                <c:pt idx="910">
                  <c:v>8.1001100000000775E-13</c:v>
                </c:pt>
                <c:pt idx="911">
                  <c:v>8.1090100000000887E-13</c:v>
                </c:pt>
                <c:pt idx="912">
                  <c:v>8.1179100000000736E-13</c:v>
                </c:pt>
                <c:pt idx="913">
                  <c:v>8.1268100000000777E-13</c:v>
                </c:pt>
                <c:pt idx="914">
                  <c:v>8.1357200000000816E-13</c:v>
                </c:pt>
                <c:pt idx="915">
                  <c:v>8.1446200000000645E-13</c:v>
                </c:pt>
                <c:pt idx="916">
                  <c:v>8.1535200000000999E-13</c:v>
                </c:pt>
                <c:pt idx="917">
                  <c:v>8.1624200000001101E-13</c:v>
                </c:pt>
                <c:pt idx="918">
                  <c:v>8.1713200000000567E-13</c:v>
                </c:pt>
                <c:pt idx="919">
                  <c:v>8.1802200000000699E-13</c:v>
                </c:pt>
                <c:pt idx="920">
                  <c:v>8.1891200000000761E-13</c:v>
                </c:pt>
                <c:pt idx="921">
                  <c:v>8.198020000000057E-13</c:v>
                </c:pt>
                <c:pt idx="922">
                  <c:v>8.2069300000000942E-13</c:v>
                </c:pt>
                <c:pt idx="923">
                  <c:v>8.2158300000001043E-13</c:v>
                </c:pt>
                <c:pt idx="924">
                  <c:v>8.2247300000000832E-13</c:v>
                </c:pt>
                <c:pt idx="925">
                  <c:v>8.2336300000000914E-13</c:v>
                </c:pt>
                <c:pt idx="926">
                  <c:v>8.2425300000001026E-13</c:v>
                </c:pt>
                <c:pt idx="927">
                  <c:v>8.2514300000001078E-13</c:v>
                </c:pt>
                <c:pt idx="928">
                  <c:v>8.2603300000000907E-13</c:v>
                </c:pt>
                <c:pt idx="929">
                  <c:v>8.2692300000000988E-13</c:v>
                </c:pt>
                <c:pt idx="930">
                  <c:v>8.2781300000000777E-13</c:v>
                </c:pt>
                <c:pt idx="931">
                  <c:v>8.2870400000000887E-13</c:v>
                </c:pt>
                <c:pt idx="932">
                  <c:v>8.2959400000000948E-13</c:v>
                </c:pt>
                <c:pt idx="933">
                  <c:v>8.304840000000101E-13</c:v>
                </c:pt>
                <c:pt idx="934">
                  <c:v>8.3137400000001122E-13</c:v>
                </c:pt>
                <c:pt idx="935">
                  <c:v>8.3226400000001173E-13</c:v>
                </c:pt>
                <c:pt idx="936">
                  <c:v>8.3315400000001043E-13</c:v>
                </c:pt>
                <c:pt idx="937">
                  <c:v>8.3404400000001114E-13</c:v>
                </c:pt>
                <c:pt idx="938">
                  <c:v>8.3493400000000913E-13</c:v>
                </c:pt>
                <c:pt idx="939">
                  <c:v>8.3582500000000952E-13</c:v>
                </c:pt>
                <c:pt idx="940">
                  <c:v>8.3671500000001064E-13</c:v>
                </c:pt>
                <c:pt idx="941">
                  <c:v>8.3760500000001156E-13</c:v>
                </c:pt>
                <c:pt idx="942">
                  <c:v>8.3849500000000985E-13</c:v>
                </c:pt>
                <c:pt idx="943">
                  <c:v>8.3938500000001077E-13</c:v>
                </c:pt>
                <c:pt idx="944">
                  <c:v>8.4027500000001118E-13</c:v>
                </c:pt>
                <c:pt idx="945">
                  <c:v>8.4116500000000967E-13</c:v>
                </c:pt>
                <c:pt idx="946">
                  <c:v>8.4205500000001079E-13</c:v>
                </c:pt>
                <c:pt idx="947">
                  <c:v>8.4294600000001098E-13</c:v>
                </c:pt>
                <c:pt idx="948">
                  <c:v>8.4383600000000644E-13</c:v>
                </c:pt>
                <c:pt idx="949">
                  <c:v>8.4472600000000736E-13</c:v>
                </c:pt>
                <c:pt idx="950">
                  <c:v>8.45616000000011E-13</c:v>
                </c:pt>
                <c:pt idx="951">
                  <c:v>8.4650600000001142E-13</c:v>
                </c:pt>
                <c:pt idx="952">
                  <c:v>8.4739600000000981E-13</c:v>
                </c:pt>
                <c:pt idx="953">
                  <c:v>8.4828600000001063E-13</c:v>
                </c:pt>
                <c:pt idx="954">
                  <c:v>8.4917600000000852E-13</c:v>
                </c:pt>
                <c:pt idx="955">
                  <c:v>8.5006700000000981E-13</c:v>
                </c:pt>
                <c:pt idx="956">
                  <c:v>8.5095700000001043E-13</c:v>
                </c:pt>
                <c:pt idx="957">
                  <c:v>8.5184700000000761E-13</c:v>
                </c:pt>
                <c:pt idx="958">
                  <c:v>8.527370000000057E-13</c:v>
                </c:pt>
                <c:pt idx="959">
                  <c:v>8.5362700000000732E-13</c:v>
                </c:pt>
                <c:pt idx="960">
                  <c:v>8.5451700000000774E-13</c:v>
                </c:pt>
                <c:pt idx="961">
                  <c:v>8.5540700000000906E-13</c:v>
                </c:pt>
                <c:pt idx="962">
                  <c:v>8.5629700000000988E-13</c:v>
                </c:pt>
                <c:pt idx="963">
                  <c:v>8.5718800000001026E-13</c:v>
                </c:pt>
                <c:pt idx="964">
                  <c:v>8.5807800000001078E-13</c:v>
                </c:pt>
                <c:pt idx="965">
                  <c:v>8.5896800000001179E-13</c:v>
                </c:pt>
                <c:pt idx="966">
                  <c:v>8.5985800000000989E-13</c:v>
                </c:pt>
                <c:pt idx="967">
                  <c:v>8.6074800000001121E-13</c:v>
                </c:pt>
                <c:pt idx="968">
                  <c:v>8.616380000000093E-13</c:v>
                </c:pt>
                <c:pt idx="969">
                  <c:v>8.6252800000001042E-13</c:v>
                </c:pt>
                <c:pt idx="970">
                  <c:v>8.63418000000008E-13</c:v>
                </c:pt>
                <c:pt idx="971">
                  <c:v>8.6430800000000923E-13</c:v>
                </c:pt>
                <c:pt idx="972">
                  <c:v>8.6519900000000981E-13</c:v>
                </c:pt>
                <c:pt idx="973">
                  <c:v>8.6608900000001043E-13</c:v>
                </c:pt>
                <c:pt idx="974">
                  <c:v>8.6697900000001114E-13</c:v>
                </c:pt>
                <c:pt idx="975">
                  <c:v>8.6786900000000984E-13</c:v>
                </c:pt>
                <c:pt idx="976">
                  <c:v>8.6875900000001025E-13</c:v>
                </c:pt>
                <c:pt idx="977">
                  <c:v>8.6964900000001117E-13</c:v>
                </c:pt>
                <c:pt idx="978">
                  <c:v>8.7053900000000967E-13</c:v>
                </c:pt>
                <c:pt idx="979">
                  <c:v>8.7142900000000806E-13</c:v>
                </c:pt>
                <c:pt idx="980">
                  <c:v>8.7232000000000774E-13</c:v>
                </c:pt>
                <c:pt idx="981">
                  <c:v>8.7321000000000855E-13</c:v>
                </c:pt>
                <c:pt idx="982">
                  <c:v>8.7410000000000695E-13</c:v>
                </c:pt>
                <c:pt idx="983">
                  <c:v>8.7499000000000807E-13</c:v>
                </c:pt>
                <c:pt idx="984">
                  <c:v>8.7588000000000818E-13</c:v>
                </c:pt>
                <c:pt idx="985">
                  <c:v>8.767700000000095E-13</c:v>
                </c:pt>
                <c:pt idx="986">
                  <c:v>8.7766000000001062E-13</c:v>
                </c:pt>
                <c:pt idx="987">
                  <c:v>8.7855000000001124E-13</c:v>
                </c:pt>
                <c:pt idx="988">
                  <c:v>8.794410000000091E-13</c:v>
                </c:pt>
                <c:pt idx="989">
                  <c:v>8.8033100000000981E-13</c:v>
                </c:pt>
                <c:pt idx="990">
                  <c:v>8.8122100000001063E-13</c:v>
                </c:pt>
                <c:pt idx="991">
                  <c:v>8.8211100000000852E-13</c:v>
                </c:pt>
                <c:pt idx="992">
                  <c:v>8.8300100000001004E-13</c:v>
                </c:pt>
                <c:pt idx="993">
                  <c:v>8.8389100000000773E-13</c:v>
                </c:pt>
                <c:pt idx="994">
                  <c:v>8.8478100000000905E-13</c:v>
                </c:pt>
                <c:pt idx="995">
                  <c:v>8.8567100000001219E-13</c:v>
                </c:pt>
                <c:pt idx="996">
                  <c:v>8.8656200000001237E-13</c:v>
                </c:pt>
                <c:pt idx="997">
                  <c:v>8.8745200000001097E-13</c:v>
                </c:pt>
                <c:pt idx="998">
                  <c:v>8.8834200000001158E-13</c:v>
                </c:pt>
                <c:pt idx="999">
                  <c:v>8.8923200000000988E-13</c:v>
                </c:pt>
                <c:pt idx="1000">
                  <c:v>8.9012200000000817E-13</c:v>
                </c:pt>
                <c:pt idx="1001">
                  <c:v>8.9101200000000889E-13</c:v>
                </c:pt>
                <c:pt idx="1002">
                  <c:v>8.9190200000001021E-13</c:v>
                </c:pt>
                <c:pt idx="1003">
                  <c:v>8.927920000000081E-13</c:v>
                </c:pt>
                <c:pt idx="1004">
                  <c:v>8.9368300000001121E-13</c:v>
                </c:pt>
                <c:pt idx="1005">
                  <c:v>8.9457300000001172E-13</c:v>
                </c:pt>
                <c:pt idx="1006">
                  <c:v>8.9546300000001284E-13</c:v>
                </c:pt>
                <c:pt idx="1007">
                  <c:v>8.9635300000001366E-13</c:v>
                </c:pt>
                <c:pt idx="1008">
                  <c:v>8.9724300000001448E-13</c:v>
                </c:pt>
                <c:pt idx="1009">
                  <c:v>8.9813300000001024E-13</c:v>
                </c:pt>
                <c:pt idx="1010">
                  <c:v>8.9902300000001116E-13</c:v>
                </c:pt>
                <c:pt idx="1011">
                  <c:v>8.9991300000001178E-13</c:v>
                </c:pt>
                <c:pt idx="1012">
                  <c:v>9.0080300000001058E-13</c:v>
                </c:pt>
                <c:pt idx="1013">
                  <c:v>9.0169400000001046E-13</c:v>
                </c:pt>
                <c:pt idx="1014">
                  <c:v>9.0258400000001117E-13</c:v>
                </c:pt>
                <c:pt idx="1015">
                  <c:v>9.0347400000000987E-13</c:v>
                </c:pt>
                <c:pt idx="1016">
                  <c:v>9.0436400000001058E-13</c:v>
                </c:pt>
                <c:pt idx="1017">
                  <c:v>9.0525400000001362E-13</c:v>
                </c:pt>
                <c:pt idx="1018">
                  <c:v>9.0614400000001192E-13</c:v>
                </c:pt>
                <c:pt idx="1019">
                  <c:v>9.0703400000001021E-13</c:v>
                </c:pt>
                <c:pt idx="1020">
                  <c:v>9.0792400000001123E-13</c:v>
                </c:pt>
                <c:pt idx="1021">
                  <c:v>9.0881500000000868E-13</c:v>
                </c:pt>
                <c:pt idx="1022">
                  <c:v>9.097050000000096E-13</c:v>
                </c:pt>
                <c:pt idx="1023">
                  <c:v>9.1059500000001082E-13</c:v>
                </c:pt>
              </c:numCache>
            </c:numRef>
          </c:xVal>
          <c:yVal>
            <c:numRef>
              <c:f>impulsion1480x2_avec_materiaux!$I$1:$I$1024</c:f>
              <c:numCache>
                <c:formatCode>0.00</c:formatCode>
                <c:ptCount val="1024"/>
                <c:pt idx="0">
                  <c:v>4.6953948972825712E-4</c:v>
                </c:pt>
                <c:pt idx="1">
                  <c:v>4.682113078862561E-4</c:v>
                </c:pt>
                <c:pt idx="2">
                  <c:v>4.7210717359276542E-4</c:v>
                </c:pt>
                <c:pt idx="3">
                  <c:v>4.8066276072370953E-4</c:v>
                </c:pt>
                <c:pt idx="4">
                  <c:v>4.922455544201852E-4</c:v>
                </c:pt>
                <c:pt idx="5">
                  <c:v>5.0452367851953417E-4</c:v>
                </c:pt>
                <c:pt idx="6">
                  <c:v>5.1499797447230786E-4</c:v>
                </c:pt>
                <c:pt idx="7">
                  <c:v>5.2156834291680132E-4</c:v>
                </c:pt>
                <c:pt idx="8">
                  <c:v>5.2300938998361773E-4</c:v>
                </c:pt>
                <c:pt idx="9">
                  <c:v>5.1925863670901069E-4</c:v>
                </c:pt>
                <c:pt idx="10">
                  <c:v>5.1143264263846732E-4</c:v>
                </c:pt>
                <c:pt idx="11">
                  <c:v>5.0157305907083704E-4</c:v>
                </c:pt>
                <c:pt idx="12">
                  <c:v>4.9219315270866487E-4</c:v>
                </c:pt>
                <c:pt idx="13">
                  <c:v>4.8570743318277886E-4</c:v>
                </c:pt>
                <c:pt idx="14">
                  <c:v>4.8388143508133394E-4</c:v>
                </c:pt>
                <c:pt idx="15">
                  <c:v>4.8743668966295798E-4</c:v>
                </c:pt>
                <c:pt idx="16">
                  <c:v>4.9587538066820465E-4</c:v>
                </c:pt>
                <c:pt idx="17">
                  <c:v>5.0759522499481023E-4</c:v>
                </c:pt>
                <c:pt idx="18">
                  <c:v>5.2025023832701837E-4</c:v>
                </c:pt>
                <c:pt idx="19">
                  <c:v>5.3127273680031114E-4</c:v>
                </c:pt>
                <c:pt idx="20">
                  <c:v>5.3846184853084038E-4</c:v>
                </c:pt>
                <c:pt idx="21">
                  <c:v>5.4047125262260485E-4</c:v>
                </c:pt>
                <c:pt idx="22">
                  <c:v>5.371316512383955E-4</c:v>
                </c:pt>
                <c:pt idx="23">
                  <c:v>5.2947495500506932E-4</c:v>
                </c:pt>
                <c:pt idx="24">
                  <c:v>5.1952266071705704E-4</c:v>
                </c:pt>
                <c:pt idx="25">
                  <c:v>5.0982632863532165E-4</c:v>
                </c:pt>
                <c:pt idx="26">
                  <c:v>5.0289317911106769E-4</c:v>
                </c:pt>
                <c:pt idx="27">
                  <c:v>5.0062579736258393E-4</c:v>
                </c:pt>
                <c:pt idx="28">
                  <c:v>5.0388679617951473E-4</c:v>
                </c:pt>
                <c:pt idx="29">
                  <c:v>5.123093635812161E-4</c:v>
                </c:pt>
                <c:pt idx="30">
                  <c:v>5.2436780358226646E-4</c:v>
                </c:pt>
                <c:pt idx="31">
                  <c:v>5.377161318668918E-4</c:v>
                </c:pt>
                <c:pt idx="32">
                  <c:v>5.4972217015642291E-4</c:v>
                </c:pt>
                <c:pt idx="33">
                  <c:v>5.5804598048641186E-4</c:v>
                </c:pt>
                <c:pt idx="34">
                  <c:v>5.6117799047498442E-4</c:v>
                </c:pt>
                <c:pt idx="35">
                  <c:v>5.5877355809636918E-4</c:v>
                </c:pt>
                <c:pt idx="36">
                  <c:v>5.5173560514907303E-4</c:v>
                </c:pt>
                <c:pt idx="37">
                  <c:v>5.4202919581512082E-4</c:v>
                </c:pt>
                <c:pt idx="38">
                  <c:v>5.3223007576078238E-4</c:v>
                </c:pt>
                <c:pt idx="39">
                  <c:v>5.2496034601253545E-4</c:v>
                </c:pt>
                <c:pt idx="40">
                  <c:v>5.222999514276444E-4</c:v>
                </c:pt>
                <c:pt idx="41">
                  <c:v>5.2531708074096022E-4</c:v>
                </c:pt>
                <c:pt idx="42">
                  <c:v>5.338242970612749E-4</c:v>
                </c:pt>
                <c:pt idx="43">
                  <c:v>5.4641683142974101E-4</c:v>
                </c:pt>
                <c:pt idx="44">
                  <c:v>5.6077490038636572E-4</c:v>
                </c:pt>
                <c:pt idx="45">
                  <c:v>5.7418772308517321E-4</c:v>
                </c:pt>
                <c:pt idx="46">
                  <c:v>5.8415009462539831E-4</c:v>
                </c:pt>
                <c:pt idx="47">
                  <c:v>5.8892671217554112E-4</c:v>
                </c:pt>
                <c:pt idx="48">
                  <c:v>5.8794518780974961E-4</c:v>
                </c:pt>
                <c:pt idx="49">
                  <c:v>5.8192705278666413E-4</c:v>
                </c:pt>
                <c:pt idx="50">
                  <c:v>5.7274264511747094E-4</c:v>
                </c:pt>
                <c:pt idx="51">
                  <c:v>5.6298786497288339E-4</c:v>
                </c:pt>
                <c:pt idx="52">
                  <c:v>5.5542186400949704E-4</c:v>
                </c:pt>
                <c:pt idx="53">
                  <c:v>5.5234225573244492E-4</c:v>
                </c:pt>
                <c:pt idx="54">
                  <c:v>5.5507520653328704E-4</c:v>
                </c:pt>
                <c:pt idx="55">
                  <c:v>5.6366908722264907E-4</c:v>
                </c:pt>
                <c:pt idx="56">
                  <c:v>5.7688036487714824E-4</c:v>
                </c:pt>
                <c:pt idx="57">
                  <c:v>5.9243964229785764E-4</c:v>
                </c:pt>
                <c:pt idx="58">
                  <c:v>6.075494742697542E-4</c:v>
                </c:pt>
                <c:pt idx="59">
                  <c:v>6.1950714174864509E-4</c:v>
                </c:pt>
                <c:pt idx="60">
                  <c:v>6.2630727154365648E-4</c:v>
                </c:pt>
                <c:pt idx="61">
                  <c:v>6.2709329721646499E-4</c:v>
                </c:pt>
                <c:pt idx="62">
                  <c:v>6.2235698867518687E-4</c:v>
                </c:pt>
                <c:pt idx="63">
                  <c:v>6.1383969510265732E-4</c:v>
                </c:pt>
                <c:pt idx="64">
                  <c:v>6.0414940937225073E-4</c:v>
                </c:pt>
                <c:pt idx="65">
                  <c:v>5.9618838012201816E-4</c:v>
                </c:pt>
                <c:pt idx="66">
                  <c:v>5.9251018306336522E-4</c:v>
                </c:pt>
                <c:pt idx="67">
                  <c:v>5.9474733305520415E-4</c:v>
                </c:pt>
                <c:pt idx="68">
                  <c:v>6.0323641032152735E-4</c:v>
                </c:pt>
                <c:pt idx="69">
                  <c:v>6.1693945788413983E-4</c:v>
                </c:pt>
                <c:pt idx="70">
                  <c:v>6.3365358840874163E-4</c:v>
                </c:pt>
                <c:pt idx="71">
                  <c:v>6.5050678501391891E-4</c:v>
                </c:pt>
                <c:pt idx="72">
                  <c:v>6.6457866000761863E-4</c:v>
                </c:pt>
                <c:pt idx="73">
                  <c:v>6.7355749173161482E-4</c:v>
                </c:pt>
                <c:pt idx="74">
                  <c:v>6.7625416442448005E-4</c:v>
                </c:pt>
                <c:pt idx="75">
                  <c:v>6.7288030038273675E-4</c:v>
                </c:pt>
                <c:pt idx="76">
                  <c:v>6.6501198185288423E-4</c:v>
                </c:pt>
                <c:pt idx="77">
                  <c:v>6.5524510900563833E-4</c:v>
                </c:pt>
                <c:pt idx="78">
                  <c:v>6.4663308926228851E-4</c:v>
                </c:pt>
                <c:pt idx="79">
                  <c:v>6.4200158414404835E-4</c:v>
                </c:pt>
                <c:pt idx="80">
                  <c:v>6.4332573508516725E-4</c:v>
                </c:pt>
                <c:pt idx="81">
                  <c:v>6.5127870253362322E-4</c:v>
                </c:pt>
                <c:pt idx="82">
                  <c:v>6.6507042991573401E-4</c:v>
                </c:pt>
                <c:pt idx="83">
                  <c:v>6.8261291057245194E-4</c:v>
                </c:pt>
                <c:pt idx="84">
                  <c:v>7.0097164865861965E-4</c:v>
                </c:pt>
                <c:pt idx="85">
                  <c:v>7.1700657238389762E-4</c:v>
                </c:pt>
                <c:pt idx="86">
                  <c:v>7.2807945711827083E-4</c:v>
                </c:pt>
                <c:pt idx="87">
                  <c:v>7.3263235966922679E-4</c:v>
                </c:pt>
                <c:pt idx="88">
                  <c:v>7.305503993615079E-4</c:v>
                </c:pt>
                <c:pt idx="89">
                  <c:v>7.2319400524420581E-4</c:v>
                </c:pt>
                <c:pt idx="90">
                  <c:v>7.1311070667739074E-4</c:v>
                </c:pt>
                <c:pt idx="91">
                  <c:v>7.034808844602748E-4</c:v>
                </c:pt>
                <c:pt idx="92">
                  <c:v>6.9740833227522486E-4</c:v>
                </c:pt>
                <c:pt idx="93">
                  <c:v>6.9723701898756301E-4</c:v>
                </c:pt>
                <c:pt idx="94">
                  <c:v>7.0401497882769575E-4</c:v>
                </c:pt>
                <c:pt idx="95">
                  <c:v>7.1726051913972811E-4</c:v>
                </c:pt>
                <c:pt idx="96">
                  <c:v>7.3504888475049734E-4</c:v>
                </c:pt>
                <c:pt idx="97">
                  <c:v>7.5442744076087464E-4</c:v>
                </c:pt>
                <c:pt idx="98">
                  <c:v>7.7206666303885913E-4</c:v>
                </c:pt>
                <c:pt idx="99">
                  <c:v>7.8499577763132373E-4</c:v>
                </c:pt>
                <c:pt idx="100">
                  <c:v>7.9125778215802494E-4</c:v>
                </c:pt>
                <c:pt idx="101">
                  <c:v>7.903609067108487E-4</c:v>
                </c:pt>
                <c:pt idx="102">
                  <c:v>7.8338946362817503E-4</c:v>
                </c:pt>
                <c:pt idx="103">
                  <c:v>7.7278214794615594E-4</c:v>
                </c:pt>
                <c:pt idx="104">
                  <c:v>7.6179794303127832E-4</c:v>
                </c:pt>
                <c:pt idx="105">
                  <c:v>7.5379660477218583E-4</c:v>
                </c:pt>
                <c:pt idx="106">
                  <c:v>7.5149899126705332E-4</c:v>
                </c:pt>
                <c:pt idx="107">
                  <c:v>7.5637839678979052E-4</c:v>
                </c:pt>
                <c:pt idx="108">
                  <c:v>7.6831994066514121E-4</c:v>
                </c:pt>
                <c:pt idx="109">
                  <c:v>7.8564072177311523E-4</c:v>
                </c:pt>
                <c:pt idx="110">
                  <c:v>8.0544655327743073E-4</c:v>
                </c:pt>
                <c:pt idx="111">
                  <c:v>8.2426279861417661E-4</c:v>
                </c:pt>
                <c:pt idx="112">
                  <c:v>8.3880628901156608E-4</c:v>
                </c:pt>
                <c:pt idx="113">
                  <c:v>8.4670483929806279E-4</c:v>
                </c:pt>
                <c:pt idx="114">
                  <c:v>8.4703134226984055E-4</c:v>
                </c:pt>
                <c:pt idx="115">
                  <c:v>8.4051539098731068E-4</c:v>
                </c:pt>
                <c:pt idx="116">
                  <c:v>8.2939413544230224E-4</c:v>
                </c:pt>
                <c:pt idx="117">
                  <c:v>8.1693462080308055E-4</c:v>
                </c:pt>
                <c:pt idx="118">
                  <c:v>8.0670217890347424E-4</c:v>
                </c:pt>
                <c:pt idx="119">
                  <c:v>8.0179455707453753E-4</c:v>
                </c:pt>
                <c:pt idx="120">
                  <c:v>8.0414054139030147E-4</c:v>
                </c:pt>
                <c:pt idx="121">
                  <c:v>8.140767120747652E-4</c:v>
                </c:pt>
                <c:pt idx="122">
                  <c:v>8.3025876368239895E-4</c:v>
                </c:pt>
                <c:pt idx="123">
                  <c:v>8.499517299618948E-4</c:v>
                </c:pt>
                <c:pt idx="124">
                  <c:v>8.6962252628651233E-4</c:v>
                </c:pt>
                <c:pt idx="125">
                  <c:v>8.8571388262420375E-4</c:v>
                </c:pt>
                <c:pt idx="126">
                  <c:v>8.9542230740859846E-4</c:v>
                </c:pt>
                <c:pt idx="127">
                  <c:v>8.9733093897821073E-4</c:v>
                </c:pt>
                <c:pt idx="128">
                  <c:v>8.9171387859329646E-4</c:v>
                </c:pt>
                <c:pt idx="129">
                  <c:v>8.8049588142702308E-4</c:v>
                </c:pt>
                <c:pt idx="130">
                  <c:v>8.6683717377415259E-4</c:v>
                </c:pt>
                <c:pt idx="131">
                  <c:v>8.5444013809866525E-4</c:v>
                </c:pt>
                <c:pt idx="132">
                  <c:v>8.4674917920781053E-4</c:v>
                </c:pt>
                <c:pt idx="133">
                  <c:v>8.4618888398463364E-4</c:v>
                </c:pt>
                <c:pt idx="134">
                  <c:v>8.5362992702054362E-4</c:v>
                </c:pt>
                <c:pt idx="135">
                  <c:v>8.6819155647191394E-4</c:v>
                </c:pt>
                <c:pt idx="136">
                  <c:v>8.8742701550083346E-4</c:v>
                </c:pt>
                <c:pt idx="137">
                  <c:v>9.0785159029117216E-4</c:v>
                </c:pt>
                <c:pt idx="138">
                  <c:v>9.2569437306390867E-4</c:v>
                </c:pt>
                <c:pt idx="139">
                  <c:v>9.3773467401097297E-4</c:v>
                </c:pt>
                <c:pt idx="140">
                  <c:v>9.4199332079723602E-4</c:v>
                </c:pt>
                <c:pt idx="141">
                  <c:v>9.3818210400933551E-4</c:v>
                </c:pt>
                <c:pt idx="142">
                  <c:v>9.2777230247074094E-4</c:v>
                </c:pt>
                <c:pt idx="143">
                  <c:v>9.1368027297261028E-4</c:v>
                </c:pt>
                <c:pt idx="144">
                  <c:v>8.9964064518600309E-4</c:v>
                </c:pt>
                <c:pt idx="145">
                  <c:v>8.8940215693506506E-4</c:v>
                </c:pt>
                <c:pt idx="146">
                  <c:v>8.859053504162985E-4</c:v>
                </c:pt>
                <c:pt idx="147">
                  <c:v>8.9064568985846345E-4</c:v>
                </c:pt>
                <c:pt idx="148">
                  <c:v>9.0333899674907862E-4</c:v>
                </c:pt>
                <c:pt idx="149">
                  <c:v>9.2197586699639764E-4</c:v>
                </c:pt>
                <c:pt idx="150">
                  <c:v>9.4325700822505342E-4</c:v>
                </c:pt>
                <c:pt idx="151">
                  <c:v>9.6329663198077163E-4</c:v>
                </c:pt>
                <c:pt idx="152">
                  <c:v>9.7846088111462983E-4</c:v>
                </c:pt>
                <c:pt idx="153">
                  <c:v>9.8617199450991744E-4</c:v>
                </c:pt>
                <c:pt idx="154">
                  <c:v>9.8545650960262031E-4</c:v>
                </c:pt>
                <c:pt idx="155">
                  <c:v>9.7717703918237205E-4</c:v>
                </c:pt>
                <c:pt idx="156">
                  <c:v>9.6384281905084377E-4</c:v>
                </c:pt>
                <c:pt idx="157">
                  <c:v>9.4909173725782239E-4</c:v>
                </c:pt>
                <c:pt idx="158">
                  <c:v>9.369002775275327E-4</c:v>
                </c:pt>
                <c:pt idx="159">
                  <c:v>9.3072292191944013E-4</c:v>
                </c:pt>
                <c:pt idx="160">
                  <c:v>9.3275852686697009E-4</c:v>
                </c:pt>
                <c:pt idx="161">
                  <c:v>9.4345452236848076E-4</c:v>
                </c:pt>
                <c:pt idx="162">
                  <c:v>9.6141017036602586E-4</c:v>
                </c:pt>
                <c:pt idx="163">
                  <c:v>9.8367082051003542E-4</c:v>
                </c:pt>
                <c:pt idx="164">
                  <c:v>1.0063486688957595E-3</c:v>
                </c:pt>
                <c:pt idx="165">
                  <c:v>1.025461185447638E-3</c:v>
                </c:pt>
                <c:pt idx="166">
                  <c:v>1.037791711258508E-3</c:v>
                </c:pt>
                <c:pt idx="167">
                  <c:v>1.0415827735419773E-3</c:v>
                </c:pt>
                <c:pt idx="168">
                  <c:v>1.0369230521175318E-3</c:v>
                </c:pt>
                <c:pt idx="169">
                  <c:v>1.0257453639601183E-3</c:v>
                </c:pt>
                <c:pt idx="170">
                  <c:v>1.0114175267601484E-3</c:v>
                </c:pt>
                <c:pt idx="171">
                  <c:v>9.9803292036753765E-4</c:v>
                </c:pt>
                <c:pt idx="172">
                  <c:v>9.8953376584900543E-4</c:v>
                </c:pt>
                <c:pt idx="173">
                  <c:v>9.8886060540100931E-4</c:v>
                </c:pt>
                <c:pt idx="174">
                  <c:v>9.9732348181157593E-4</c:v>
                </c:pt>
                <c:pt idx="175">
                  <c:v>1.0142955899928897E-3</c:v>
                </c:pt>
                <c:pt idx="176">
                  <c:v>1.0373483121610264E-3</c:v>
                </c:pt>
                <c:pt idx="177">
                  <c:v>1.0627530649962714E-3</c:v>
                </c:pt>
                <c:pt idx="178">
                  <c:v>1.0862693407663181E-3</c:v>
                </c:pt>
                <c:pt idx="179">
                  <c:v>1.1040597218275384E-3</c:v>
                </c:pt>
                <c:pt idx="180">
                  <c:v>1.1135021071534401E-3</c:v>
                </c:pt>
                <c:pt idx="181">
                  <c:v>1.1137741929632581E-3</c:v>
                </c:pt>
                <c:pt idx="182">
                  <c:v>1.1060368787122131E-3</c:v>
                </c:pt>
                <c:pt idx="183">
                  <c:v>1.0932045057410141E-3</c:v>
                </c:pt>
                <c:pt idx="184">
                  <c:v>1.0793281294402947E-3</c:v>
                </c:pt>
                <c:pt idx="185">
                  <c:v>1.068747014614036E-3</c:v>
                </c:pt>
                <c:pt idx="186">
                  <c:v>1.0651514510235504E-3</c:v>
                </c:pt>
                <c:pt idx="187">
                  <c:v>1.0707947122642176E-3</c:v>
                </c:pt>
                <c:pt idx="188">
                  <c:v>1.0859891931547243E-3</c:v>
                </c:pt>
                <c:pt idx="189">
                  <c:v>1.1090338535210927E-3</c:v>
                </c:pt>
                <c:pt idx="190">
                  <c:v>1.1365487829702542E-3</c:v>
                </c:pt>
                <c:pt idx="191">
                  <c:v>1.1641947166982126E-3</c:v>
                </c:pt>
                <c:pt idx="192">
                  <c:v>1.1875799881894604E-3</c:v>
                </c:pt>
                <c:pt idx="193">
                  <c:v>1.2032077909252341E-3</c:v>
                </c:pt>
                <c:pt idx="194">
                  <c:v>1.209229956849206E-3</c:v>
                </c:pt>
                <c:pt idx="195">
                  <c:v>1.2058560928074598E-3</c:v>
                </c:pt>
                <c:pt idx="196">
                  <c:v>1.1953233487918401E-3</c:v>
                </c:pt>
                <c:pt idx="197">
                  <c:v>1.1814389106893461E-3</c:v>
                </c:pt>
                <c:pt idx="198">
                  <c:v>1.16878389735714E-3</c:v>
                </c:pt>
                <c:pt idx="199">
                  <c:v>1.1617338517071873E-3</c:v>
                </c:pt>
                <c:pt idx="200">
                  <c:v>1.1635175253493348E-3</c:v>
                </c:pt>
                <c:pt idx="201">
                  <c:v>1.1755316254406279E-3</c:v>
                </c:pt>
                <c:pt idx="202">
                  <c:v>1.1970062499118289E-3</c:v>
                </c:pt>
                <c:pt idx="203">
                  <c:v>1.2251560462505581E-3</c:v>
                </c:pt>
                <c:pt idx="204">
                  <c:v>1.2557586457785383E-3</c:v>
                </c:pt>
                <c:pt idx="205">
                  <c:v>1.2840334000447473E-3</c:v>
                </c:pt>
                <c:pt idx="206">
                  <c:v>1.3056652296505053E-3</c:v>
                </c:pt>
                <c:pt idx="207">
                  <c:v>1.3177216542011056E-3</c:v>
                </c:pt>
                <c:pt idx="208">
                  <c:v>1.319293705546725E-3</c:v>
                </c:pt>
                <c:pt idx="209">
                  <c:v>1.3117075500789061E-3</c:v>
                </c:pt>
                <c:pt idx="210">
                  <c:v>1.2982584492721261E-3</c:v>
                </c:pt>
                <c:pt idx="211">
                  <c:v>1.2835214756321924E-3</c:v>
                </c:pt>
                <c:pt idx="212">
                  <c:v>1.2723941737358621E-3</c:v>
                </c:pt>
                <c:pt idx="213">
                  <c:v>1.2690444950994298E-3</c:v>
                </c:pt>
                <c:pt idx="214">
                  <c:v>1.276019969082995E-3</c:v>
                </c:pt>
                <c:pt idx="215">
                  <c:v>1.2936874076671767E-3</c:v>
                </c:pt>
                <c:pt idx="216">
                  <c:v>1.3201361638319426E-3</c:v>
                </c:pt>
                <c:pt idx="217">
                  <c:v>1.3515671134920301E-3</c:v>
                </c:pt>
                <c:pt idx="218">
                  <c:v>1.3830806966202921E-3</c:v>
                </c:pt>
                <c:pt idx="219">
                  <c:v>1.4097189051267063E-3</c:v>
                </c:pt>
                <c:pt idx="220">
                  <c:v>1.427515332539246E-3</c:v>
                </c:pt>
                <c:pt idx="221">
                  <c:v>1.4343557713431218E-3</c:v>
                </c:pt>
                <c:pt idx="222">
                  <c:v>1.430431689330407E-3</c:v>
                </c:pt>
                <c:pt idx="223">
                  <c:v>1.4182301523478992E-3</c:v>
                </c:pt>
                <c:pt idx="224">
                  <c:v>1.4020158535331861E-3</c:v>
                </c:pt>
                <c:pt idx="225">
                  <c:v>1.3869382687683831E-3</c:v>
                </c:pt>
                <c:pt idx="226">
                  <c:v>1.3779392825399475E-3</c:v>
                </c:pt>
                <c:pt idx="227">
                  <c:v>1.3786991073569989E-3</c:v>
                </c:pt>
                <c:pt idx="228">
                  <c:v>1.3908401808262231E-3</c:v>
                </c:pt>
                <c:pt idx="229">
                  <c:v>1.4135623691216869E-3</c:v>
                </c:pt>
                <c:pt idx="230">
                  <c:v>1.4437860639663661E-3</c:v>
                </c:pt>
                <c:pt idx="231">
                  <c:v>1.4767890649720816E-3</c:v>
                </c:pt>
                <c:pt idx="232">
                  <c:v>1.5071941503566339E-3</c:v>
                </c:pt>
                <c:pt idx="233">
                  <c:v>1.5300997446424289E-3</c:v>
                </c:pt>
                <c:pt idx="234">
                  <c:v>1.542121906535506E-3</c:v>
                </c:pt>
                <c:pt idx="235">
                  <c:v>1.5421420610399388E-3</c:v>
                </c:pt>
                <c:pt idx="236">
                  <c:v>1.5315468380605723E-3</c:v>
                </c:pt>
                <c:pt idx="237">
                  <c:v>1.5139801719985485E-3</c:v>
                </c:pt>
                <c:pt idx="238">
                  <c:v>1.4945955696368445E-3</c:v>
                </c:pt>
                <c:pt idx="239">
                  <c:v>1.4789879214055031E-3</c:v>
                </c:pt>
                <c:pt idx="240">
                  <c:v>1.4720305864759286E-3</c:v>
                </c:pt>
                <c:pt idx="241">
                  <c:v>1.4768475130349261E-3</c:v>
                </c:pt>
                <c:pt idx="242">
                  <c:v>1.4941582168906875E-3</c:v>
                </c:pt>
                <c:pt idx="243">
                  <c:v>1.5220943754824484E-3</c:v>
                </c:pt>
                <c:pt idx="244">
                  <c:v>1.5565807480142815E-3</c:v>
                </c:pt>
                <c:pt idx="245">
                  <c:v>1.592163525587156E-3</c:v>
                </c:pt>
                <c:pt idx="246">
                  <c:v>1.6231228598435669E-3</c:v>
                </c:pt>
                <c:pt idx="247">
                  <c:v>1.6446498860262849E-3</c:v>
                </c:pt>
                <c:pt idx="248">
                  <c:v>1.6538322782450299E-3</c:v>
                </c:pt>
                <c:pt idx="249">
                  <c:v>1.6502508228076525E-3</c:v>
                </c:pt>
                <c:pt idx="250">
                  <c:v>1.6360539898864805E-3</c:v>
                </c:pt>
                <c:pt idx="251">
                  <c:v>1.6155004262677747E-3</c:v>
                </c:pt>
                <c:pt idx="252">
                  <c:v>1.5940721571567717E-3</c:v>
                </c:pt>
                <c:pt idx="253">
                  <c:v>1.5773439184790605E-3</c:v>
                </c:pt>
                <c:pt idx="254">
                  <c:v>1.5698363655785291E-3</c:v>
                </c:pt>
                <c:pt idx="255">
                  <c:v>1.5740950123647901E-3</c:v>
                </c:pt>
                <c:pt idx="256">
                  <c:v>1.5902166004591201E-3</c:v>
                </c:pt>
                <c:pt idx="257">
                  <c:v>1.6158712691493001E-3</c:v>
                </c:pt>
                <c:pt idx="258">
                  <c:v>1.6468568042614764E-3</c:v>
                </c:pt>
                <c:pt idx="259">
                  <c:v>1.6780418689675148E-3</c:v>
                </c:pt>
                <c:pt idx="260">
                  <c:v>1.704496671483597E-3</c:v>
                </c:pt>
                <c:pt idx="261">
                  <c:v>1.7225913855617161E-3</c:v>
                </c:pt>
                <c:pt idx="262">
                  <c:v>1.7307741143606889E-3</c:v>
                </c:pt>
                <c:pt idx="263">
                  <c:v>1.7299155324719347E-3</c:v>
                </c:pt>
                <c:pt idx="264">
                  <c:v>1.7230972636229341E-3</c:v>
                </c:pt>
                <c:pt idx="265">
                  <c:v>1.7148984112204161E-3</c:v>
                </c:pt>
                <c:pt idx="266">
                  <c:v>1.7103394623181321E-3</c:v>
                </c:pt>
                <c:pt idx="267">
                  <c:v>1.7136689864501269E-3</c:v>
                </c:pt>
                <c:pt idx="268">
                  <c:v>1.7273115704994487E-3</c:v>
                </c:pt>
                <c:pt idx="269">
                  <c:v>1.7511563646917371E-3</c:v>
                </c:pt>
                <c:pt idx="270">
                  <c:v>1.7823898002084029E-3</c:v>
                </c:pt>
                <c:pt idx="271">
                  <c:v>1.8159289110319741E-3</c:v>
                </c:pt>
                <c:pt idx="272">
                  <c:v>1.8453746420056152E-3</c:v>
                </c:pt>
                <c:pt idx="273">
                  <c:v>1.8643319688733913E-3</c:v>
                </c:pt>
                <c:pt idx="274">
                  <c:v>1.8678247444912735E-3</c:v>
                </c:pt>
                <c:pt idx="275">
                  <c:v>1.8535331853992741E-3</c:v>
                </c:pt>
                <c:pt idx="276">
                  <c:v>1.8225778820437554E-3</c:v>
                </c:pt>
                <c:pt idx="277">
                  <c:v>1.7797092511190778E-3</c:v>
                </c:pt>
                <c:pt idx="278">
                  <c:v>1.7327694102993538E-3</c:v>
                </c:pt>
                <c:pt idx="279">
                  <c:v>1.6915635259902493E-3</c:v>
                </c:pt>
                <c:pt idx="280">
                  <c:v>1.6662776847311584E-3</c:v>
                </c:pt>
                <c:pt idx="281">
                  <c:v>1.6657294822106266E-3</c:v>
                </c:pt>
                <c:pt idx="282">
                  <c:v>1.6957637247136613E-3</c:v>
                </c:pt>
                <c:pt idx="283">
                  <c:v>1.7580592824593341E-3</c:v>
                </c:pt>
                <c:pt idx="284">
                  <c:v>1.8495909643325803E-3</c:v>
                </c:pt>
                <c:pt idx="285">
                  <c:v>1.9627947848204342E-3</c:v>
                </c:pt>
                <c:pt idx="286">
                  <c:v>2.0864749167115179E-3</c:v>
                </c:pt>
                <c:pt idx="287">
                  <c:v>2.2072407072618824E-3</c:v>
                </c:pt>
                <c:pt idx="288">
                  <c:v>2.3112782591345237E-3</c:v>
                </c:pt>
                <c:pt idx="289">
                  <c:v>2.386132088591147E-3</c:v>
                </c:pt>
                <c:pt idx="290">
                  <c:v>2.4223094240447196E-3</c:v>
                </c:pt>
                <c:pt idx="291">
                  <c:v>2.4143685492989259E-3</c:v>
                </c:pt>
                <c:pt idx="292">
                  <c:v>2.3615839021942212E-3</c:v>
                </c:pt>
                <c:pt idx="293">
                  <c:v>2.2678453020857896E-3</c:v>
                </c:pt>
                <c:pt idx="294">
                  <c:v>2.1411943962416019E-3</c:v>
                </c:pt>
                <c:pt idx="295">
                  <c:v>1.9930366187191008E-3</c:v>
                </c:pt>
                <c:pt idx="296">
                  <c:v>1.8371012179367041E-3</c:v>
                </c:pt>
                <c:pt idx="297">
                  <c:v>1.6884053151459131E-3</c:v>
                </c:pt>
                <c:pt idx="298">
                  <c:v>1.5623388899302126E-3</c:v>
                </c:pt>
                <c:pt idx="299">
                  <c:v>1.4738344146224959E-3</c:v>
                </c:pt>
                <c:pt idx="300">
                  <c:v>1.4366110603889421E-3</c:v>
                </c:pt>
                <c:pt idx="301">
                  <c:v>1.4624148724119101E-3</c:v>
                </c:pt>
                <c:pt idx="302">
                  <c:v>1.5601198789923607E-3</c:v>
                </c:pt>
                <c:pt idx="303">
                  <c:v>1.7346780418689717E-3</c:v>
                </c:pt>
                <c:pt idx="304">
                  <c:v>1.98587773874523E-3</c:v>
                </c:pt>
                <c:pt idx="305">
                  <c:v>2.3071062767173346E-3</c:v>
                </c:pt>
                <c:pt idx="306">
                  <c:v>2.684217209125166E-3</c:v>
                </c:pt>
                <c:pt idx="307">
                  <c:v>3.0950466274460011E-3</c:v>
                </c:pt>
                <c:pt idx="308">
                  <c:v>3.5095240110688641E-3</c:v>
                </c:pt>
                <c:pt idx="309">
                  <c:v>3.8911293979648001E-3</c:v>
                </c:pt>
                <c:pt idx="310">
                  <c:v>4.1993925432364512E-3</c:v>
                </c:pt>
                <c:pt idx="311">
                  <c:v>4.393863356490859E-3</c:v>
                </c:pt>
                <c:pt idx="312">
                  <c:v>4.4388885193896504E-3</c:v>
                </c:pt>
                <c:pt idx="313">
                  <c:v>4.3091338198630704E-3</c:v>
                </c:pt>
                <c:pt idx="314">
                  <c:v>3.9947437052444091E-3</c:v>
                </c:pt>
                <c:pt idx="315">
                  <c:v>3.5058760457668562E-3</c:v>
                </c:pt>
                <c:pt idx="316">
                  <c:v>2.875241602121866E-3</c:v>
                </c:pt>
                <c:pt idx="317">
                  <c:v>2.1586481970787977E-3</c:v>
                </c:pt>
                <c:pt idx="318">
                  <c:v>1.4323967535124259E-3</c:v>
                </c:pt>
                <c:pt idx="319">
                  <c:v>7.87990736989766E-4</c:v>
                </c:pt>
                <c:pt idx="320">
                  <c:v>3.2411869390749611E-4</c:v>
                </c:pt>
                <c:pt idx="321">
                  <c:v>1.3662637781230967E-4</c:v>
                </c:pt>
                <c:pt idx="322">
                  <c:v>3.0745696509441411E-4</c:v>
                </c:pt>
                <c:pt idx="323">
                  <c:v>8.9377769984702767E-4</c:v>
                </c:pt>
                <c:pt idx="324">
                  <c:v>1.9185919257024404E-3</c:v>
                </c:pt>
                <c:pt idx="325">
                  <c:v>3.3640891070949998E-3</c:v>
                </c:pt>
                <c:pt idx="326">
                  <c:v>5.1687637428527331E-3</c:v>
                </c:pt>
                <c:pt idx="327">
                  <c:v>7.2290378038039798E-3</c:v>
                </c:pt>
                <c:pt idx="328">
                  <c:v>9.4055428918087026E-3</c:v>
                </c:pt>
                <c:pt idx="329">
                  <c:v>1.153395933224096E-2</c:v>
                </c:pt>
                <c:pt idx="330">
                  <c:v>1.34395878806934E-2</c:v>
                </c:pt>
                <c:pt idx="331">
                  <c:v>1.4954440742733797E-2</c:v>
                </c:pt>
                <c:pt idx="332">
                  <c:v>1.5935602327442174E-2</c:v>
                </c:pt>
                <c:pt idx="333">
                  <c:v>1.6282723357256761E-2</c:v>
                </c:pt>
                <c:pt idx="334">
                  <c:v>1.5953378600350301E-2</c:v>
                </c:pt>
                <c:pt idx="335">
                  <c:v>1.4974172002571715E-2</c:v>
                </c:pt>
                <c:pt idx="336">
                  <c:v>1.344658149373101E-2</c:v>
                </c:pt>
                <c:pt idx="337">
                  <c:v>1.1546011725890681E-2</c:v>
                </c:pt>
                <c:pt idx="338">
                  <c:v>9.5139942801516567E-3</c:v>
                </c:pt>
                <c:pt idx="339">
                  <c:v>7.6433942604002304E-3</c:v>
                </c:pt>
                <c:pt idx="340">
                  <c:v>6.2570666731161231E-3</c:v>
                </c:pt>
                <c:pt idx="341">
                  <c:v>5.6816354171075473E-3</c:v>
                </c:pt>
                <c:pt idx="342">
                  <c:v>6.2181483250599258E-3</c:v>
                </c:pt>
                <c:pt idx="343">
                  <c:v>8.1118655613936427E-3</c:v>
                </c:pt>
                <c:pt idx="344">
                  <c:v>1.1524144088583127E-2</c:v>
                </c:pt>
                <c:pt idx="345">
                  <c:v>1.6509139060034282E-2</c:v>
                </c:pt>
                <c:pt idx="346">
                  <c:v>2.2998305006177416E-2</c:v>
                </c:pt>
                <c:pt idx="347">
                  <c:v>3.0794470410164417E-2</c:v>
                </c:pt>
                <c:pt idx="348">
                  <c:v>3.9578609621357341E-2</c:v>
                </c:pt>
                <c:pt idx="349">
                  <c:v>4.8928082681838965E-2</c:v>
                </c:pt>
                <c:pt idx="350">
                  <c:v>5.834789496278471E-2</c:v>
                </c:pt>
                <c:pt idx="351">
                  <c:v>6.7312013898546796E-2</c:v>
                </c:pt>
                <c:pt idx="352">
                  <c:v>7.5312545977463424E-2</c:v>
                </c:pt>
                <c:pt idx="353">
                  <c:v>8.1912541543472328E-2</c:v>
                </c:pt>
                <c:pt idx="354">
                  <c:v>8.6797791872494548E-2</c:v>
                </c:pt>
                <c:pt idx="355">
                  <c:v>8.9823184532627165E-2</c:v>
                </c:pt>
                <c:pt idx="356">
                  <c:v>9.1044547501143769E-2</c:v>
                </c:pt>
                <c:pt idx="357">
                  <c:v>9.0738199033793224E-2</c:v>
                </c:pt>
                <c:pt idx="358">
                  <c:v>8.9398126034178016E-2</c:v>
                </c:pt>
                <c:pt idx="359">
                  <c:v>8.7713007918704483E-2</c:v>
                </c:pt>
                <c:pt idx="360">
                  <c:v>8.6521876706835019E-2</c:v>
                </c:pt>
                <c:pt idx="361">
                  <c:v>8.6751234967259047E-2</c:v>
                </c:pt>
                <c:pt idx="362">
                  <c:v>8.9337662520885527E-2</c:v>
                </c:pt>
                <c:pt idx="363">
                  <c:v>9.5142764432136651E-2</c:v>
                </c:pt>
                <c:pt idx="364">
                  <c:v>0.10486791745521166</c:v>
                </c:pt>
                <c:pt idx="365">
                  <c:v>0.1189762721019338</c:v>
                </c:pt>
                <c:pt idx="366">
                  <c:v>0.13763208758341444</c:v>
                </c:pt>
                <c:pt idx="367">
                  <c:v>0.16066223670659274</c:v>
                </c:pt>
                <c:pt idx="368">
                  <c:v>0.18754713634723905</c:v>
                </c:pt>
                <c:pt idx="369">
                  <c:v>0.21744291740482607</c:v>
                </c:pt>
                <c:pt idx="370">
                  <c:v>0.24923664814467741</c:v>
                </c:pt>
                <c:pt idx="371">
                  <c:v>0.28162493676524364</c:v>
                </c:pt>
                <c:pt idx="372">
                  <c:v>0.31322921516344454</c:v>
                </c:pt>
                <c:pt idx="373">
                  <c:v>0.34270719334417682</c:v>
                </c:pt>
                <c:pt idx="374">
                  <c:v>0.36887983279823217</c:v>
                </c:pt>
                <c:pt idx="375">
                  <c:v>0.39085428897931745</c:v>
                </c:pt>
                <c:pt idx="376">
                  <c:v>0.40811259112355441</c:v>
                </c:pt>
                <c:pt idx="377">
                  <c:v>0.42059226026720975</c:v>
                </c:pt>
                <c:pt idx="378">
                  <c:v>0.42871049465200323</c:v>
                </c:pt>
                <c:pt idx="379">
                  <c:v>0.43335409247289841</c:v>
                </c:pt>
                <c:pt idx="380">
                  <c:v>0.43583712741879249</c:v>
                </c:pt>
                <c:pt idx="381">
                  <c:v>0.4377860679972696</c:v>
                </c:pt>
                <c:pt idx="382">
                  <c:v>0.44102691230976826</c:v>
                </c:pt>
                <c:pt idx="383">
                  <c:v>0.44741992111527068</c:v>
                </c:pt>
                <c:pt idx="384">
                  <c:v>0.45869233544350979</c:v>
                </c:pt>
                <c:pt idx="385">
                  <c:v>0.47627512510908632</c:v>
                </c:pt>
                <c:pt idx="386">
                  <c:v>0.50114981447778928</c:v>
                </c:pt>
                <c:pt idx="387">
                  <c:v>0.53373561724177865</c:v>
                </c:pt>
                <c:pt idx="388">
                  <c:v>0.57381688020364119</c:v>
                </c:pt>
                <c:pt idx="389">
                  <c:v>0.6205229287719628</c:v>
                </c:pt>
                <c:pt idx="390">
                  <c:v>0.67236434506930132</c:v>
                </c:pt>
                <c:pt idx="391">
                  <c:v>0.72732366320210762</c:v>
                </c:pt>
                <c:pt idx="392">
                  <c:v>0.78300048169265557</c:v>
                </c:pt>
                <c:pt idx="393">
                  <c:v>0.83679890037023863</c:v>
                </c:pt>
                <c:pt idx="394">
                  <c:v>0.88611898816325729</c:v>
                </c:pt>
                <c:pt idx="395">
                  <c:v>0.92858452899930699</c:v>
                </c:pt>
                <c:pt idx="396">
                  <c:v>0.96223045869636625</c:v>
                </c:pt>
                <c:pt idx="397">
                  <c:v>0.9856761937009092</c:v>
                </c:pt>
                <c:pt idx="398">
                  <c:v>0.99823849631273354</c:v>
                </c:pt>
                <c:pt idx="399">
                  <c:v>1</c:v>
                </c:pt>
                <c:pt idx="400">
                  <c:v>0.99179711669659942</c:v>
                </c:pt>
                <c:pt idx="401">
                  <c:v>0.97514949603661905</c:v>
                </c:pt>
                <c:pt idx="402">
                  <c:v>0.95212902107556563</c:v>
                </c:pt>
                <c:pt idx="403">
                  <c:v>0.92517035594870278</c:v>
                </c:pt>
                <c:pt idx="404">
                  <c:v>0.8968573081240796</c:v>
                </c:pt>
                <c:pt idx="405">
                  <c:v>0.86970112885379558</c:v>
                </c:pt>
                <c:pt idx="406">
                  <c:v>0.84591276727392151</c:v>
                </c:pt>
                <c:pt idx="407">
                  <c:v>0.82722147986464234</c:v>
                </c:pt>
                <c:pt idx="408">
                  <c:v>0.81471964076611303</c:v>
                </c:pt>
                <c:pt idx="409">
                  <c:v>0.80879018556252269</c:v>
                </c:pt>
                <c:pt idx="410">
                  <c:v>0.80907839497588563</c:v>
                </c:pt>
                <c:pt idx="411">
                  <c:v>0.81455437382977913</c:v>
                </c:pt>
                <c:pt idx="412">
                  <c:v>0.82361583902194213</c:v>
                </c:pt>
                <c:pt idx="413">
                  <c:v>0.83425540191105019</c:v>
                </c:pt>
                <c:pt idx="414">
                  <c:v>0.84425002065836763</c:v>
                </c:pt>
                <c:pt idx="415">
                  <c:v>0.85137262252427348</c:v>
                </c:pt>
                <c:pt idx="416">
                  <c:v>0.85358558711079169</c:v>
                </c:pt>
                <c:pt idx="417">
                  <c:v>0.84923019870325733</c:v>
                </c:pt>
                <c:pt idx="418">
                  <c:v>0.83714757329689626</c:v>
                </c:pt>
                <c:pt idx="419">
                  <c:v>0.81676733841629934</c:v>
                </c:pt>
                <c:pt idx="420">
                  <c:v>0.78812980307033764</c:v>
                </c:pt>
                <c:pt idx="421">
                  <c:v>0.7518678186981439</c:v>
                </c:pt>
                <c:pt idx="422">
                  <c:v>0.70910802209739865</c:v>
                </c:pt>
                <c:pt idx="423">
                  <c:v>0.66136804745176525</c:v>
                </c:pt>
                <c:pt idx="424">
                  <c:v>0.61041544479983567</c:v>
                </c:pt>
                <c:pt idx="425">
                  <c:v>0.55810644399970177</c:v>
                </c:pt>
                <c:pt idx="426">
                  <c:v>0.50626301225192327</c:v>
                </c:pt>
                <c:pt idx="427">
                  <c:v>0.45653580346939643</c:v>
                </c:pt>
                <c:pt idx="428">
                  <c:v>0.41033160206140284</c:v>
                </c:pt>
                <c:pt idx="429">
                  <c:v>0.36875487487076053</c:v>
                </c:pt>
                <c:pt idx="430">
                  <c:v>0.33259567847115995</c:v>
                </c:pt>
                <c:pt idx="431">
                  <c:v>0.30235586002293691</c:v>
                </c:pt>
                <c:pt idx="432">
                  <c:v>0.27829541263324625</c:v>
                </c:pt>
                <c:pt idx="433">
                  <c:v>0.26049696977026038</c:v>
                </c:pt>
                <c:pt idx="434">
                  <c:v>0.24893634602865591</c:v>
                </c:pt>
                <c:pt idx="435">
                  <c:v>0.24354098519248668</c:v>
                </c:pt>
                <c:pt idx="436">
                  <c:v>0.2442443773971274</c:v>
                </c:pt>
                <c:pt idx="437">
                  <c:v>0.25100218273282987</c:v>
                </c:pt>
                <c:pt idx="438">
                  <c:v>0.26378618489339278</c:v>
                </c:pt>
                <c:pt idx="439">
                  <c:v>0.28256212122128238</c:v>
                </c:pt>
                <c:pt idx="440">
                  <c:v>0.30723526554567332</c:v>
                </c:pt>
                <c:pt idx="441">
                  <c:v>0.33758391831782647</c:v>
                </c:pt>
                <c:pt idx="442">
                  <c:v>0.37320297399867586</c:v>
                </c:pt>
                <c:pt idx="443">
                  <c:v>0.4134374111942159</c:v>
                </c:pt>
                <c:pt idx="444">
                  <c:v>0.45735810725018078</c:v>
                </c:pt>
                <c:pt idx="445">
                  <c:v>0.50373563739628202</c:v>
                </c:pt>
                <c:pt idx="446">
                  <c:v>0.5510846146559526</c:v>
                </c:pt>
                <c:pt idx="447">
                  <c:v>0.597699967954338</c:v>
                </c:pt>
                <c:pt idx="448">
                  <c:v>0.6417677918926471</c:v>
                </c:pt>
                <c:pt idx="449">
                  <c:v>0.68145805746855614</c:v>
                </c:pt>
                <c:pt idx="450">
                  <c:v>0.71507173995852435</c:v>
                </c:pt>
                <c:pt idx="451">
                  <c:v>0.74115166869219695</c:v>
                </c:pt>
                <c:pt idx="452">
                  <c:v>0.75861151588074183</c:v>
                </c:pt>
                <c:pt idx="453">
                  <c:v>0.76682246098591811</c:v>
                </c:pt>
                <c:pt idx="454">
                  <c:v>0.76566559243158461</c:v>
                </c:pt>
                <c:pt idx="455">
                  <c:v>0.75554803120723468</c:v>
                </c:pt>
                <c:pt idx="456">
                  <c:v>0.73737068366094483</c:v>
                </c:pt>
                <c:pt idx="457">
                  <c:v>0.71245366983293601</c:v>
                </c:pt>
                <c:pt idx="458">
                  <c:v>0.6824295045821267</c:v>
                </c:pt>
                <c:pt idx="459">
                  <c:v>0.64910000060463713</c:v>
                </c:pt>
                <c:pt idx="460">
                  <c:v>0.61430727960545561</c:v>
                </c:pt>
                <c:pt idx="461">
                  <c:v>0.57978261351520932</c:v>
                </c:pt>
                <c:pt idx="462">
                  <c:v>0.54702751291399965</c:v>
                </c:pt>
                <c:pt idx="463">
                  <c:v>0.51722907811281282</c:v>
                </c:pt>
                <c:pt idx="464">
                  <c:v>0.49119752018977481</c:v>
                </c:pt>
                <c:pt idx="465">
                  <c:v>0.46936616099015216</c:v>
                </c:pt>
                <c:pt idx="466">
                  <c:v>0.45181763398210778</c:v>
                </c:pt>
                <c:pt idx="467">
                  <c:v>0.43835442502222194</c:v>
                </c:pt>
                <c:pt idx="468">
                  <c:v>0.42858352127408894</c:v>
                </c:pt>
                <c:pt idx="469">
                  <c:v>0.42201718373047925</c:v>
                </c:pt>
                <c:pt idx="470">
                  <c:v>0.4181797660868225</c:v>
                </c:pt>
                <c:pt idx="471">
                  <c:v>0.41667624005627141</c:v>
                </c:pt>
                <c:pt idx="472">
                  <c:v>0.41726072068476988</c:v>
                </c:pt>
                <c:pt idx="473">
                  <c:v>0.41985460540503589</c:v>
                </c:pt>
                <c:pt idx="474">
                  <c:v>0.42452641953213338</c:v>
                </c:pt>
                <c:pt idx="475">
                  <c:v>0.43145755360594423</c:v>
                </c:pt>
                <c:pt idx="476">
                  <c:v>0.44086567627431938</c:v>
                </c:pt>
                <c:pt idx="477">
                  <c:v>0.45291806992403927</c:v>
                </c:pt>
                <c:pt idx="478">
                  <c:v>0.46765302811351733</c:v>
                </c:pt>
                <c:pt idx="479">
                  <c:v>0.48491133025775696</c:v>
                </c:pt>
                <c:pt idx="480">
                  <c:v>0.5042717472141437</c:v>
                </c:pt>
                <c:pt idx="481">
                  <c:v>0.52505708763380254</c:v>
                </c:pt>
                <c:pt idx="482">
                  <c:v>0.54634427521379114</c:v>
                </c:pt>
                <c:pt idx="483">
                  <c:v>0.56701675040863253</c:v>
                </c:pt>
                <c:pt idx="484">
                  <c:v>0.58586927385335996</c:v>
                </c:pt>
                <c:pt idx="485">
                  <c:v>0.6016986216334459</c:v>
                </c:pt>
                <c:pt idx="486">
                  <c:v>0.61342652776182216</c:v>
                </c:pt>
                <c:pt idx="487">
                  <c:v>0.62020247215151592</c:v>
                </c:pt>
                <c:pt idx="488">
                  <c:v>0.6214923604350957</c:v>
                </c:pt>
                <c:pt idx="489">
                  <c:v>0.61714100292845275</c:v>
                </c:pt>
                <c:pt idx="490">
                  <c:v>0.60737614553164365</c:v>
                </c:pt>
                <c:pt idx="491">
                  <c:v>0.59280242337761258</c:v>
                </c:pt>
                <c:pt idx="492">
                  <c:v>0.57433283551707393</c:v>
                </c:pt>
                <c:pt idx="493">
                  <c:v>0.553096034198165</c:v>
                </c:pt>
                <c:pt idx="494">
                  <c:v>0.5303395832451574</c:v>
                </c:pt>
                <c:pt idx="495">
                  <c:v>0.50731104648233349</c:v>
                </c:pt>
                <c:pt idx="496">
                  <c:v>0.48515116886048482</c:v>
                </c:pt>
                <c:pt idx="497">
                  <c:v>0.46480922753830867</c:v>
                </c:pt>
                <c:pt idx="498">
                  <c:v>0.44698861472044854</c:v>
                </c:pt>
                <c:pt idx="499">
                  <c:v>0.43212265225216612</c:v>
                </c:pt>
                <c:pt idx="500">
                  <c:v>0.42039071522290061</c:v>
                </c:pt>
                <c:pt idx="501">
                  <c:v>0.41176055642555826</c:v>
                </c:pt>
                <c:pt idx="502">
                  <c:v>0.40605078532026712</c:v>
                </c:pt>
                <c:pt idx="503">
                  <c:v>0.40301551695296239</c:v>
                </c:pt>
                <c:pt idx="504">
                  <c:v>0.40241088182003393</c:v>
                </c:pt>
                <c:pt idx="505">
                  <c:v>0.40406758208425914</c:v>
                </c:pt>
                <c:pt idx="506">
                  <c:v>0.40793321603411759</c:v>
                </c:pt>
                <c:pt idx="507">
                  <c:v>0.41408033988556403</c:v>
                </c:pt>
                <c:pt idx="508">
                  <c:v>0.42269034417847218</c:v>
                </c:pt>
                <c:pt idx="509">
                  <c:v>0.4340131447677899</c:v>
                </c:pt>
                <c:pt idx="510">
                  <c:v>0.44829261115713054</c:v>
                </c:pt>
                <c:pt idx="511">
                  <c:v>0.46569602573327135</c:v>
                </c:pt>
                <c:pt idx="512">
                  <c:v>0.48622137304576984</c:v>
                </c:pt>
                <c:pt idx="513">
                  <c:v>0.50964292264499833</c:v>
                </c:pt>
                <c:pt idx="514">
                  <c:v>0.53544875011840865</c:v>
                </c:pt>
                <c:pt idx="515">
                  <c:v>0.56283670618964987</c:v>
                </c:pt>
                <c:pt idx="516">
                  <c:v>0.59072650942122085</c:v>
                </c:pt>
                <c:pt idx="517">
                  <c:v>0.61781416337644379</c:v>
                </c:pt>
                <c:pt idx="518">
                  <c:v>0.64265660553805692</c:v>
                </c:pt>
                <c:pt idx="519">
                  <c:v>0.6637825570825977</c:v>
                </c:pt>
                <c:pt idx="520">
                  <c:v>0.67980135720433199</c:v>
                </c:pt>
                <c:pt idx="521">
                  <c:v>0.68953799829492857</c:v>
                </c:pt>
                <c:pt idx="522">
                  <c:v>0.69211374396120429</c:v>
                </c:pt>
                <c:pt idx="523">
                  <c:v>0.68704690154726056</c:v>
                </c:pt>
                <c:pt idx="524">
                  <c:v>0.67427902299024522</c:v>
                </c:pt>
                <c:pt idx="525">
                  <c:v>0.65419505932478805</c:v>
                </c:pt>
                <c:pt idx="526">
                  <c:v>0.62758708257502061</c:v>
                </c:pt>
                <c:pt idx="527">
                  <c:v>0.59558374498908417</c:v>
                </c:pt>
                <c:pt idx="528">
                  <c:v>0.55956361467006066</c:v>
                </c:pt>
                <c:pt idx="529">
                  <c:v>0.52105037215292438</c:v>
                </c:pt>
                <c:pt idx="530">
                  <c:v>0.48159591427886267</c:v>
                </c:pt>
                <c:pt idx="531">
                  <c:v>0.44268562802443534</c:v>
                </c:pt>
                <c:pt idx="532">
                  <c:v>0.40564366433075982</c:v>
                </c:pt>
                <c:pt idx="533">
                  <c:v>0.37158859819375523</c:v>
                </c:pt>
                <c:pt idx="534">
                  <c:v>0.34139715055616254</c:v>
                </c:pt>
                <c:pt idx="535">
                  <c:v>0.31571023465889508</c:v>
                </c:pt>
                <c:pt idx="536">
                  <c:v>0.29495311054544138</c:v>
                </c:pt>
                <c:pt idx="537">
                  <c:v>0.27938174042207581</c:v>
                </c:pt>
                <c:pt idx="538">
                  <c:v>0.26913720581981482</c:v>
                </c:pt>
                <c:pt idx="539">
                  <c:v>0.26428400115283868</c:v>
                </c:pt>
                <c:pt idx="540">
                  <c:v>0.26486041997956511</c:v>
                </c:pt>
                <c:pt idx="541">
                  <c:v>0.27088460135398168</c:v>
                </c:pt>
                <c:pt idx="542">
                  <c:v>0.28236057617697385</c:v>
                </c:pt>
                <c:pt idx="543">
                  <c:v>0.29925005089012369</c:v>
                </c:pt>
                <c:pt idx="544">
                  <c:v>0.32143008301640491</c:v>
                </c:pt>
                <c:pt idx="545">
                  <c:v>0.34863866399821153</c:v>
                </c:pt>
                <c:pt idx="546">
                  <c:v>0.38042836383717843</c:v>
                </c:pt>
                <c:pt idx="547">
                  <c:v>0.41611997573397785</c:v>
                </c:pt>
                <c:pt idx="548">
                  <c:v>0.45477631523257384</c:v>
                </c:pt>
                <c:pt idx="549">
                  <c:v>0.49521431292286838</c:v>
                </c:pt>
                <c:pt idx="550">
                  <c:v>0.53603524619734888</c:v>
                </c:pt>
                <c:pt idx="551">
                  <c:v>0.57569528001660764</c:v>
                </c:pt>
                <c:pt idx="552">
                  <c:v>0.6126022085305991</c:v>
                </c:pt>
                <c:pt idx="553">
                  <c:v>0.6452303357538911</c:v>
                </c:pt>
                <c:pt idx="554">
                  <c:v>0.67223938714182963</c:v>
                </c:pt>
                <c:pt idx="555">
                  <c:v>0.6925833439144462</c:v>
                </c:pt>
                <c:pt idx="556">
                  <c:v>0.70561524647951601</c:v>
                </c:pt>
                <c:pt idx="557">
                  <c:v>0.71113959614404065</c:v>
                </c:pt>
                <c:pt idx="558">
                  <c:v>0.70943855597006478</c:v>
                </c:pt>
                <c:pt idx="559">
                  <c:v>0.70123970356754883</c:v>
                </c:pt>
                <c:pt idx="560">
                  <c:v>0.68765758303151969</c:v>
                </c:pt>
                <c:pt idx="561">
                  <c:v>0.67008083971727261</c:v>
                </c:pt>
                <c:pt idx="562">
                  <c:v>0.65003920051112096</c:v>
                </c:pt>
                <c:pt idx="563">
                  <c:v>0.62906843865069895</c:v>
                </c:pt>
                <c:pt idx="564">
                  <c:v>0.60855316859041408</c:v>
                </c:pt>
                <c:pt idx="565">
                  <c:v>0.58961599622707672</c:v>
                </c:pt>
                <c:pt idx="566">
                  <c:v>0.57302279272906098</c:v>
                </c:pt>
                <c:pt idx="567">
                  <c:v>0.55912021557258196</c:v>
                </c:pt>
                <c:pt idx="568">
                  <c:v>0.54784981669478816</c:v>
                </c:pt>
                <c:pt idx="569">
                  <c:v>0.53877222789907464</c:v>
                </c:pt>
                <c:pt idx="570">
                  <c:v>0.53114576342239661</c:v>
                </c:pt>
                <c:pt idx="571">
                  <c:v>0.52404533151136623</c:v>
                </c:pt>
                <c:pt idx="572">
                  <c:v>0.51646925329576532</c:v>
                </c:pt>
                <c:pt idx="573">
                  <c:v>0.50747228251778131</c:v>
                </c:pt>
                <c:pt idx="574">
                  <c:v>0.49627242440549257</c:v>
                </c:pt>
                <c:pt idx="575">
                  <c:v>0.48233155369059211</c:v>
                </c:pt>
                <c:pt idx="576">
                  <c:v>0.46540983177035244</c:v>
                </c:pt>
                <c:pt idx="577">
                  <c:v>0.44557981486072235</c:v>
                </c:pt>
                <c:pt idx="578">
                  <c:v>0.42320831494234901</c:v>
                </c:pt>
                <c:pt idx="579">
                  <c:v>0.39890198259860243</c:v>
                </c:pt>
                <c:pt idx="580">
                  <c:v>0.37343676625007477</c:v>
                </c:pt>
                <c:pt idx="581">
                  <c:v>0.347677294136854</c:v>
                </c:pt>
                <c:pt idx="582">
                  <c:v>0.32250230265213131</c:v>
                </c:pt>
                <c:pt idx="583">
                  <c:v>0.29873208012624786</c:v>
                </c:pt>
                <c:pt idx="584">
                  <c:v>0.27708009601605932</c:v>
                </c:pt>
                <c:pt idx="585">
                  <c:v>0.25813284640050527</c:v>
                </c:pt>
                <c:pt idx="586">
                  <c:v>0.24234985398061543</c:v>
                </c:pt>
                <c:pt idx="587">
                  <c:v>0.23006769898038371</c:v>
                </c:pt>
                <c:pt idx="588">
                  <c:v>0.22154838995741438</c:v>
                </c:pt>
                <c:pt idx="589">
                  <c:v>0.21699548740645913</c:v>
                </c:pt>
                <c:pt idx="590">
                  <c:v>0.21659038186739707</c:v>
                </c:pt>
                <c:pt idx="591">
                  <c:v>0.22050438662788943</c:v>
                </c:pt>
                <c:pt idx="592">
                  <c:v>0.22889672227294439</c:v>
                </c:pt>
                <c:pt idx="593">
                  <c:v>0.24188428492826053</c:v>
                </c:pt>
                <c:pt idx="594">
                  <c:v>0.2595154454044708</c:v>
                </c:pt>
                <c:pt idx="595">
                  <c:v>0.28171160113429639</c:v>
                </c:pt>
                <c:pt idx="596">
                  <c:v>0.3082147744610183</c:v>
                </c:pt>
                <c:pt idx="597">
                  <c:v>0.33855738088184223</c:v>
                </c:pt>
                <c:pt idx="598">
                  <c:v>0.37202998184079328</c:v>
                </c:pt>
                <c:pt idx="599">
                  <c:v>0.40769337743138873</c:v>
                </c:pt>
                <c:pt idx="600">
                  <c:v>0.44441286905417088</c:v>
                </c:pt>
                <c:pt idx="601">
                  <c:v>0.48092880018219791</c:v>
                </c:pt>
                <c:pt idx="602">
                  <c:v>0.51596135978410496</c:v>
                </c:pt>
                <c:pt idx="603">
                  <c:v>0.54830732394536319</c:v>
                </c:pt>
                <c:pt idx="604">
                  <c:v>0.57697710649841905</c:v>
                </c:pt>
                <c:pt idx="605">
                  <c:v>0.60129553154482518</c:v>
                </c:pt>
                <c:pt idx="606">
                  <c:v>0.62098043602255115</c:v>
                </c:pt>
                <c:pt idx="607">
                  <c:v>0.63619507141748999</c:v>
                </c:pt>
                <c:pt idx="608">
                  <c:v>0.64754205741212334</c:v>
                </c:pt>
                <c:pt idx="609">
                  <c:v>0.65600694927312864</c:v>
                </c:pt>
                <c:pt idx="610">
                  <c:v>0.66286351168054525</c:v>
                </c:pt>
                <c:pt idx="611">
                  <c:v>0.66953062174630718</c:v>
                </c:pt>
                <c:pt idx="612">
                  <c:v>0.67740901752837801</c:v>
                </c:pt>
                <c:pt idx="613">
                  <c:v>0.68772409289614378</c:v>
                </c:pt>
                <c:pt idx="614">
                  <c:v>0.70135458424280539</c:v>
                </c:pt>
                <c:pt idx="615">
                  <c:v>0.71872776706229968</c:v>
                </c:pt>
                <c:pt idx="616">
                  <c:v>0.73974286883246976</c:v>
                </c:pt>
                <c:pt idx="617">
                  <c:v>0.76375494541152655</c:v>
                </c:pt>
                <c:pt idx="618">
                  <c:v>0.7896292982000036</c:v>
                </c:pt>
                <c:pt idx="619">
                  <c:v>0.81584224666291794</c:v>
                </c:pt>
                <c:pt idx="620">
                  <c:v>0.84064236436522377</c:v>
                </c:pt>
                <c:pt idx="621">
                  <c:v>0.86222380770990403</c:v>
                </c:pt>
                <c:pt idx="622">
                  <c:v>0.87893189188317999</c:v>
                </c:pt>
                <c:pt idx="623">
                  <c:v>0.88943037324126528</c:v>
                </c:pt>
                <c:pt idx="624">
                  <c:v>0.89286268534585955</c:v>
                </c:pt>
                <c:pt idx="625">
                  <c:v>0.8889325569818225</c:v>
                </c:pt>
                <c:pt idx="626">
                  <c:v>0.87795238296783151</c:v>
                </c:pt>
                <c:pt idx="627">
                  <c:v>0.86080089969708073</c:v>
                </c:pt>
                <c:pt idx="628">
                  <c:v>0.83884055166909888</c:v>
                </c:pt>
                <c:pt idx="629">
                  <c:v>0.81376028635520004</c:v>
                </c:pt>
                <c:pt idx="630">
                  <c:v>0.7874022254603793</c:v>
                </c:pt>
                <c:pt idx="631">
                  <c:v>0.76157019713120788</c:v>
                </c:pt>
                <c:pt idx="632">
                  <c:v>0.73783423726285913</c:v>
                </c:pt>
                <c:pt idx="633">
                  <c:v>0.71737741526542564</c:v>
                </c:pt>
                <c:pt idx="634">
                  <c:v>0.70088498428956381</c:v>
                </c:pt>
                <c:pt idx="635">
                  <c:v>0.6884879486140757</c:v>
                </c:pt>
                <c:pt idx="636">
                  <c:v>0.67977515634857455</c:v>
                </c:pt>
                <c:pt idx="637">
                  <c:v>0.673857793847636</c:v>
                </c:pt>
                <c:pt idx="638">
                  <c:v>0.66950038998965899</c:v>
                </c:pt>
                <c:pt idx="639">
                  <c:v>0.66526189770782862</c:v>
                </c:pt>
                <c:pt idx="640">
                  <c:v>0.65968313088133634</c:v>
                </c:pt>
                <c:pt idx="641">
                  <c:v>0.65145606217261531</c:v>
                </c:pt>
                <c:pt idx="642">
                  <c:v>0.63956288910789949</c:v>
                </c:pt>
                <c:pt idx="643">
                  <c:v>0.62339696110382192</c:v>
                </c:pt>
                <c:pt idx="644">
                  <c:v>0.60281719662936073</c:v>
                </c:pt>
                <c:pt idx="645">
                  <c:v>0.5781541295571857</c:v>
                </c:pt>
                <c:pt idx="646">
                  <c:v>0.55015952290257164</c:v>
                </c:pt>
                <c:pt idx="647">
                  <c:v>0.51991164265257706</c:v>
                </c:pt>
                <c:pt idx="648">
                  <c:v>0.48869231528900686</c:v>
                </c:pt>
                <c:pt idx="649">
                  <c:v>0.45783173810430761</c:v>
                </c:pt>
                <c:pt idx="650">
                  <c:v>0.4285714285714286</c:v>
                </c:pt>
                <c:pt idx="651">
                  <c:v>0.40193322006501825</c:v>
                </c:pt>
                <c:pt idx="652">
                  <c:v>0.37862252024016224</c:v>
                </c:pt>
                <c:pt idx="653">
                  <c:v>0.35897187841996886</c:v>
                </c:pt>
                <c:pt idx="654">
                  <c:v>0.34292687744247602</c:v>
                </c:pt>
                <c:pt idx="655">
                  <c:v>0.33007636541729091</c:v>
                </c:pt>
                <c:pt idx="656">
                  <c:v>0.31973105829287318</c:v>
                </c:pt>
                <c:pt idx="657">
                  <c:v>0.31101221967603648</c:v>
                </c:pt>
                <c:pt idx="658">
                  <c:v>0.30296452605675206</c:v>
                </c:pt>
                <c:pt idx="659">
                  <c:v>0.29467900928518032</c:v>
                </c:pt>
                <c:pt idx="660">
                  <c:v>0.28538173639117481</c:v>
                </c:pt>
                <c:pt idx="661">
                  <c:v>0.2745285357550995</c:v>
                </c:pt>
                <c:pt idx="662">
                  <c:v>0.26183925976536127</c:v>
                </c:pt>
                <c:pt idx="663">
                  <c:v>0.24731995477329288</c:v>
                </c:pt>
                <c:pt idx="664">
                  <c:v>0.23123666023737974</c:v>
                </c:pt>
                <c:pt idx="665">
                  <c:v>0.21407913061529749</c:v>
                </c:pt>
                <c:pt idx="666">
                  <c:v>0.19647800035068838</c:v>
                </c:pt>
                <c:pt idx="667">
                  <c:v>0.17912537512571372</c:v>
                </c:pt>
                <c:pt idx="668">
                  <c:v>0.16269542311358867</c:v>
                </c:pt>
                <c:pt idx="669">
                  <c:v>0.14776416005095094</c:v>
                </c:pt>
                <c:pt idx="670">
                  <c:v>0.13475120272005192</c:v>
                </c:pt>
                <c:pt idx="671">
                  <c:v>0.12388208002547532</c:v>
                </c:pt>
                <c:pt idx="672">
                  <c:v>0.11517614029147476</c:v>
                </c:pt>
                <c:pt idx="673">
                  <c:v>0.10845803932949995</c:v>
                </c:pt>
                <c:pt idx="674">
                  <c:v>0.10339160000564326</c:v>
                </c:pt>
                <c:pt idx="675">
                  <c:v>9.9529392321537555E-2</c:v>
                </c:pt>
                <c:pt idx="676">
                  <c:v>9.6370576842071329E-2</c:v>
                </c:pt>
                <c:pt idx="677">
                  <c:v>9.3422375933909771E-2</c:v>
                </c:pt>
                <c:pt idx="678">
                  <c:v>9.0252878567095851E-2</c:v>
                </c:pt>
                <c:pt idx="679">
                  <c:v>8.6535783314892353E-2</c:v>
                </c:pt>
                <c:pt idx="680">
                  <c:v>8.207659920954033E-2</c:v>
                </c:pt>
                <c:pt idx="681">
                  <c:v>7.6822924539520193E-2</c:v>
                </c:pt>
                <c:pt idx="682">
                  <c:v>7.0856989682909183E-2</c:v>
                </c:pt>
                <c:pt idx="683">
                  <c:v>6.4372680972334256E-2</c:v>
                </c:pt>
                <c:pt idx="684">
                  <c:v>5.7641681127523818E-2</c:v>
                </c:pt>
                <c:pt idx="685">
                  <c:v>5.0973160246449302E-2</c:v>
                </c:pt>
                <c:pt idx="686">
                  <c:v>4.4672862161328743E-2</c:v>
                </c:pt>
                <c:pt idx="687">
                  <c:v>3.9006020150473601E-2</c:v>
                </c:pt>
                <c:pt idx="688">
                  <c:v>3.4168334451908325E-2</c:v>
                </c:pt>
                <c:pt idx="689">
                  <c:v>3.0267631664338823E-2</c:v>
                </c:pt>
                <c:pt idx="690">
                  <c:v>2.7318221485911016E-2</c:v>
                </c:pt>
                <c:pt idx="691">
                  <c:v>2.5245733795274675E-2</c:v>
                </c:pt>
                <c:pt idx="692">
                  <c:v>2.3904249980349401E-2</c:v>
                </c:pt>
                <c:pt idx="693">
                  <c:v>2.3097666713022026E-2</c:v>
                </c:pt>
                <c:pt idx="694">
                  <c:v>2.2606904530128001E-2</c:v>
                </c:pt>
                <c:pt idx="695">
                  <c:v>2.2217116414433209E-2</c:v>
                </c:pt>
                <c:pt idx="696">
                  <c:v>2.1740865474729459E-2</c:v>
                </c:pt>
                <c:pt idx="697">
                  <c:v>2.1037070180000034E-2</c:v>
                </c:pt>
                <c:pt idx="698">
                  <c:v>2.0021263002174775E-2</c:v>
                </c:pt>
                <c:pt idx="699">
                  <c:v>1.8669137608909907E-2</c:v>
                </c:pt>
                <c:pt idx="700">
                  <c:v>1.7012276108648906E-2</c:v>
                </c:pt>
                <c:pt idx="701">
                  <c:v>1.5127709017326869E-2</c:v>
                </c:pt>
                <c:pt idx="702">
                  <c:v>1.3123222624640492E-2</c:v>
                </c:pt>
                <c:pt idx="703">
                  <c:v>1.1120550137353014E-2</c:v>
                </c:pt>
                <c:pt idx="704">
                  <c:v>9.2387442131379588E-3</c:v>
                </c:pt>
                <c:pt idx="705">
                  <c:v>7.5796858718939434E-3</c:v>
                </c:pt>
                <c:pt idx="706">
                  <c:v>6.2171002908294999E-3</c:v>
                </c:pt>
                <c:pt idx="707">
                  <c:v>5.1901073630451038E-3</c:v>
                </c:pt>
                <c:pt idx="708">
                  <c:v>4.5016496461876953E-3</c:v>
                </c:pt>
                <c:pt idx="709">
                  <c:v>4.1213543020797395E-3</c:v>
                </c:pt>
                <c:pt idx="710">
                  <c:v>3.9920631561550851E-3</c:v>
                </c:pt>
                <c:pt idx="711">
                  <c:v>4.0389223789570874E-3</c:v>
                </c:pt>
                <c:pt idx="712">
                  <c:v>4.1796814379029814E-3</c:v>
                </c:pt>
                <c:pt idx="713">
                  <c:v>4.3347300404903985E-3</c:v>
                </c:pt>
                <c:pt idx="714">
                  <c:v>4.4359459617427334E-3</c:v>
                </c:pt>
                <c:pt idx="715">
                  <c:v>4.4332452581489724E-3</c:v>
                </c:pt>
                <c:pt idx="716">
                  <c:v>4.2982705419747904E-3</c:v>
                </c:pt>
                <c:pt idx="717">
                  <c:v>4.0252374704484555E-3</c:v>
                </c:pt>
                <c:pt idx="718">
                  <c:v>3.6288991408134894E-3</c:v>
                </c:pt>
                <c:pt idx="719">
                  <c:v>3.1402934898935252E-3</c:v>
                </c:pt>
                <c:pt idx="720">
                  <c:v>2.6009791058252602E-3</c:v>
                </c:pt>
                <c:pt idx="721">
                  <c:v>2.0566462501536778E-3</c:v>
                </c:pt>
                <c:pt idx="722">
                  <c:v>1.550768188936392E-3</c:v>
                </c:pt>
                <c:pt idx="723">
                  <c:v>1.1193186971322157E-3</c:v>
                </c:pt>
                <c:pt idx="724">
                  <c:v>7.8699107356998974E-4</c:v>
                </c:pt>
                <c:pt idx="725">
                  <c:v>5.6519679865851824E-4</c:v>
                </c:pt>
                <c:pt idx="726">
                  <c:v>4.5199700907154304E-4</c:v>
                </c:pt>
                <c:pt idx="727">
                  <c:v>4.3372896625531548E-4</c:v>
                </c:pt>
                <c:pt idx="728">
                  <c:v>4.8795466042683515E-4</c:v>
                </c:pt>
                <c:pt idx="729">
                  <c:v>5.8719140934403397E-4</c:v>
                </c:pt>
                <c:pt idx="730">
                  <c:v>7.0287826477778703E-4</c:v>
                </c:pt>
                <c:pt idx="731">
                  <c:v>8.0900382330949564E-4</c:v>
                </c:pt>
                <c:pt idx="732">
                  <c:v>8.8498832046468665E-4</c:v>
                </c:pt>
                <c:pt idx="733">
                  <c:v>9.1749955156228099E-4</c:v>
                </c:pt>
                <c:pt idx="734">
                  <c:v>9.0111998581123367E-4</c:v>
                </c:pt>
                <c:pt idx="735">
                  <c:v>8.3793158351926284E-4</c:v>
                </c:pt>
                <c:pt idx="736">
                  <c:v>7.3616745974641924E-4</c:v>
                </c:pt>
                <c:pt idx="737">
                  <c:v>6.0829720638414084E-4</c:v>
                </c:pt>
                <c:pt idx="738">
                  <c:v>4.6883408207317432E-4</c:v>
                </c:pt>
                <c:pt idx="739">
                  <c:v>3.3219661928342688E-4</c:v>
                </c:pt>
                <c:pt idx="740">
                  <c:v>2.1091084251874891E-4</c:v>
                </c:pt>
                <c:pt idx="741">
                  <c:v>1.1429901625863941E-4</c:v>
                </c:pt>
                <c:pt idx="742">
                  <c:v>4.7787337731046676E-5</c:v>
                </c:pt>
                <c:pt idx="743">
                  <c:v>1.2769551380885966E-5</c:v>
                </c:pt>
                <c:pt idx="744">
                  <c:v>6.9900859992704355E-6</c:v>
                </c:pt>
                <c:pt idx="745">
                  <c:v>2.5294507695997614E-5</c:v>
                </c:pt>
                <c:pt idx="746">
                  <c:v>6.0603788643743181E-5</c:v>
                </c:pt>
                <c:pt idx="747">
                  <c:v>1.0496486062152461E-4</c:v>
                </c:pt>
                <c:pt idx="748">
                  <c:v>1.5054749711286761E-4</c:v>
                </c:pt>
                <c:pt idx="749">
                  <c:v>1.9049352335000195E-4</c:v>
                </c:pt>
                <c:pt idx="750">
                  <c:v>2.1955107856830566E-4</c:v>
                </c:pt>
                <c:pt idx="751">
                  <c:v>2.3446138094633482E-4</c:v>
                </c:pt>
                <c:pt idx="752">
                  <c:v>2.3409255351524886E-4</c:v>
                </c:pt>
                <c:pt idx="753">
                  <c:v>2.1933340992045158E-4</c:v>
                </c:pt>
                <c:pt idx="754">
                  <c:v>1.9278569513893578E-4</c:v>
                </c:pt>
                <c:pt idx="755">
                  <c:v>1.5828178818825224E-4</c:v>
                </c:pt>
                <c:pt idx="756">
                  <c:v>1.2031694973668139E-4</c:v>
                </c:pt>
                <c:pt idx="757">
                  <c:v>8.3433803537921747E-5</c:v>
                </c:pt>
                <c:pt idx="758">
                  <c:v>5.1646723784532234E-5</c:v>
                </c:pt>
                <c:pt idx="759">
                  <c:v>2.7965382623189586E-5</c:v>
                </c:pt>
                <c:pt idx="760">
                  <c:v>1.4077901190526577E-5</c:v>
                </c:pt>
                <c:pt idx="761">
                  <c:v>1.0231252783840922E-5</c:v>
                </c:pt>
                <c:pt idx="762">
                  <c:v>1.5313997101782265E-5</c:v>
                </c:pt>
                <c:pt idx="763">
                  <c:v>2.7128366054171395E-5</c:v>
                </c:pt>
                <c:pt idx="764">
                  <c:v>4.2800911789780637E-5</c:v>
                </c:pt>
                <c:pt idx="765">
                  <c:v>5.9262506373862034E-5</c:v>
                </c:pt>
                <c:pt idx="766">
                  <c:v>7.3722758667948773E-5</c:v>
                </c:pt>
                <c:pt idx="767">
                  <c:v>8.405758545006077E-5</c:v>
                </c:pt>
                <c:pt idx="768">
                  <c:v>8.905872417956099E-5</c:v>
                </c:pt>
                <c:pt idx="769">
                  <c:v>8.8507901573463114E-5</c:v>
                </c:pt>
                <c:pt idx="770">
                  <c:v>8.3083115160823278E-5</c:v>
                </c:pt>
                <c:pt idx="771">
                  <c:v>7.4124639486302328E-5</c:v>
                </c:pt>
                <c:pt idx="772">
                  <c:v>6.3317995755461786E-5</c:v>
                </c:pt>
                <c:pt idx="773">
                  <c:v>5.2361200966610394E-5</c:v>
                </c:pt>
                <c:pt idx="774">
                  <c:v>4.26767600424859E-5</c:v>
                </c:pt>
                <c:pt idx="775">
                  <c:v>3.5219593403027795E-5</c:v>
                </c:pt>
                <c:pt idx="776">
                  <c:v>3.0402062208893562E-5</c:v>
                </c:pt>
                <c:pt idx="777">
                  <c:v>2.8134478915365273E-5</c:v>
                </c:pt>
                <c:pt idx="778">
                  <c:v>2.7954499190796647E-5</c:v>
                </c:pt>
                <c:pt idx="779">
                  <c:v>2.9203473830383829E-5</c:v>
                </c:pt>
                <c:pt idx="780">
                  <c:v>3.1202397579847358E-5</c:v>
                </c:pt>
                <c:pt idx="781">
                  <c:v>3.3389161310607146E-5</c:v>
                </c:pt>
                <c:pt idx="782">
                  <c:v>3.5392922141134051E-5</c:v>
                </c:pt>
                <c:pt idx="783">
                  <c:v>3.7039343608100031E-5</c:v>
                </c:pt>
                <c:pt idx="784">
                  <c:v>3.8300612495389818E-5</c:v>
                </c:pt>
                <c:pt idx="785">
                  <c:v>3.9217440901954582E-5</c:v>
                </c:pt>
                <c:pt idx="786">
                  <c:v>3.9819859039396122E-5</c:v>
                </c:pt>
                <c:pt idx="787">
                  <c:v>4.0078038241156882E-5</c:v>
                </c:pt>
                <c:pt idx="788">
                  <c:v>3.9892818345436246E-5</c:v>
                </c:pt>
                <c:pt idx="789">
                  <c:v>3.9129365717591238E-5</c:v>
                </c:pt>
                <c:pt idx="790">
                  <c:v>3.7677636763428666E-5</c:v>
                </c:pt>
                <c:pt idx="791">
                  <c:v>3.5520298609137768E-5</c:v>
                </c:pt>
                <c:pt idx="792">
                  <c:v>3.2780495276792005E-5</c:v>
                </c:pt>
                <c:pt idx="793">
                  <c:v>2.9731521846475202E-5</c:v>
                </c:pt>
                <c:pt idx="794">
                  <c:v>2.6761957163616443E-5</c:v>
                </c:pt>
                <c:pt idx="795">
                  <c:v>2.4300689082506494E-5</c:v>
                </c:pt>
                <c:pt idx="796">
                  <c:v>2.2719568209897086E-5</c:v>
                </c:pt>
                <c:pt idx="797">
                  <c:v>2.2241906454883368E-5</c:v>
                </c:pt>
                <c:pt idx="798">
                  <c:v>2.2876974889503142E-5</c:v>
                </c:pt>
                <c:pt idx="799">
                  <c:v>2.440670177581353E-5</c:v>
                </c:pt>
                <c:pt idx="800">
                  <c:v>2.6422152218910293E-5</c:v>
                </c:pt>
                <c:pt idx="801">
                  <c:v>2.841220798642416E-5</c:v>
                </c:pt>
                <c:pt idx="802">
                  <c:v>2.987502191802378E-5</c:v>
                </c:pt>
                <c:pt idx="803">
                  <c:v>3.0432495510584308E-5</c:v>
                </c:pt>
                <c:pt idx="804">
                  <c:v>2.9913920111575503E-5</c:v>
                </c:pt>
                <c:pt idx="805">
                  <c:v>2.8393061207214614E-5</c:v>
                </c:pt>
                <c:pt idx="806">
                  <c:v>2.6164779197326794E-5</c:v>
                </c:pt>
                <c:pt idx="807">
                  <c:v>2.3671062364083225E-5</c:v>
                </c:pt>
                <c:pt idx="808">
                  <c:v>2.1392998728250886E-5</c:v>
                </c:pt>
                <c:pt idx="809">
                  <c:v>1.9735895373936703E-5</c:v>
                </c:pt>
                <c:pt idx="810">
                  <c:v>1.8936910354779745E-5</c:v>
                </c:pt>
                <c:pt idx="811">
                  <c:v>1.9015593540078326E-5</c:v>
                </c:pt>
                <c:pt idx="812">
                  <c:v>1.9780154665667206E-5</c:v>
                </c:pt>
                <c:pt idx="813">
                  <c:v>2.0885508306679175E-5</c:v>
                </c:pt>
                <c:pt idx="814">
                  <c:v>2.1926690005582798E-5</c:v>
                </c:pt>
                <c:pt idx="815">
                  <c:v>2.2544627111436296E-5</c:v>
                </c:pt>
                <c:pt idx="816">
                  <c:v>2.2513992264701326E-5</c:v>
                </c:pt>
                <c:pt idx="817">
                  <c:v>2.1795081091648581E-5</c:v>
                </c:pt>
                <c:pt idx="818">
                  <c:v>2.0534819929580252E-5</c:v>
                </c:pt>
                <c:pt idx="819">
                  <c:v>1.9020027531053159E-5</c:v>
                </c:pt>
                <c:pt idx="820">
                  <c:v>1.7595003295261559E-5</c:v>
                </c:pt>
                <c:pt idx="821">
                  <c:v>1.656784913144169E-5</c:v>
                </c:pt>
                <c:pt idx="822">
                  <c:v>1.6129004951961781E-5</c:v>
                </c:pt>
                <c:pt idx="823">
                  <c:v>1.6303502651325164E-5</c:v>
                </c:pt>
                <c:pt idx="824">
                  <c:v>1.6948567720142694E-5</c:v>
                </c:pt>
                <c:pt idx="825">
                  <c:v>1.7796225867500339E-5</c:v>
                </c:pt>
                <c:pt idx="826">
                  <c:v>1.8528277777441883E-5</c:v>
                </c:pt>
                <c:pt idx="827">
                  <c:v>1.8863346413606786E-5</c:v>
                </c:pt>
                <c:pt idx="828">
                  <c:v>1.8632275020305764E-5</c:v>
                </c:pt>
                <c:pt idx="829">
                  <c:v>1.782248718677387E-5</c:v>
                </c:pt>
                <c:pt idx="830">
                  <c:v>1.6579639516533827E-5</c:v>
                </c:pt>
                <c:pt idx="831">
                  <c:v>1.5167010300967304E-5</c:v>
                </c:pt>
                <c:pt idx="832">
                  <c:v>1.3894092110116195E-5</c:v>
                </c:pt>
                <c:pt idx="833">
                  <c:v>1.3033595543436059E-5</c:v>
                </c:pt>
                <c:pt idx="834">
                  <c:v>1.2749034095375218E-5</c:v>
                </c:pt>
                <c:pt idx="835">
                  <c:v>1.3052157842016977E-5</c:v>
                </c:pt>
                <c:pt idx="836">
                  <c:v>1.3800897681627464E-5</c:v>
                </c:pt>
                <c:pt idx="837">
                  <c:v>1.4738102292171805E-5</c:v>
                </c:pt>
                <c:pt idx="838">
                  <c:v>1.5560103755388911E-5</c:v>
                </c:pt>
                <c:pt idx="839">
                  <c:v>1.5996972793434521E-5</c:v>
                </c:pt>
                <c:pt idx="840">
                  <c:v>1.5882958761868594E-5</c:v>
                </c:pt>
                <c:pt idx="841">
                  <c:v>1.5198693181932701E-5</c:v>
                </c:pt>
                <c:pt idx="842">
                  <c:v>1.4074716778826479E-5</c:v>
                </c:pt>
                <c:pt idx="843">
                  <c:v>1.2755463382288667E-5</c:v>
                </c:pt>
                <c:pt idx="844">
                  <c:v>1.1533979486745456E-5</c:v>
                </c:pt>
                <c:pt idx="845">
                  <c:v>1.0674591417808993E-5</c:v>
                </c:pt>
                <c:pt idx="846">
                  <c:v>1.034427924468989E-5</c:v>
                </c:pt>
                <c:pt idx="847">
                  <c:v>1.0570412784405261E-5</c:v>
                </c:pt>
                <c:pt idx="848">
                  <c:v>1.1235712975671498E-5</c:v>
                </c:pt>
                <c:pt idx="849">
                  <c:v>1.2110982794099567E-5</c:v>
                </c:pt>
                <c:pt idx="850">
                  <c:v>1.29169815807984E-5</c:v>
                </c:pt>
                <c:pt idx="851">
                  <c:v>1.3398190528592187E-5</c:v>
                </c:pt>
                <c:pt idx="852">
                  <c:v>1.338942331916481E-5</c:v>
                </c:pt>
                <c:pt idx="853">
                  <c:v>1.2857626565249199E-5</c:v>
                </c:pt>
                <c:pt idx="854">
                  <c:v>1.1908430024568428E-5</c:v>
                </c:pt>
                <c:pt idx="855">
                  <c:v>1.0756176851745483E-5</c:v>
                </c:pt>
                <c:pt idx="856">
                  <c:v>9.6657778530213434E-6</c:v>
                </c:pt>
                <c:pt idx="857">
                  <c:v>8.8822513387630403E-6</c:v>
                </c:pt>
                <c:pt idx="858">
                  <c:v>8.5666519538784809E-6</c:v>
                </c:pt>
                <c:pt idx="859">
                  <c:v>8.7548144072460036E-6</c:v>
                </c:pt>
                <c:pt idx="860">
                  <c:v>9.3499567685880638E-6</c:v>
                </c:pt>
                <c:pt idx="861">
                  <c:v>1.0150231676028443E-5</c:v>
                </c:pt>
                <c:pt idx="862">
                  <c:v>1.090340550661378E-5</c:v>
                </c:pt>
                <c:pt idx="863">
                  <c:v>1.1374194575616681E-5</c:v>
                </c:pt>
                <c:pt idx="864">
                  <c:v>1.1406038692617724E-5</c:v>
                </c:pt>
                <c:pt idx="865">
                  <c:v>1.0961228779826198E-5</c:v>
                </c:pt>
                <c:pt idx="866">
                  <c:v>1.0129230682411365E-5</c:v>
                </c:pt>
                <c:pt idx="867">
                  <c:v>9.1011494113877537E-6</c:v>
                </c:pt>
                <c:pt idx="868">
                  <c:v>8.1178514492096527E-6</c:v>
                </c:pt>
                <c:pt idx="869">
                  <c:v>7.4056718806370049E-6</c:v>
                </c:pt>
                <c:pt idx="870">
                  <c:v>7.1167772141235049E-6</c:v>
                </c:pt>
                <c:pt idx="871">
                  <c:v>7.2901261067342661E-6</c:v>
                </c:pt>
                <c:pt idx="872">
                  <c:v>7.8425409186826606E-6</c:v>
                </c:pt>
                <c:pt idx="873">
                  <c:v>8.5923489470279738E-6</c:v>
                </c:pt>
                <c:pt idx="874">
                  <c:v>9.3086803435134221E-6</c:v>
                </c:pt>
                <c:pt idx="875">
                  <c:v>9.7731005891161748E-6</c:v>
                </c:pt>
                <c:pt idx="876">
                  <c:v>9.8370911406844897E-6</c:v>
                </c:pt>
                <c:pt idx="877">
                  <c:v>9.4603631438608505E-6</c:v>
                </c:pt>
                <c:pt idx="878">
                  <c:v>8.7201083506158223E-6</c:v>
                </c:pt>
                <c:pt idx="879">
                  <c:v>7.7890105549140115E-6</c:v>
                </c:pt>
                <c:pt idx="880">
                  <c:v>6.8884266789206371E-6</c:v>
                </c:pt>
                <c:pt idx="881">
                  <c:v>6.2292736115058488E-6</c:v>
                </c:pt>
                <c:pt idx="882">
                  <c:v>5.9564017760149602E-6</c:v>
                </c:pt>
                <c:pt idx="883">
                  <c:v>6.1111480610359171E-6</c:v>
                </c:pt>
                <c:pt idx="884">
                  <c:v>6.6218430488122251E-6</c:v>
                </c:pt>
                <c:pt idx="885">
                  <c:v>7.3240461376915673E-6</c:v>
                </c:pt>
                <c:pt idx="886">
                  <c:v>8.0052683874582728E-6</c:v>
                </c:pt>
                <c:pt idx="887">
                  <c:v>8.4616671402975216E-6</c:v>
                </c:pt>
                <c:pt idx="888">
                  <c:v>8.5518988566350243E-6</c:v>
                </c:pt>
                <c:pt idx="889">
                  <c:v>8.2335584591478297E-6</c:v>
                </c:pt>
                <c:pt idx="890">
                  <c:v>7.5732565849805152E-6</c:v>
                </c:pt>
                <c:pt idx="891">
                  <c:v>6.7274929610393537E-6</c:v>
                </c:pt>
                <c:pt idx="892">
                  <c:v>5.9002714811747516E-6</c:v>
                </c:pt>
                <c:pt idx="893">
                  <c:v>5.2884814991727034E-6</c:v>
                </c:pt>
                <c:pt idx="894">
                  <c:v>5.0299395163322094E-6</c:v>
                </c:pt>
                <c:pt idx="895">
                  <c:v>5.1675947815957131E-6</c:v>
                </c:pt>
                <c:pt idx="896">
                  <c:v>5.6394923483424238E-6</c:v>
                </c:pt>
                <c:pt idx="897">
                  <c:v>6.2961865662166174E-6</c:v>
                </c:pt>
                <c:pt idx="898">
                  <c:v>6.9416950341317157E-6</c:v>
                </c:pt>
                <c:pt idx="899">
                  <c:v>7.3855375307104424E-6</c:v>
                </c:pt>
                <c:pt idx="900">
                  <c:v>7.4934044384250042E-6</c:v>
                </c:pt>
                <c:pt idx="901">
                  <c:v>7.2218023367132814E-6</c:v>
                </c:pt>
                <c:pt idx="902">
                  <c:v>6.6285544987877104E-6</c:v>
                </c:pt>
                <c:pt idx="903">
                  <c:v>5.8562137344886347E-6</c:v>
                </c:pt>
                <c:pt idx="904">
                  <c:v>5.0934262052897788E-6</c:v>
                </c:pt>
                <c:pt idx="905">
                  <c:v>4.5242630001592512E-6</c:v>
                </c:pt>
                <c:pt idx="906">
                  <c:v>4.2797082433939019E-6</c:v>
                </c:pt>
                <c:pt idx="907">
                  <c:v>4.4034165915911686E-6</c:v>
                </c:pt>
                <c:pt idx="908">
                  <c:v>4.8413135093627981E-6</c:v>
                </c:pt>
                <c:pt idx="909">
                  <c:v>5.4569530017111643E-6</c:v>
                </c:pt>
                <c:pt idx="910">
                  <c:v>6.0687026747043191E-6</c:v>
                </c:pt>
                <c:pt idx="911">
                  <c:v>6.4982757821459748E-6</c:v>
                </c:pt>
                <c:pt idx="912">
                  <c:v>6.6180136929703509E-6</c:v>
                </c:pt>
                <c:pt idx="913">
                  <c:v>6.3840198965267803E-6</c:v>
                </c:pt>
                <c:pt idx="914">
                  <c:v>5.8469628169548008E-6</c:v>
                </c:pt>
                <c:pt idx="915">
                  <c:v>5.1374234884625941E-6</c:v>
                </c:pt>
                <c:pt idx="916">
                  <c:v>4.4304840910419529E-6</c:v>
                </c:pt>
                <c:pt idx="917">
                  <c:v>3.8988082641530082E-6</c:v>
                </c:pt>
                <c:pt idx="918">
                  <c:v>3.6668702271614429E-6</c:v>
                </c:pt>
                <c:pt idx="919">
                  <c:v>3.7784858727001417E-6</c:v>
                </c:pt>
                <c:pt idx="920">
                  <c:v>4.1861711883297592E-6</c:v>
                </c:pt>
                <c:pt idx="921">
                  <c:v>4.7646256200029513E-6</c:v>
                </c:pt>
                <c:pt idx="922">
                  <c:v>5.3449141115793734E-6</c:v>
                </c:pt>
                <c:pt idx="923">
                  <c:v>5.7596535037598721E-6</c:v>
                </c:pt>
                <c:pt idx="924">
                  <c:v>5.8873927528433379E-6</c:v>
                </c:pt>
                <c:pt idx="925">
                  <c:v>5.6843361207013175E-6</c:v>
                </c:pt>
                <c:pt idx="926">
                  <c:v>5.1951056801439904E-6</c:v>
                </c:pt>
                <c:pt idx="927">
                  <c:v>4.5399230501021173E-6</c:v>
                </c:pt>
                <c:pt idx="928">
                  <c:v>3.8819187894398603E-6</c:v>
                </c:pt>
                <c:pt idx="929">
                  <c:v>3.3834374313487341E-6</c:v>
                </c:pt>
                <c:pt idx="930">
                  <c:v>3.162886689360649E-6</c:v>
                </c:pt>
                <c:pt idx="931">
                  <c:v>3.2639212200731071E-6</c:v>
                </c:pt>
                <c:pt idx="932">
                  <c:v>3.6445390362519378E-6</c:v>
                </c:pt>
                <c:pt idx="933">
                  <c:v>4.1891943639944011E-6</c:v>
                </c:pt>
                <c:pt idx="934">
                  <c:v>4.7401983606326454E-6</c:v>
                </c:pt>
                <c:pt idx="935">
                  <c:v>5.1399428015164464E-6</c:v>
                </c:pt>
                <c:pt idx="936">
                  <c:v>5.2728012947254003E-6</c:v>
                </c:pt>
                <c:pt idx="937">
                  <c:v>5.0953811922195907E-6</c:v>
                </c:pt>
                <c:pt idx="938">
                  <c:v>4.6472054771881324E-6</c:v>
                </c:pt>
                <c:pt idx="939">
                  <c:v>4.0393859325589994E-6</c:v>
                </c:pt>
                <c:pt idx="940">
                  <c:v>3.4244921568746178E-6</c:v>
                </c:pt>
                <c:pt idx="941">
                  <c:v>2.9555169932704212E-6</c:v>
                </c:pt>
                <c:pt idx="942">
                  <c:v>2.7453256665598633E-6</c:v>
                </c:pt>
                <c:pt idx="943">
                  <c:v>2.8370689707296191E-6</c:v>
                </c:pt>
                <c:pt idx="944">
                  <c:v>3.1934409180780052E-6</c:v>
                </c:pt>
                <c:pt idx="945">
                  <c:v>3.7073807810677007E-6</c:v>
                </c:pt>
                <c:pt idx="946">
                  <c:v>4.2311761967241283E-6</c:v>
                </c:pt>
                <c:pt idx="947">
                  <c:v>4.6161272313555734E-6</c:v>
                </c:pt>
                <c:pt idx="948">
                  <c:v>4.7519887457247592E-6</c:v>
                </c:pt>
                <c:pt idx="949">
                  <c:v>4.5959324179157422E-6</c:v>
                </c:pt>
                <c:pt idx="950">
                  <c:v>4.1831681671695441E-6</c:v>
                </c:pt>
                <c:pt idx="951">
                  <c:v>3.6168870561726424E-6</c:v>
                </c:pt>
                <c:pt idx="952">
                  <c:v>3.0401659118804944E-6</c:v>
                </c:pt>
                <c:pt idx="953">
                  <c:v>2.5975729945764373E-6</c:v>
                </c:pt>
                <c:pt idx="954">
                  <c:v>2.3968139759395582E-6</c:v>
                </c:pt>
                <c:pt idx="955">
                  <c:v>2.4803745513103729E-6</c:v>
                </c:pt>
                <c:pt idx="956">
                  <c:v>2.8149393248644237E-6</c:v>
                </c:pt>
                <c:pt idx="957">
                  <c:v>3.3009248902083586E-6</c:v>
                </c:pt>
                <c:pt idx="958">
                  <c:v>3.7995876388393705E-6</c:v>
                </c:pt>
                <c:pt idx="959">
                  <c:v>4.1702088208204282E-6</c:v>
                </c:pt>
                <c:pt idx="960">
                  <c:v>4.3075617685174553E-6</c:v>
                </c:pt>
                <c:pt idx="961">
                  <c:v>4.1694832586608954E-6</c:v>
                </c:pt>
                <c:pt idx="962">
                  <c:v>3.7875150906852192E-6</c:v>
                </c:pt>
                <c:pt idx="963">
                  <c:v>3.2578144052305166E-6</c:v>
                </c:pt>
                <c:pt idx="964">
                  <c:v>2.7150132918956889E-6</c:v>
                </c:pt>
                <c:pt idx="965">
                  <c:v>2.2960817627935954E-6</c:v>
                </c:pt>
                <c:pt idx="966">
                  <c:v>2.1038884085398744E-6</c:v>
                </c:pt>
                <c:pt idx="967">
                  <c:v>2.1802135168199607E-6</c:v>
                </c:pt>
                <c:pt idx="968">
                  <c:v>2.4951074940493891E-6</c:v>
                </c:pt>
                <c:pt idx="969">
                  <c:v>2.95563792029701E-6</c:v>
                </c:pt>
                <c:pt idx="970">
                  <c:v>3.4310625253191001E-6</c:v>
                </c:pt>
                <c:pt idx="971">
                  <c:v>3.7879584897826954E-6</c:v>
                </c:pt>
                <c:pt idx="972">
                  <c:v>3.9256943730639266E-6</c:v>
                </c:pt>
                <c:pt idx="973">
                  <c:v>3.8028728230616003E-6</c:v>
                </c:pt>
                <c:pt idx="974">
                  <c:v>3.4478713820145459E-6</c:v>
                </c:pt>
                <c:pt idx="975">
                  <c:v>2.950619448693698E-6</c:v>
                </c:pt>
                <c:pt idx="976">
                  <c:v>2.4381307100230514E-6</c:v>
                </c:pt>
                <c:pt idx="977">
                  <c:v>2.04048233760005E-6</c:v>
                </c:pt>
                <c:pt idx="978">
                  <c:v>1.8560928074620143E-6</c:v>
                </c:pt>
                <c:pt idx="979">
                  <c:v>1.9259221189639871E-6</c:v>
                </c:pt>
                <c:pt idx="980">
                  <c:v>2.2230216842313417E-6</c:v>
                </c:pt>
                <c:pt idx="981">
                  <c:v>2.6603341213744798E-6</c:v>
                </c:pt>
                <c:pt idx="982">
                  <c:v>3.1143344881864656E-6</c:v>
                </c:pt>
                <c:pt idx="983">
                  <c:v>3.4581501792743307E-6</c:v>
                </c:pt>
                <c:pt idx="984">
                  <c:v>3.5954426634580752E-6</c:v>
                </c:pt>
                <c:pt idx="985">
                  <c:v>3.4856812323270445E-6</c:v>
                </c:pt>
                <c:pt idx="986">
                  <c:v>3.1544621065085035E-6</c:v>
                </c:pt>
                <c:pt idx="987">
                  <c:v>2.6861117325416884E-6</c:v>
                </c:pt>
                <c:pt idx="988">
                  <c:v>2.2008517293572659E-6</c:v>
                </c:pt>
                <c:pt idx="989">
                  <c:v>1.82241664600831E-6</c:v>
                </c:pt>
                <c:pt idx="990">
                  <c:v>1.6451497177361715E-6</c:v>
                </c:pt>
                <c:pt idx="991">
                  <c:v>1.7091684856106959E-6</c:v>
                </c:pt>
                <c:pt idx="992">
                  <c:v>1.9901041383244083E-6</c:v>
                </c:pt>
                <c:pt idx="993">
                  <c:v>2.4061858204999635E-6</c:v>
                </c:pt>
                <c:pt idx="994">
                  <c:v>2.8403541549518739E-6</c:v>
                </c:pt>
                <c:pt idx="995">
                  <c:v>3.171835289328004E-6</c:v>
                </c:pt>
                <c:pt idx="996">
                  <c:v>3.3081603572990763E-6</c:v>
                </c:pt>
                <c:pt idx="997">
                  <c:v>3.2096451396404891E-6</c:v>
                </c:pt>
                <c:pt idx="998">
                  <c:v>2.8994874709523361E-6</c:v>
                </c:pt>
                <c:pt idx="999">
                  <c:v>2.4570557896837201E-6</c:v>
                </c:pt>
                <c:pt idx="1000">
                  <c:v>1.9963076947882633E-6</c:v>
                </c:pt>
                <c:pt idx="1001">
                  <c:v>1.6352780414658879E-6</c:v>
                </c:pt>
                <c:pt idx="1002">
                  <c:v>1.4645109408727412E-6</c:v>
                </c:pt>
                <c:pt idx="1003">
                  <c:v>1.5232754294421127E-6</c:v>
                </c:pt>
                <c:pt idx="1004">
                  <c:v>1.7894962784707627E-6</c:v>
                </c:pt>
                <c:pt idx="1005">
                  <c:v>2.1860986321137851E-6</c:v>
                </c:pt>
                <c:pt idx="1006">
                  <c:v>2.6019465220379628E-6</c:v>
                </c:pt>
                <c:pt idx="1007">
                  <c:v>2.921778352852996E-6</c:v>
                </c:pt>
                <c:pt idx="1008">
                  <c:v>3.0567329145227422E-6</c:v>
                </c:pt>
                <c:pt idx="1009">
                  <c:v>2.9680127860176325E-6</c:v>
                </c:pt>
                <c:pt idx="1010">
                  <c:v>2.6766391154591152E-6</c:v>
                </c:pt>
                <c:pt idx="1011">
                  <c:v>2.2575060413127269E-6</c:v>
                </c:pt>
                <c:pt idx="1012">
                  <c:v>1.8189762721019408E-6</c:v>
                </c:pt>
                <c:pt idx="1013">
                  <c:v>1.4737658893074321E-6</c:v>
                </c:pt>
                <c:pt idx="1014">
                  <c:v>1.3089544447736439E-6</c:v>
                </c:pt>
                <c:pt idx="1015">
                  <c:v>1.3629705320990772E-6</c:v>
                </c:pt>
                <c:pt idx="1016">
                  <c:v>1.6157301876182895E-6</c:v>
                </c:pt>
                <c:pt idx="1017">
                  <c:v>1.9944373567770667E-6</c:v>
                </c:pt>
                <c:pt idx="1018">
                  <c:v>2.3933474011774419E-6</c:v>
                </c:pt>
                <c:pt idx="1019">
                  <c:v>2.7021950270775984E-6</c:v>
                </c:pt>
                <c:pt idx="1020">
                  <c:v>2.8355372283928794E-6</c:v>
                </c:pt>
                <c:pt idx="1021">
                  <c:v>2.7553827642709231E-6</c:v>
                </c:pt>
                <c:pt idx="1022">
                  <c:v>2.4808582594166997E-6</c:v>
                </c:pt>
                <c:pt idx="1023">
                  <c:v>2.0828067969050851E-6</c:v>
                </c:pt>
              </c:numCache>
            </c:numRef>
          </c:yVal>
          <c:smooth val="1"/>
        </c:ser>
        <c:axId val="53614464"/>
        <c:axId val="53653504"/>
      </c:scatterChart>
      <c:valAx>
        <c:axId val="53614464"/>
        <c:scaling>
          <c:orientation val="minMax"/>
          <c:max val="7.0000000000001327E-13"/>
          <c:min val="2.0000000000000379E-1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Time (s)</a:t>
                </a:r>
                <a:endParaRPr lang="fr-FR" dirty="0"/>
              </a:p>
            </c:rich>
          </c:tx>
          <c:layout/>
        </c:title>
        <c:numFmt formatCode="0.00E+0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3653504"/>
        <c:crosses val="autoZero"/>
        <c:crossBetween val="midCat"/>
      </c:valAx>
      <c:valAx>
        <c:axId val="5365350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err="1" smtClean="0"/>
                  <a:t>Intensity</a:t>
                </a:r>
                <a:r>
                  <a:rPr lang="fr-FR" dirty="0" smtClean="0"/>
                  <a:t> (AU)</a:t>
                </a:r>
                <a:endParaRPr lang="fr-FR" dirty="0"/>
              </a:p>
            </c:rich>
          </c:tx>
          <c:layout/>
        </c:title>
        <c:numFmt formatCode="0.00" sourceLinked="1"/>
        <c:tickLblPos val="nextTo"/>
        <c:crossAx val="53614464"/>
        <c:crosses val="autoZero"/>
        <c:crossBetween val="midCat"/>
        <c:majorUnit val="0.5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27690752820627684"/>
          <c:y val="0.18682224715383391"/>
          <c:w val="0.59121059908980678"/>
          <c:h val="0.75215150967542077"/>
        </c:manualLayout>
      </c:layout>
      <c:scatterChart>
        <c:scatterStyle val="smoothMarker"/>
        <c:ser>
          <c:idx val="0"/>
          <c:order val="0"/>
          <c:tx>
            <c:strRef>
              <c:f>new!$E$1:$E$2</c:f>
              <c:strCache>
                <c:ptCount val="1"/>
                <c:pt idx="0">
                  <c:v>28 mai 2010, solution optimale du nombre de traits de l'étireur : 1429 tr.mm-1 -&gt; phase correspondante</c:v>
                </c:pt>
              </c:strCache>
            </c:strRef>
          </c:tx>
          <c:marker>
            <c:symbol val="none"/>
          </c:marker>
          <c:xVal>
            <c:numRef>
              <c:f>new!$D$3:$D$415</c:f>
              <c:numCache>
                <c:formatCode>0.00</c:formatCode>
                <c:ptCount val="413"/>
                <c:pt idx="0">
                  <c:v>914.35999999999797</c:v>
                </c:pt>
                <c:pt idx="1">
                  <c:v>913.596</c:v>
                </c:pt>
                <c:pt idx="2">
                  <c:v>912.83300000000008</c:v>
                </c:pt>
                <c:pt idx="3">
                  <c:v>912.072</c:v>
                </c:pt>
                <c:pt idx="4">
                  <c:v>911.31199999999797</c:v>
                </c:pt>
                <c:pt idx="5">
                  <c:v>910.55400000000009</c:v>
                </c:pt>
                <c:pt idx="6">
                  <c:v>909.79600000000005</c:v>
                </c:pt>
                <c:pt idx="7">
                  <c:v>909.04</c:v>
                </c:pt>
                <c:pt idx="8">
                  <c:v>908.28500000000054</c:v>
                </c:pt>
                <c:pt idx="9">
                  <c:v>907.53199999999947</c:v>
                </c:pt>
                <c:pt idx="10">
                  <c:v>906.77900000000352</c:v>
                </c:pt>
                <c:pt idx="11">
                  <c:v>906.02800000000002</c:v>
                </c:pt>
                <c:pt idx="12">
                  <c:v>905.27800000000354</c:v>
                </c:pt>
                <c:pt idx="13">
                  <c:v>904.53</c:v>
                </c:pt>
                <c:pt idx="14">
                  <c:v>903.78200000000004</c:v>
                </c:pt>
                <c:pt idx="15">
                  <c:v>903.03599999999949</c:v>
                </c:pt>
                <c:pt idx="16">
                  <c:v>902.29100000000005</c:v>
                </c:pt>
                <c:pt idx="17">
                  <c:v>901.54699999999946</c:v>
                </c:pt>
                <c:pt idx="18">
                  <c:v>900.80499999999938</c:v>
                </c:pt>
                <c:pt idx="19">
                  <c:v>900.06399999999996</c:v>
                </c:pt>
                <c:pt idx="20">
                  <c:v>899.32399999999996</c:v>
                </c:pt>
                <c:pt idx="21">
                  <c:v>898.58500000000004</c:v>
                </c:pt>
                <c:pt idx="22">
                  <c:v>897.84699999999748</c:v>
                </c:pt>
                <c:pt idx="23">
                  <c:v>897.11099999999999</c:v>
                </c:pt>
                <c:pt idx="24">
                  <c:v>896.375</c:v>
                </c:pt>
                <c:pt idx="25">
                  <c:v>895.64099999999996</c:v>
                </c:pt>
                <c:pt idx="26">
                  <c:v>894.90899999999999</c:v>
                </c:pt>
                <c:pt idx="27">
                  <c:v>894.17700000000002</c:v>
                </c:pt>
                <c:pt idx="28">
                  <c:v>893.44699999999796</c:v>
                </c:pt>
                <c:pt idx="29">
                  <c:v>892.71699999999998</c:v>
                </c:pt>
                <c:pt idx="30">
                  <c:v>891.98900000000003</c:v>
                </c:pt>
                <c:pt idx="31">
                  <c:v>891.26300000000003</c:v>
                </c:pt>
                <c:pt idx="32">
                  <c:v>890.53699999999947</c:v>
                </c:pt>
                <c:pt idx="33">
                  <c:v>889.81299999999749</c:v>
                </c:pt>
                <c:pt idx="34">
                  <c:v>889.08900000000051</c:v>
                </c:pt>
                <c:pt idx="35">
                  <c:v>888.36699999999746</c:v>
                </c:pt>
                <c:pt idx="36">
                  <c:v>887.64599999999996</c:v>
                </c:pt>
                <c:pt idx="37">
                  <c:v>886.92599999999948</c:v>
                </c:pt>
                <c:pt idx="38">
                  <c:v>886.20799999999997</c:v>
                </c:pt>
                <c:pt idx="39">
                  <c:v>885.49</c:v>
                </c:pt>
                <c:pt idx="40">
                  <c:v>884.77400000000353</c:v>
                </c:pt>
                <c:pt idx="41">
                  <c:v>884.05899999999997</c:v>
                </c:pt>
                <c:pt idx="42">
                  <c:v>883.34499999999946</c:v>
                </c:pt>
                <c:pt idx="43">
                  <c:v>882.63199999999949</c:v>
                </c:pt>
                <c:pt idx="44">
                  <c:v>881.92</c:v>
                </c:pt>
                <c:pt idx="45">
                  <c:v>881.21</c:v>
                </c:pt>
                <c:pt idx="46">
                  <c:v>880.50099999999998</c:v>
                </c:pt>
                <c:pt idx="47">
                  <c:v>879.79200000000003</c:v>
                </c:pt>
                <c:pt idx="48">
                  <c:v>879.08500000000004</c:v>
                </c:pt>
                <c:pt idx="49">
                  <c:v>878.37900000000002</c:v>
                </c:pt>
                <c:pt idx="50">
                  <c:v>877.67400000000055</c:v>
                </c:pt>
                <c:pt idx="51">
                  <c:v>876.971</c:v>
                </c:pt>
                <c:pt idx="52">
                  <c:v>876.26800000000003</c:v>
                </c:pt>
                <c:pt idx="53">
                  <c:v>875.56699999999796</c:v>
                </c:pt>
                <c:pt idx="54">
                  <c:v>874.86599999999748</c:v>
                </c:pt>
                <c:pt idx="55">
                  <c:v>874.16699999999946</c:v>
                </c:pt>
                <c:pt idx="56">
                  <c:v>873.46899999999948</c:v>
                </c:pt>
                <c:pt idx="57">
                  <c:v>872.77199999999993</c:v>
                </c:pt>
                <c:pt idx="58">
                  <c:v>872.07599999999991</c:v>
                </c:pt>
                <c:pt idx="59">
                  <c:v>871.38099999999997</c:v>
                </c:pt>
                <c:pt idx="60">
                  <c:v>870.68799999999999</c:v>
                </c:pt>
                <c:pt idx="61">
                  <c:v>869.995</c:v>
                </c:pt>
                <c:pt idx="62">
                  <c:v>869.30399999999997</c:v>
                </c:pt>
                <c:pt idx="63">
                  <c:v>868.61299999999949</c:v>
                </c:pt>
                <c:pt idx="64">
                  <c:v>867.92399999999998</c:v>
                </c:pt>
                <c:pt idx="65">
                  <c:v>867.23599999999999</c:v>
                </c:pt>
                <c:pt idx="66">
                  <c:v>866.54899999999998</c:v>
                </c:pt>
                <c:pt idx="67">
                  <c:v>865.86300000000006</c:v>
                </c:pt>
                <c:pt idx="68">
                  <c:v>865.17800000000352</c:v>
                </c:pt>
                <c:pt idx="69">
                  <c:v>864.49400000000003</c:v>
                </c:pt>
                <c:pt idx="70">
                  <c:v>863.81199999999797</c:v>
                </c:pt>
                <c:pt idx="71">
                  <c:v>863.13</c:v>
                </c:pt>
                <c:pt idx="72">
                  <c:v>862.44900000000007</c:v>
                </c:pt>
                <c:pt idx="73">
                  <c:v>861.77000000000055</c:v>
                </c:pt>
                <c:pt idx="74">
                  <c:v>861.09100000000001</c:v>
                </c:pt>
                <c:pt idx="75">
                  <c:v>860.41399999999999</c:v>
                </c:pt>
                <c:pt idx="76">
                  <c:v>859.73799999999949</c:v>
                </c:pt>
                <c:pt idx="77">
                  <c:v>859.06299999999749</c:v>
                </c:pt>
                <c:pt idx="78">
                  <c:v>858.38799999999947</c:v>
                </c:pt>
                <c:pt idx="79">
                  <c:v>857.71500000000003</c:v>
                </c:pt>
                <c:pt idx="80">
                  <c:v>857.04300000000001</c:v>
                </c:pt>
                <c:pt idx="81">
                  <c:v>856.37199999999996</c:v>
                </c:pt>
                <c:pt idx="82">
                  <c:v>855.702</c:v>
                </c:pt>
                <c:pt idx="83">
                  <c:v>855.03300000000002</c:v>
                </c:pt>
                <c:pt idx="84">
                  <c:v>854.36499999999796</c:v>
                </c:pt>
                <c:pt idx="85">
                  <c:v>853.69900000000052</c:v>
                </c:pt>
                <c:pt idx="86">
                  <c:v>853.03300000000002</c:v>
                </c:pt>
                <c:pt idx="87">
                  <c:v>852.36799999999278</c:v>
                </c:pt>
                <c:pt idx="88">
                  <c:v>851.70399999999995</c:v>
                </c:pt>
                <c:pt idx="89">
                  <c:v>851.04199999999946</c:v>
                </c:pt>
                <c:pt idx="90">
                  <c:v>850.38</c:v>
                </c:pt>
                <c:pt idx="91">
                  <c:v>849.71899999999994</c:v>
                </c:pt>
                <c:pt idx="92">
                  <c:v>849.06000000000006</c:v>
                </c:pt>
                <c:pt idx="93">
                  <c:v>848.40100000000007</c:v>
                </c:pt>
                <c:pt idx="94">
                  <c:v>847.74400000000003</c:v>
                </c:pt>
                <c:pt idx="95">
                  <c:v>847.08699999999999</c:v>
                </c:pt>
                <c:pt idx="96">
                  <c:v>846.43099999999947</c:v>
                </c:pt>
                <c:pt idx="97">
                  <c:v>845.77700000000004</c:v>
                </c:pt>
                <c:pt idx="98">
                  <c:v>845.12300000000005</c:v>
                </c:pt>
                <c:pt idx="99">
                  <c:v>844.471</c:v>
                </c:pt>
                <c:pt idx="100">
                  <c:v>843.81899999999996</c:v>
                </c:pt>
                <c:pt idx="101">
                  <c:v>843.16899999999998</c:v>
                </c:pt>
                <c:pt idx="102">
                  <c:v>842.52</c:v>
                </c:pt>
                <c:pt idx="103">
                  <c:v>841.87099999999998</c:v>
                </c:pt>
                <c:pt idx="104">
                  <c:v>841.22400000000005</c:v>
                </c:pt>
                <c:pt idx="105">
                  <c:v>840.577</c:v>
                </c:pt>
                <c:pt idx="106">
                  <c:v>839.93199999999797</c:v>
                </c:pt>
                <c:pt idx="107">
                  <c:v>839.28699999999992</c:v>
                </c:pt>
                <c:pt idx="108">
                  <c:v>838.64400000000001</c:v>
                </c:pt>
                <c:pt idx="109">
                  <c:v>838.00099999999998</c:v>
                </c:pt>
                <c:pt idx="110">
                  <c:v>837.35899999999947</c:v>
                </c:pt>
                <c:pt idx="111">
                  <c:v>836.71899999999994</c:v>
                </c:pt>
                <c:pt idx="112">
                  <c:v>836.07899999999995</c:v>
                </c:pt>
                <c:pt idx="113">
                  <c:v>835.44099999999946</c:v>
                </c:pt>
                <c:pt idx="114">
                  <c:v>834.803</c:v>
                </c:pt>
                <c:pt idx="115">
                  <c:v>834.16599999999949</c:v>
                </c:pt>
                <c:pt idx="116">
                  <c:v>833.53099999999949</c:v>
                </c:pt>
                <c:pt idx="117">
                  <c:v>832.89599999999996</c:v>
                </c:pt>
                <c:pt idx="118">
                  <c:v>832.26199999999949</c:v>
                </c:pt>
                <c:pt idx="119">
                  <c:v>831.63</c:v>
                </c:pt>
                <c:pt idx="120">
                  <c:v>830.99800000000005</c:v>
                </c:pt>
                <c:pt idx="121">
                  <c:v>830.36699999999746</c:v>
                </c:pt>
                <c:pt idx="122">
                  <c:v>829.73699999999997</c:v>
                </c:pt>
                <c:pt idx="123">
                  <c:v>829.10799999999949</c:v>
                </c:pt>
                <c:pt idx="124">
                  <c:v>828.48</c:v>
                </c:pt>
                <c:pt idx="125">
                  <c:v>827.85300000000007</c:v>
                </c:pt>
                <c:pt idx="126">
                  <c:v>827.22700000000009</c:v>
                </c:pt>
                <c:pt idx="127">
                  <c:v>826.60199999999998</c:v>
                </c:pt>
                <c:pt idx="128">
                  <c:v>825.97699999999998</c:v>
                </c:pt>
                <c:pt idx="129">
                  <c:v>825.35399999999947</c:v>
                </c:pt>
                <c:pt idx="130">
                  <c:v>824.73199999999997</c:v>
                </c:pt>
                <c:pt idx="131">
                  <c:v>824.11</c:v>
                </c:pt>
                <c:pt idx="132">
                  <c:v>823.49</c:v>
                </c:pt>
                <c:pt idx="133">
                  <c:v>822.87</c:v>
                </c:pt>
                <c:pt idx="134">
                  <c:v>822.25199999999938</c:v>
                </c:pt>
                <c:pt idx="135">
                  <c:v>821.63400000000001</c:v>
                </c:pt>
                <c:pt idx="136">
                  <c:v>821.01699999999948</c:v>
                </c:pt>
                <c:pt idx="137">
                  <c:v>820.40199999999948</c:v>
                </c:pt>
                <c:pt idx="138">
                  <c:v>819.78700000000003</c:v>
                </c:pt>
                <c:pt idx="139">
                  <c:v>819.17300000000353</c:v>
                </c:pt>
                <c:pt idx="140">
                  <c:v>818.56</c:v>
                </c:pt>
                <c:pt idx="141">
                  <c:v>817.94799999999748</c:v>
                </c:pt>
                <c:pt idx="142">
                  <c:v>817.33599999999797</c:v>
                </c:pt>
                <c:pt idx="143">
                  <c:v>816.726</c:v>
                </c:pt>
                <c:pt idx="144">
                  <c:v>816.11699999999996</c:v>
                </c:pt>
                <c:pt idx="145">
                  <c:v>815.50800000000004</c:v>
                </c:pt>
                <c:pt idx="146">
                  <c:v>814.90100000000007</c:v>
                </c:pt>
                <c:pt idx="147">
                  <c:v>814.29400000000055</c:v>
                </c:pt>
                <c:pt idx="148">
                  <c:v>813.68799999999999</c:v>
                </c:pt>
                <c:pt idx="149">
                  <c:v>813.08300000000054</c:v>
                </c:pt>
                <c:pt idx="150">
                  <c:v>812.47899999999993</c:v>
                </c:pt>
                <c:pt idx="151">
                  <c:v>811.87599999999998</c:v>
                </c:pt>
                <c:pt idx="152">
                  <c:v>811.27400000000353</c:v>
                </c:pt>
                <c:pt idx="153">
                  <c:v>810.67300000000353</c:v>
                </c:pt>
                <c:pt idx="154">
                  <c:v>810.072</c:v>
                </c:pt>
                <c:pt idx="155">
                  <c:v>809.47299999999996</c:v>
                </c:pt>
                <c:pt idx="156">
                  <c:v>808.87400000000002</c:v>
                </c:pt>
                <c:pt idx="157">
                  <c:v>808.27700000000004</c:v>
                </c:pt>
                <c:pt idx="158">
                  <c:v>807.68000000000052</c:v>
                </c:pt>
                <c:pt idx="159">
                  <c:v>807.08400000000051</c:v>
                </c:pt>
                <c:pt idx="160">
                  <c:v>806.48899999999992</c:v>
                </c:pt>
                <c:pt idx="161">
                  <c:v>805.89400000000001</c:v>
                </c:pt>
                <c:pt idx="162">
                  <c:v>805.30099999999948</c:v>
                </c:pt>
                <c:pt idx="163">
                  <c:v>804.70900000000051</c:v>
                </c:pt>
                <c:pt idx="164">
                  <c:v>804.11700000000008</c:v>
                </c:pt>
                <c:pt idx="165">
                  <c:v>803.52600000000007</c:v>
                </c:pt>
                <c:pt idx="166">
                  <c:v>802.93599999999947</c:v>
                </c:pt>
                <c:pt idx="167">
                  <c:v>802.34699999999748</c:v>
                </c:pt>
                <c:pt idx="168">
                  <c:v>801.75900000000001</c:v>
                </c:pt>
                <c:pt idx="169">
                  <c:v>801.17199999999991</c:v>
                </c:pt>
                <c:pt idx="170">
                  <c:v>800.58600000000001</c:v>
                </c:pt>
                <c:pt idx="171">
                  <c:v>800</c:v>
                </c:pt>
                <c:pt idx="172">
                  <c:v>799.41500000000008</c:v>
                </c:pt>
                <c:pt idx="173">
                  <c:v>798.83099999999797</c:v>
                </c:pt>
                <c:pt idx="174">
                  <c:v>798.24800000000005</c:v>
                </c:pt>
                <c:pt idx="175">
                  <c:v>797.66599999999949</c:v>
                </c:pt>
                <c:pt idx="176">
                  <c:v>797.08500000000004</c:v>
                </c:pt>
                <c:pt idx="177">
                  <c:v>796.505</c:v>
                </c:pt>
                <c:pt idx="178">
                  <c:v>795.92499999999939</c:v>
                </c:pt>
                <c:pt idx="179">
                  <c:v>795.34599999999796</c:v>
                </c:pt>
                <c:pt idx="180">
                  <c:v>794.76799999999946</c:v>
                </c:pt>
                <c:pt idx="181">
                  <c:v>794.19099999999992</c:v>
                </c:pt>
                <c:pt idx="182">
                  <c:v>793.61500000000001</c:v>
                </c:pt>
                <c:pt idx="183">
                  <c:v>793.04</c:v>
                </c:pt>
                <c:pt idx="184">
                  <c:v>792.46499999999946</c:v>
                </c:pt>
                <c:pt idx="185">
                  <c:v>791.89099999999996</c:v>
                </c:pt>
                <c:pt idx="186">
                  <c:v>791.31799999999748</c:v>
                </c:pt>
                <c:pt idx="187">
                  <c:v>790.74600000000009</c:v>
                </c:pt>
                <c:pt idx="188">
                  <c:v>790.17499999999995</c:v>
                </c:pt>
                <c:pt idx="189">
                  <c:v>789.60500000000002</c:v>
                </c:pt>
                <c:pt idx="190">
                  <c:v>789.03499999999997</c:v>
                </c:pt>
                <c:pt idx="191">
                  <c:v>788.46599999999796</c:v>
                </c:pt>
                <c:pt idx="192">
                  <c:v>787.89800000000002</c:v>
                </c:pt>
                <c:pt idx="193">
                  <c:v>787.33099999999797</c:v>
                </c:pt>
                <c:pt idx="194">
                  <c:v>786.76499999999999</c:v>
                </c:pt>
                <c:pt idx="195">
                  <c:v>786.19900000000052</c:v>
                </c:pt>
                <c:pt idx="196">
                  <c:v>785.63499999999999</c:v>
                </c:pt>
                <c:pt idx="197">
                  <c:v>785.07100000000003</c:v>
                </c:pt>
                <c:pt idx="198">
                  <c:v>784.50799999999947</c:v>
                </c:pt>
                <c:pt idx="199">
                  <c:v>783.94499999999948</c:v>
                </c:pt>
                <c:pt idx="200">
                  <c:v>783.38400000000001</c:v>
                </c:pt>
                <c:pt idx="201">
                  <c:v>782.82299999999748</c:v>
                </c:pt>
                <c:pt idx="202">
                  <c:v>782.26299999999947</c:v>
                </c:pt>
                <c:pt idx="203">
                  <c:v>781.70400000000052</c:v>
                </c:pt>
                <c:pt idx="204">
                  <c:v>781.14600000000007</c:v>
                </c:pt>
                <c:pt idx="205">
                  <c:v>780.58800000000053</c:v>
                </c:pt>
                <c:pt idx="206">
                  <c:v>780.03199999999947</c:v>
                </c:pt>
                <c:pt idx="207">
                  <c:v>779.476</c:v>
                </c:pt>
                <c:pt idx="208">
                  <c:v>778.92099999999948</c:v>
                </c:pt>
                <c:pt idx="209">
                  <c:v>778.36599999999748</c:v>
                </c:pt>
                <c:pt idx="210">
                  <c:v>777.81299999999749</c:v>
                </c:pt>
                <c:pt idx="211">
                  <c:v>777.26</c:v>
                </c:pt>
                <c:pt idx="212">
                  <c:v>776.70799999999997</c:v>
                </c:pt>
                <c:pt idx="213">
                  <c:v>776.15699999999947</c:v>
                </c:pt>
                <c:pt idx="214">
                  <c:v>775.60699999999997</c:v>
                </c:pt>
                <c:pt idx="215">
                  <c:v>775.05699999999797</c:v>
                </c:pt>
                <c:pt idx="216">
                  <c:v>774.50800000000004</c:v>
                </c:pt>
                <c:pt idx="217">
                  <c:v>773.95999999999947</c:v>
                </c:pt>
                <c:pt idx="218">
                  <c:v>773.41300000000001</c:v>
                </c:pt>
                <c:pt idx="219">
                  <c:v>772.86699999999746</c:v>
                </c:pt>
                <c:pt idx="220">
                  <c:v>772.32099999999946</c:v>
                </c:pt>
                <c:pt idx="221">
                  <c:v>771.77599999999995</c:v>
                </c:pt>
                <c:pt idx="222">
                  <c:v>771.23199999999997</c:v>
                </c:pt>
                <c:pt idx="223">
                  <c:v>770.68799999999999</c:v>
                </c:pt>
                <c:pt idx="224">
                  <c:v>770.14599999999996</c:v>
                </c:pt>
                <c:pt idx="225">
                  <c:v>769.60400000000004</c:v>
                </c:pt>
                <c:pt idx="226">
                  <c:v>769.06299999999749</c:v>
                </c:pt>
                <c:pt idx="227">
                  <c:v>768.52199999999948</c:v>
                </c:pt>
                <c:pt idx="228">
                  <c:v>767.98299999999949</c:v>
                </c:pt>
                <c:pt idx="229">
                  <c:v>767.44400000000007</c:v>
                </c:pt>
                <c:pt idx="230">
                  <c:v>766.90600000000006</c:v>
                </c:pt>
                <c:pt idx="231">
                  <c:v>766.36799999999278</c:v>
                </c:pt>
                <c:pt idx="232">
                  <c:v>765.83199999999749</c:v>
                </c:pt>
                <c:pt idx="233">
                  <c:v>765.29600000000005</c:v>
                </c:pt>
                <c:pt idx="234">
                  <c:v>764.76099999999997</c:v>
                </c:pt>
                <c:pt idx="235">
                  <c:v>764.22699999999998</c:v>
                </c:pt>
                <c:pt idx="236">
                  <c:v>763.69299999999998</c:v>
                </c:pt>
                <c:pt idx="237">
                  <c:v>763.16000000000008</c:v>
                </c:pt>
                <c:pt idx="238">
                  <c:v>762.62800000000004</c:v>
                </c:pt>
                <c:pt idx="239">
                  <c:v>762.09699999999998</c:v>
                </c:pt>
                <c:pt idx="240">
                  <c:v>761.56599999999946</c:v>
                </c:pt>
                <c:pt idx="241">
                  <c:v>761.03599999999949</c:v>
                </c:pt>
                <c:pt idx="242">
                  <c:v>760.50699999999949</c:v>
                </c:pt>
                <c:pt idx="243">
                  <c:v>759.97900000000004</c:v>
                </c:pt>
                <c:pt idx="244">
                  <c:v>759.45099999999798</c:v>
                </c:pt>
                <c:pt idx="245">
                  <c:v>758.92399999999998</c:v>
                </c:pt>
                <c:pt idx="246">
                  <c:v>758.39800000000002</c:v>
                </c:pt>
                <c:pt idx="247">
                  <c:v>757.87200000000007</c:v>
                </c:pt>
                <c:pt idx="248">
                  <c:v>757.34699999999748</c:v>
                </c:pt>
                <c:pt idx="249">
                  <c:v>756.82299999999748</c:v>
                </c:pt>
                <c:pt idx="250">
                  <c:v>756.3</c:v>
                </c:pt>
                <c:pt idx="251">
                  <c:v>755.77800000000354</c:v>
                </c:pt>
                <c:pt idx="252">
                  <c:v>755.25600000000009</c:v>
                </c:pt>
                <c:pt idx="253">
                  <c:v>754.73500000000001</c:v>
                </c:pt>
                <c:pt idx="254">
                  <c:v>754.21400000000051</c:v>
                </c:pt>
                <c:pt idx="255">
                  <c:v>753.69400000000053</c:v>
                </c:pt>
                <c:pt idx="256">
                  <c:v>753.17500000000052</c:v>
                </c:pt>
                <c:pt idx="257">
                  <c:v>752.65699999999947</c:v>
                </c:pt>
                <c:pt idx="258">
                  <c:v>752.14</c:v>
                </c:pt>
                <c:pt idx="259">
                  <c:v>751.62299999999948</c:v>
                </c:pt>
                <c:pt idx="260">
                  <c:v>751.10699999999997</c:v>
                </c:pt>
                <c:pt idx="261">
                  <c:v>750.59100000000001</c:v>
                </c:pt>
                <c:pt idx="262">
                  <c:v>750.07600000000002</c:v>
                </c:pt>
                <c:pt idx="263">
                  <c:v>749.56199999999797</c:v>
                </c:pt>
                <c:pt idx="264">
                  <c:v>749.04899999999998</c:v>
                </c:pt>
                <c:pt idx="265">
                  <c:v>748.53599999999949</c:v>
                </c:pt>
                <c:pt idx="266">
                  <c:v>748.02500000000009</c:v>
                </c:pt>
                <c:pt idx="267">
                  <c:v>747.51300000000003</c:v>
                </c:pt>
                <c:pt idx="268">
                  <c:v>747.00300000000004</c:v>
                </c:pt>
                <c:pt idx="269">
                  <c:v>746.49299999999948</c:v>
                </c:pt>
                <c:pt idx="270">
                  <c:v>745.98400000000004</c:v>
                </c:pt>
                <c:pt idx="271">
                  <c:v>745.47500000000002</c:v>
                </c:pt>
                <c:pt idx="272">
                  <c:v>744.96800000000007</c:v>
                </c:pt>
                <c:pt idx="273">
                  <c:v>744.46099999999797</c:v>
                </c:pt>
                <c:pt idx="274">
                  <c:v>743.95400000000006</c:v>
                </c:pt>
                <c:pt idx="275">
                  <c:v>743.44899999999996</c:v>
                </c:pt>
                <c:pt idx="276">
                  <c:v>742.94400000000007</c:v>
                </c:pt>
                <c:pt idx="277">
                  <c:v>742.43899999999996</c:v>
                </c:pt>
                <c:pt idx="278">
                  <c:v>741.93599999999947</c:v>
                </c:pt>
                <c:pt idx="279">
                  <c:v>741.43299999999749</c:v>
                </c:pt>
                <c:pt idx="280">
                  <c:v>740.93099999999947</c:v>
                </c:pt>
                <c:pt idx="281">
                  <c:v>740.42899999999997</c:v>
                </c:pt>
                <c:pt idx="282">
                  <c:v>739.928</c:v>
                </c:pt>
                <c:pt idx="283">
                  <c:v>739.428</c:v>
                </c:pt>
                <c:pt idx="284">
                  <c:v>738.928</c:v>
                </c:pt>
                <c:pt idx="285">
                  <c:v>738.42899999999997</c:v>
                </c:pt>
                <c:pt idx="286">
                  <c:v>737.93099999999947</c:v>
                </c:pt>
                <c:pt idx="287">
                  <c:v>737.43400000000008</c:v>
                </c:pt>
                <c:pt idx="288">
                  <c:v>736.93699999999797</c:v>
                </c:pt>
                <c:pt idx="289">
                  <c:v>736.44099999999946</c:v>
                </c:pt>
                <c:pt idx="290">
                  <c:v>735.94499999999948</c:v>
                </c:pt>
                <c:pt idx="291">
                  <c:v>735.44999999999948</c:v>
                </c:pt>
                <c:pt idx="292">
                  <c:v>734.95599999999797</c:v>
                </c:pt>
                <c:pt idx="293">
                  <c:v>734.46299999999746</c:v>
                </c:pt>
                <c:pt idx="294">
                  <c:v>733.97</c:v>
                </c:pt>
                <c:pt idx="295">
                  <c:v>733.47799999999938</c:v>
                </c:pt>
                <c:pt idx="296">
                  <c:v>732.98599999999999</c:v>
                </c:pt>
                <c:pt idx="297">
                  <c:v>732.495</c:v>
                </c:pt>
                <c:pt idx="298">
                  <c:v>732.005</c:v>
                </c:pt>
                <c:pt idx="299">
                  <c:v>731.51499999999999</c:v>
                </c:pt>
                <c:pt idx="300">
                  <c:v>731.02699999999948</c:v>
                </c:pt>
                <c:pt idx="301">
                  <c:v>730.53800000000001</c:v>
                </c:pt>
                <c:pt idx="302">
                  <c:v>730.05099999999948</c:v>
                </c:pt>
                <c:pt idx="303">
                  <c:v>729.56400000000008</c:v>
                </c:pt>
                <c:pt idx="304">
                  <c:v>729.077</c:v>
                </c:pt>
                <c:pt idx="305">
                  <c:v>728.59199999999998</c:v>
                </c:pt>
                <c:pt idx="306">
                  <c:v>728.10699999999997</c:v>
                </c:pt>
                <c:pt idx="307">
                  <c:v>727.62200000000007</c:v>
                </c:pt>
                <c:pt idx="308">
                  <c:v>727.13900000000001</c:v>
                </c:pt>
                <c:pt idx="309">
                  <c:v>726.65599999999949</c:v>
                </c:pt>
                <c:pt idx="310">
                  <c:v>726.17300000000353</c:v>
                </c:pt>
                <c:pt idx="311">
                  <c:v>725.69100000000003</c:v>
                </c:pt>
                <c:pt idx="312">
                  <c:v>725.21</c:v>
                </c:pt>
                <c:pt idx="313">
                  <c:v>724.73</c:v>
                </c:pt>
                <c:pt idx="314">
                  <c:v>724.25</c:v>
                </c:pt>
                <c:pt idx="315">
                  <c:v>723.77100000000053</c:v>
                </c:pt>
                <c:pt idx="316">
                  <c:v>723.29200000000003</c:v>
                </c:pt>
                <c:pt idx="317">
                  <c:v>722.81399999999996</c:v>
                </c:pt>
                <c:pt idx="318">
                  <c:v>722.33699999999749</c:v>
                </c:pt>
                <c:pt idx="319">
                  <c:v>721.85999999999797</c:v>
                </c:pt>
                <c:pt idx="320">
                  <c:v>721.38400000000001</c:v>
                </c:pt>
                <c:pt idx="321">
                  <c:v>720.90800000000002</c:v>
                </c:pt>
                <c:pt idx="322">
                  <c:v>720.43400000000008</c:v>
                </c:pt>
                <c:pt idx="323">
                  <c:v>719.95900000000006</c:v>
                </c:pt>
                <c:pt idx="324">
                  <c:v>719.48599999999999</c:v>
                </c:pt>
                <c:pt idx="325">
                  <c:v>719.01300000000003</c:v>
                </c:pt>
                <c:pt idx="326">
                  <c:v>718.54000000000008</c:v>
                </c:pt>
                <c:pt idx="327">
                  <c:v>718.06899999999996</c:v>
                </c:pt>
                <c:pt idx="328">
                  <c:v>717.59799999999996</c:v>
                </c:pt>
                <c:pt idx="329">
                  <c:v>717.12700000000007</c:v>
                </c:pt>
                <c:pt idx="330">
                  <c:v>716.65699999999947</c:v>
                </c:pt>
                <c:pt idx="331">
                  <c:v>716.18799999999999</c:v>
                </c:pt>
                <c:pt idx="332">
                  <c:v>715.71899999999994</c:v>
                </c:pt>
                <c:pt idx="333">
                  <c:v>715.25099999999998</c:v>
                </c:pt>
                <c:pt idx="334">
                  <c:v>714.78400000000352</c:v>
                </c:pt>
                <c:pt idx="335">
                  <c:v>714.31699999999796</c:v>
                </c:pt>
                <c:pt idx="336">
                  <c:v>713.85099999999738</c:v>
                </c:pt>
                <c:pt idx="337">
                  <c:v>713.38499999999999</c:v>
                </c:pt>
                <c:pt idx="338">
                  <c:v>712.92000000000007</c:v>
                </c:pt>
                <c:pt idx="339">
                  <c:v>712.45599999999797</c:v>
                </c:pt>
                <c:pt idx="340">
                  <c:v>711.99200000000008</c:v>
                </c:pt>
                <c:pt idx="341">
                  <c:v>711.529</c:v>
                </c:pt>
                <c:pt idx="342">
                  <c:v>711.06599999999946</c:v>
                </c:pt>
                <c:pt idx="343">
                  <c:v>710.60500000000002</c:v>
                </c:pt>
                <c:pt idx="344">
                  <c:v>710.14300000000003</c:v>
                </c:pt>
                <c:pt idx="345">
                  <c:v>709.68200000000002</c:v>
                </c:pt>
                <c:pt idx="346">
                  <c:v>709.22199999999998</c:v>
                </c:pt>
                <c:pt idx="347">
                  <c:v>708.76299999999947</c:v>
                </c:pt>
                <c:pt idx="348">
                  <c:v>708.30399999999997</c:v>
                </c:pt>
                <c:pt idx="349">
                  <c:v>707.84499999999946</c:v>
                </c:pt>
                <c:pt idx="350">
                  <c:v>707.38699999999949</c:v>
                </c:pt>
                <c:pt idx="351">
                  <c:v>706.93000000000006</c:v>
                </c:pt>
                <c:pt idx="352">
                  <c:v>706.47400000000005</c:v>
                </c:pt>
                <c:pt idx="353">
                  <c:v>706.01800000000003</c:v>
                </c:pt>
                <c:pt idx="354">
                  <c:v>705.56199999999797</c:v>
                </c:pt>
                <c:pt idx="355">
                  <c:v>705.10699999999997</c:v>
                </c:pt>
                <c:pt idx="356">
                  <c:v>704.65300000000002</c:v>
                </c:pt>
                <c:pt idx="357">
                  <c:v>704.19900000000052</c:v>
                </c:pt>
                <c:pt idx="358">
                  <c:v>703.74599999999998</c:v>
                </c:pt>
                <c:pt idx="359">
                  <c:v>703.29400000000055</c:v>
                </c:pt>
                <c:pt idx="360">
                  <c:v>702.84199999999748</c:v>
                </c:pt>
                <c:pt idx="361">
                  <c:v>702.39099999999996</c:v>
                </c:pt>
                <c:pt idx="362">
                  <c:v>701.93999999999949</c:v>
                </c:pt>
                <c:pt idx="363">
                  <c:v>701.49</c:v>
                </c:pt>
                <c:pt idx="364">
                  <c:v>701.04</c:v>
                </c:pt>
                <c:pt idx="365">
                  <c:v>700.59100000000001</c:v>
                </c:pt>
                <c:pt idx="366">
                  <c:v>700.14299999999946</c:v>
                </c:pt>
                <c:pt idx="367">
                  <c:v>699.69499999999994</c:v>
                </c:pt>
                <c:pt idx="368">
                  <c:v>699.24699999999996</c:v>
                </c:pt>
                <c:pt idx="369">
                  <c:v>698.80099999999948</c:v>
                </c:pt>
                <c:pt idx="370">
                  <c:v>698.35399999999947</c:v>
                </c:pt>
                <c:pt idx="371">
                  <c:v>697.90899999999999</c:v>
                </c:pt>
                <c:pt idx="372">
                  <c:v>697.46399999999949</c:v>
                </c:pt>
                <c:pt idx="373">
                  <c:v>697.01900000000001</c:v>
                </c:pt>
                <c:pt idx="374">
                  <c:v>696.57499999999993</c:v>
                </c:pt>
                <c:pt idx="375">
                  <c:v>696.13200000000006</c:v>
                </c:pt>
                <c:pt idx="376">
                  <c:v>695.68900000000053</c:v>
                </c:pt>
                <c:pt idx="377">
                  <c:v>695.24699999999996</c:v>
                </c:pt>
                <c:pt idx="378">
                  <c:v>694.80599999999947</c:v>
                </c:pt>
                <c:pt idx="379">
                  <c:v>694.36399999999946</c:v>
                </c:pt>
                <c:pt idx="380">
                  <c:v>693.92399999999998</c:v>
                </c:pt>
                <c:pt idx="381">
                  <c:v>693.48399999999992</c:v>
                </c:pt>
                <c:pt idx="382">
                  <c:v>693.04499999999996</c:v>
                </c:pt>
                <c:pt idx="383">
                  <c:v>692.60599999999999</c:v>
                </c:pt>
                <c:pt idx="384">
                  <c:v>692.16699999999946</c:v>
                </c:pt>
                <c:pt idx="385">
                  <c:v>691.73</c:v>
                </c:pt>
                <c:pt idx="386">
                  <c:v>691.29200000000003</c:v>
                </c:pt>
                <c:pt idx="387">
                  <c:v>690.85599999999749</c:v>
                </c:pt>
                <c:pt idx="388">
                  <c:v>690.42</c:v>
                </c:pt>
                <c:pt idx="389">
                  <c:v>689.98400000000004</c:v>
                </c:pt>
                <c:pt idx="390">
                  <c:v>689.54899999999998</c:v>
                </c:pt>
                <c:pt idx="391">
                  <c:v>689.11500000000001</c:v>
                </c:pt>
                <c:pt idx="392">
                  <c:v>688.68100000000004</c:v>
                </c:pt>
                <c:pt idx="393">
                  <c:v>688.24800000000005</c:v>
                </c:pt>
                <c:pt idx="394">
                  <c:v>687.81499999999949</c:v>
                </c:pt>
                <c:pt idx="395">
                  <c:v>687.38299999999947</c:v>
                </c:pt>
                <c:pt idx="396">
                  <c:v>686.95099999999798</c:v>
                </c:pt>
                <c:pt idx="397">
                  <c:v>686.52</c:v>
                </c:pt>
                <c:pt idx="398">
                  <c:v>686.08899999999994</c:v>
                </c:pt>
                <c:pt idx="399">
                  <c:v>685.65899999999999</c:v>
                </c:pt>
                <c:pt idx="400">
                  <c:v>685.22899999999993</c:v>
                </c:pt>
                <c:pt idx="401">
                  <c:v>684.8</c:v>
                </c:pt>
                <c:pt idx="402">
                  <c:v>684.37200000000007</c:v>
                </c:pt>
                <c:pt idx="403">
                  <c:v>683.94400000000007</c:v>
                </c:pt>
                <c:pt idx="404">
                  <c:v>683.51699999999948</c:v>
                </c:pt>
                <c:pt idx="405">
                  <c:v>683.09</c:v>
                </c:pt>
                <c:pt idx="406">
                  <c:v>682.66300000000001</c:v>
                </c:pt>
                <c:pt idx="407">
                  <c:v>682.23800000000051</c:v>
                </c:pt>
                <c:pt idx="408">
                  <c:v>681.81199999999797</c:v>
                </c:pt>
                <c:pt idx="409">
                  <c:v>681.38800000000003</c:v>
                </c:pt>
                <c:pt idx="410">
                  <c:v>680.96300000000008</c:v>
                </c:pt>
                <c:pt idx="411">
                  <c:v>680.54</c:v>
                </c:pt>
              </c:numCache>
            </c:numRef>
          </c:xVal>
          <c:yVal>
            <c:numRef>
              <c:f>new!$E$3:$E$415</c:f>
              <c:numCache>
                <c:formatCode>0.00</c:formatCode>
                <c:ptCount val="413"/>
                <c:pt idx="0">
                  <c:v>3.3945799999999977</c:v>
                </c:pt>
                <c:pt idx="1">
                  <c:v>3.10344</c:v>
                </c:pt>
                <c:pt idx="2">
                  <c:v>2.8244099999999968</c:v>
                </c:pt>
                <c:pt idx="3">
                  <c:v>2.55715</c:v>
                </c:pt>
                <c:pt idx="4">
                  <c:v>2.3012799999999967</c:v>
                </c:pt>
                <c:pt idx="5">
                  <c:v>2.0564899999999771</c:v>
                </c:pt>
                <c:pt idx="6">
                  <c:v>1.8224199999999999</c:v>
                </c:pt>
                <c:pt idx="7">
                  <c:v>1.59876</c:v>
                </c:pt>
                <c:pt idx="8">
                  <c:v>1.38517</c:v>
                </c:pt>
                <c:pt idx="9">
                  <c:v>1.18136</c:v>
                </c:pt>
                <c:pt idx="10">
                  <c:v>0.98701499999999465</c:v>
                </c:pt>
                <c:pt idx="11">
                  <c:v>0.80183700000000002</c:v>
                </c:pt>
                <c:pt idx="12">
                  <c:v>0.62553700000000001</c:v>
                </c:pt>
                <c:pt idx="13">
                  <c:v>0.45783200000000002</c:v>
                </c:pt>
                <c:pt idx="14">
                  <c:v>0.29844600000000032</c:v>
                </c:pt>
                <c:pt idx="15">
                  <c:v>0.14710799999999999</c:v>
                </c:pt>
                <c:pt idx="16">
                  <c:v>3.5553700000000212E-3</c:v>
                </c:pt>
                <c:pt idx="17">
                  <c:v>-0.13246800000000128</c:v>
                </c:pt>
                <c:pt idx="18">
                  <c:v>-0.26121300000000003</c:v>
                </c:pt>
                <c:pt idx="19">
                  <c:v>-0.38292200000000426</c:v>
                </c:pt>
                <c:pt idx="20">
                  <c:v>-0.49783500000000008</c:v>
                </c:pt>
                <c:pt idx="21">
                  <c:v>-0.60618300000000003</c:v>
                </c:pt>
                <c:pt idx="22">
                  <c:v>-0.70819200000000004</c:v>
                </c:pt>
                <c:pt idx="23">
                  <c:v>-0.80408100000000005</c:v>
                </c:pt>
                <c:pt idx="24">
                  <c:v>-0.89406699999999373</c:v>
                </c:pt>
                <c:pt idx="25">
                  <c:v>-0.97835700000000003</c:v>
                </c:pt>
                <c:pt idx="26">
                  <c:v>-1.05715</c:v>
                </c:pt>
                <c:pt idx="27">
                  <c:v>-1.13066</c:v>
                </c:pt>
                <c:pt idx="28">
                  <c:v>-1.19906</c:v>
                </c:pt>
                <c:pt idx="29">
                  <c:v>-1.2625599999999999</c:v>
                </c:pt>
                <c:pt idx="30">
                  <c:v>-1.3213199999999998</c:v>
                </c:pt>
                <c:pt idx="31">
                  <c:v>-1.3755299999999893</c:v>
                </c:pt>
                <c:pt idx="32">
                  <c:v>-1.4253699999999858</c:v>
                </c:pt>
                <c:pt idx="33">
                  <c:v>-1.4709899999999998</c:v>
                </c:pt>
                <c:pt idx="34">
                  <c:v>-1.51258</c:v>
                </c:pt>
                <c:pt idx="35">
                  <c:v>-1.55027</c:v>
                </c:pt>
                <c:pt idx="36">
                  <c:v>-1.5842400000000001</c:v>
                </c:pt>
                <c:pt idx="37">
                  <c:v>-1.61463</c:v>
                </c:pt>
                <c:pt idx="38">
                  <c:v>-1.6415899999999999</c:v>
                </c:pt>
                <c:pt idx="39">
                  <c:v>-1.66527</c:v>
                </c:pt>
                <c:pt idx="40">
                  <c:v>-1.6857899999999999</c:v>
                </c:pt>
                <c:pt idx="41">
                  <c:v>-1.703299999999986</c:v>
                </c:pt>
                <c:pt idx="42">
                  <c:v>-1.7179199999999892</c:v>
                </c:pt>
                <c:pt idx="43">
                  <c:v>-1.7297999999999834</c:v>
                </c:pt>
                <c:pt idx="44">
                  <c:v>-1.7390399999999893</c:v>
                </c:pt>
                <c:pt idx="45">
                  <c:v>-1.7457699999999861</c:v>
                </c:pt>
                <c:pt idx="46">
                  <c:v>-1.7501</c:v>
                </c:pt>
                <c:pt idx="47">
                  <c:v>-1.7521599999999999</c:v>
                </c:pt>
                <c:pt idx="48">
                  <c:v>-1.75204</c:v>
                </c:pt>
                <c:pt idx="49">
                  <c:v>-1.7498599999999978</c:v>
                </c:pt>
                <c:pt idx="50">
                  <c:v>-1.7457199999999904</c:v>
                </c:pt>
                <c:pt idx="51">
                  <c:v>-1.7397199999999904</c:v>
                </c:pt>
                <c:pt idx="52">
                  <c:v>-1.7319699999999842</c:v>
                </c:pt>
                <c:pt idx="53">
                  <c:v>-1.72254</c:v>
                </c:pt>
                <c:pt idx="54">
                  <c:v>-1.7115399999999878</c:v>
                </c:pt>
                <c:pt idx="55">
                  <c:v>-1.6990499999999999</c:v>
                </c:pt>
                <c:pt idx="56">
                  <c:v>-1.68516</c:v>
                </c:pt>
                <c:pt idx="57">
                  <c:v>-1.66995</c:v>
                </c:pt>
                <c:pt idx="58">
                  <c:v>-1.65351</c:v>
                </c:pt>
                <c:pt idx="59">
                  <c:v>-1.63591</c:v>
                </c:pt>
                <c:pt idx="60">
                  <c:v>-1.6172299999999904</c:v>
                </c:pt>
                <c:pt idx="61">
                  <c:v>-1.59754</c:v>
                </c:pt>
                <c:pt idx="62">
                  <c:v>-1.57691</c:v>
                </c:pt>
                <c:pt idx="63">
                  <c:v>-1.5553999999999892</c:v>
                </c:pt>
                <c:pt idx="64">
                  <c:v>-1.5330999999999892</c:v>
                </c:pt>
                <c:pt idx="65">
                  <c:v>-1.5100499999999999</c:v>
                </c:pt>
                <c:pt idx="66">
                  <c:v>-1.4863299999999904</c:v>
                </c:pt>
                <c:pt idx="67">
                  <c:v>-1.4619899999999892</c:v>
                </c:pt>
                <c:pt idx="68">
                  <c:v>-1.4370799999999893</c:v>
                </c:pt>
                <c:pt idx="69">
                  <c:v>-1.4116699999999831</c:v>
                </c:pt>
                <c:pt idx="70">
                  <c:v>-1.3857999999999895</c:v>
                </c:pt>
                <c:pt idx="71">
                  <c:v>-1.35954</c:v>
                </c:pt>
                <c:pt idx="72">
                  <c:v>-1.3329199999999999</c:v>
                </c:pt>
                <c:pt idx="73">
                  <c:v>-1.3059899999999998</c:v>
                </c:pt>
                <c:pt idx="74">
                  <c:v>-1.27881</c:v>
                </c:pt>
                <c:pt idx="75">
                  <c:v>-1.2514099999999893</c:v>
                </c:pt>
                <c:pt idx="76">
                  <c:v>-1.2238399999999861</c:v>
                </c:pt>
                <c:pt idx="77">
                  <c:v>-1.1961400000000106</c:v>
                </c:pt>
                <c:pt idx="78">
                  <c:v>-1.1683399999999999</c:v>
                </c:pt>
                <c:pt idx="79">
                  <c:v>-1.14049</c:v>
                </c:pt>
                <c:pt idx="80">
                  <c:v>-1.1126100000000001</c:v>
                </c:pt>
                <c:pt idx="81">
                  <c:v>-1.0847500000000001</c:v>
                </c:pt>
                <c:pt idx="82">
                  <c:v>-1.05694</c:v>
                </c:pt>
                <c:pt idx="83">
                  <c:v>-1.0291999999999892</c:v>
                </c:pt>
                <c:pt idx="84">
                  <c:v>-1.0015699999999879</c:v>
                </c:pt>
                <c:pt idx="85">
                  <c:v>-0.97407100000000535</c:v>
                </c:pt>
                <c:pt idx="86">
                  <c:v>-0.94673700000000005</c:v>
                </c:pt>
                <c:pt idx="87">
                  <c:v>-0.91959100000000005</c:v>
                </c:pt>
                <c:pt idx="88">
                  <c:v>-0.89265600000000001</c:v>
                </c:pt>
                <c:pt idx="89">
                  <c:v>-0.86595699999999998</c:v>
                </c:pt>
                <c:pt idx="90">
                  <c:v>-0.83951500000000001</c:v>
                </c:pt>
                <c:pt idx="91">
                  <c:v>-0.81335000000000002</c:v>
                </c:pt>
                <c:pt idx="92">
                  <c:v>-0.78748199999999957</c:v>
                </c:pt>
                <c:pt idx="93">
                  <c:v>-0.76192900000000741</c:v>
                </c:pt>
                <c:pt idx="94">
                  <c:v>-0.73670800000000614</c:v>
                </c:pt>
                <c:pt idx="95">
                  <c:v>-0.71183600000000002</c:v>
                </c:pt>
                <c:pt idx="96">
                  <c:v>-0.68732700000000002</c:v>
                </c:pt>
                <c:pt idx="97">
                  <c:v>-0.66319600000000534</c:v>
                </c:pt>
                <c:pt idx="98">
                  <c:v>-0.63945500000000477</c:v>
                </c:pt>
                <c:pt idx="99">
                  <c:v>-0.616116</c:v>
                </c:pt>
                <c:pt idx="100">
                  <c:v>-0.5931919999999995</c:v>
                </c:pt>
                <c:pt idx="101">
                  <c:v>-0.57069099999999995</c:v>
                </c:pt>
                <c:pt idx="102">
                  <c:v>-0.54862299999999997</c:v>
                </c:pt>
                <c:pt idx="103">
                  <c:v>-0.52699700000000005</c:v>
                </c:pt>
                <c:pt idx="104">
                  <c:v>-0.50582000000000005</c:v>
                </c:pt>
                <c:pt idx="105">
                  <c:v>-0.48510000000000031</c:v>
                </c:pt>
                <c:pt idx="106">
                  <c:v>-0.464841</c:v>
                </c:pt>
                <c:pt idx="107">
                  <c:v>-0.44504900000000003</c:v>
                </c:pt>
                <c:pt idx="108">
                  <c:v>-0.42572800000000038</c:v>
                </c:pt>
                <c:pt idx="109">
                  <c:v>-0.40688300000000038</c:v>
                </c:pt>
                <c:pt idx="110">
                  <c:v>-0.38851700000000239</c:v>
                </c:pt>
                <c:pt idx="111">
                  <c:v>-0.3706310000000001</c:v>
                </c:pt>
                <c:pt idx="112">
                  <c:v>-0.35322800000000032</c:v>
                </c:pt>
                <c:pt idx="113">
                  <c:v>-0.33630800000000438</c:v>
                </c:pt>
                <c:pt idx="114">
                  <c:v>-0.31987200000000438</c:v>
                </c:pt>
                <c:pt idx="115">
                  <c:v>-0.30392000000000308</c:v>
                </c:pt>
                <c:pt idx="116">
                  <c:v>-0.28845100000000001</c:v>
                </c:pt>
                <c:pt idx="117">
                  <c:v>-0.27346400000000032</c:v>
                </c:pt>
                <c:pt idx="118">
                  <c:v>-0.25895800000000002</c:v>
                </c:pt>
                <c:pt idx="119">
                  <c:v>-0.24492800000000145</c:v>
                </c:pt>
                <c:pt idx="120">
                  <c:v>-0.231374</c:v>
                </c:pt>
                <c:pt idx="121">
                  <c:v>-0.21829100000000168</c:v>
                </c:pt>
                <c:pt idx="122">
                  <c:v>-0.205677</c:v>
                </c:pt>
                <c:pt idx="123">
                  <c:v>-0.193525</c:v>
                </c:pt>
                <c:pt idx="124">
                  <c:v>-0.18183299999999999</c:v>
                </c:pt>
                <c:pt idx="125">
                  <c:v>-0.17059500000000041</c:v>
                </c:pt>
                <c:pt idx="126">
                  <c:v>-0.15980500000000128</c:v>
                </c:pt>
                <c:pt idx="127">
                  <c:v>-0.14945800000000145</c:v>
                </c:pt>
                <c:pt idx="128">
                  <c:v>-0.13954700000000134</c:v>
                </c:pt>
                <c:pt idx="129">
                  <c:v>-0.13006599999999999</c:v>
                </c:pt>
                <c:pt idx="130">
                  <c:v>-0.121008</c:v>
                </c:pt>
                <c:pt idx="131">
                  <c:v>-0.11236699999999998</c:v>
                </c:pt>
                <c:pt idx="132">
                  <c:v>-0.10413300000000029</c:v>
                </c:pt>
                <c:pt idx="133">
                  <c:v>-9.630020000000003E-2</c:v>
                </c:pt>
                <c:pt idx="134">
                  <c:v>-8.885990000000106E-2</c:v>
                </c:pt>
                <c:pt idx="135">
                  <c:v>-8.1803800000000024E-2</c:v>
                </c:pt>
                <c:pt idx="136">
                  <c:v>-7.512350000000001E-2</c:v>
                </c:pt>
                <c:pt idx="137">
                  <c:v>-6.8810100000000013E-2</c:v>
                </c:pt>
                <c:pt idx="138">
                  <c:v>-6.2854599999999997E-2</c:v>
                </c:pt>
                <c:pt idx="139">
                  <c:v>-5.7247699999999999E-2</c:v>
                </c:pt>
                <c:pt idx="140">
                  <c:v>-5.1980099999999987E-2</c:v>
                </c:pt>
                <c:pt idx="141">
                  <c:v>-4.7042199999999999E-2</c:v>
                </c:pt>
                <c:pt idx="142">
                  <c:v>-4.2424099999999999E-2</c:v>
                </c:pt>
                <c:pt idx="143">
                  <c:v>-3.8115999999999997E-2</c:v>
                </c:pt>
                <c:pt idx="144">
                  <c:v>-3.4107800000000001E-2</c:v>
                </c:pt>
                <c:pt idx="145">
                  <c:v>-3.0389200000000012E-2</c:v>
                </c:pt>
                <c:pt idx="146">
                  <c:v>-2.6949900000000256E-2</c:v>
                </c:pt>
                <c:pt idx="147">
                  <c:v>-2.3779499999999988E-2</c:v>
                </c:pt>
                <c:pt idx="148">
                  <c:v>-2.0867299999999998E-2</c:v>
                </c:pt>
                <c:pt idx="149">
                  <c:v>-1.8202699999999999E-2</c:v>
                </c:pt>
                <c:pt idx="150">
                  <c:v>-1.5774900000000001E-2</c:v>
                </c:pt>
                <c:pt idx="151">
                  <c:v>-1.3573099999999999E-2</c:v>
                </c:pt>
                <c:pt idx="152">
                  <c:v>-1.1586500000000144E-2</c:v>
                </c:pt>
                <c:pt idx="153">
                  <c:v>-9.8039100000000268E-3</c:v>
                </c:pt>
                <c:pt idx="154">
                  <c:v>-8.2144800000000066E-3</c:v>
                </c:pt>
                <c:pt idx="155">
                  <c:v>-6.8071199999999998E-3</c:v>
                </c:pt>
                <c:pt idx="156">
                  <c:v>-5.5707400000000705E-3</c:v>
                </c:pt>
                <c:pt idx="157">
                  <c:v>-4.4942500000000104E-3</c:v>
                </c:pt>
                <c:pt idx="158">
                  <c:v>-3.5665100000000288E-3</c:v>
                </c:pt>
                <c:pt idx="159">
                  <c:v>-2.7763900000000257E-3</c:v>
                </c:pt>
                <c:pt idx="160">
                  <c:v>-2.11276E-3</c:v>
                </c:pt>
                <c:pt idx="161">
                  <c:v>-1.5645000000000125E-3</c:v>
                </c:pt>
                <c:pt idx="162">
                  <c:v>-1.1205100000000131E-3</c:v>
                </c:pt>
                <c:pt idx="163">
                  <c:v>-7.6968000000000533E-4</c:v>
                </c:pt>
                <c:pt idx="164">
                  <c:v>-5.0097200000000718E-4</c:v>
                </c:pt>
                <c:pt idx="165">
                  <c:v>-3.0336300000000338E-4</c:v>
                </c:pt>
                <c:pt idx="166">
                  <c:v>-1.6587600000000176E-4</c:v>
                </c:pt>
                <c:pt idx="167">
                  <c:v>-7.7586100000001022E-5</c:v>
                </c:pt>
                <c:pt idx="168">
                  <c:v>-2.7623700000000459E-5</c:v>
                </c:pt>
                <c:pt idx="169">
                  <c:v>-5.1834500000000562E-6</c:v>
                </c:pt>
                <c:pt idx="170">
                  <c:v>4.7087600000001142E-7</c:v>
                </c:pt>
                <c:pt idx="171">
                  <c:v>0</c:v>
                </c:pt>
                <c:pt idx="172">
                  <c:v>3.9830800000000715E-6</c:v>
                </c:pt>
                <c:pt idx="173">
                  <c:v>2.291180000000043E-5</c:v>
                </c:pt>
                <c:pt idx="174">
                  <c:v>6.7184900000000848E-5</c:v>
                </c:pt>
                <c:pt idx="175">
                  <c:v>1.47102E-4</c:v>
                </c:pt>
                <c:pt idx="176">
                  <c:v>2.7285900000000523E-4</c:v>
                </c:pt>
                <c:pt idx="177">
                  <c:v>4.5454100000000004E-4</c:v>
                </c:pt>
                <c:pt idx="178">
                  <c:v>7.021190000000056E-4</c:v>
                </c:pt>
                <c:pt idx="179">
                  <c:v>1.0254400000000001E-3</c:v>
                </c:pt>
                <c:pt idx="180">
                  <c:v>1.4342400000000061E-3</c:v>
                </c:pt>
                <c:pt idx="181">
                  <c:v>1.9381100000000246E-3</c:v>
                </c:pt>
                <c:pt idx="182">
                  <c:v>2.5465000000000218E-3</c:v>
                </c:pt>
                <c:pt idx="183">
                  <c:v>3.2687400000000347E-3</c:v>
                </c:pt>
                <c:pt idx="184">
                  <c:v>4.1140099999999995E-3</c:v>
                </c:pt>
                <c:pt idx="185">
                  <c:v>5.0913300000000024E-3</c:v>
                </c:pt>
                <c:pt idx="186">
                  <c:v>6.209570000000054E-3</c:v>
                </c:pt>
                <c:pt idx="187">
                  <c:v>7.4774500000000599E-3</c:v>
                </c:pt>
                <c:pt idx="188">
                  <c:v>8.9035300000001212E-3</c:v>
                </c:pt>
                <c:pt idx="189">
                  <c:v>1.0496199999999999E-2</c:v>
                </c:pt>
                <c:pt idx="190">
                  <c:v>1.22636E-2</c:v>
                </c:pt>
                <c:pt idx="191">
                  <c:v>1.4213899999999998E-2</c:v>
                </c:pt>
                <c:pt idx="192">
                  <c:v>1.6354900000000002E-2</c:v>
                </c:pt>
                <c:pt idx="193">
                  <c:v>1.8694200000000001E-2</c:v>
                </c:pt>
                <c:pt idx="194">
                  <c:v>2.1239400000000012E-2</c:v>
                </c:pt>
                <c:pt idx="195">
                  <c:v>2.39978E-2</c:v>
                </c:pt>
                <c:pt idx="196">
                  <c:v>2.69765E-2</c:v>
                </c:pt>
                <c:pt idx="197">
                  <c:v>3.0182299999999999E-2</c:v>
                </c:pt>
                <c:pt idx="198">
                  <c:v>3.3621999999999999E-2</c:v>
                </c:pt>
                <c:pt idx="199">
                  <c:v>3.7302099999999998E-2</c:v>
                </c:pt>
                <c:pt idx="200">
                  <c:v>4.1228899999999846E-2</c:v>
                </c:pt>
                <c:pt idx="201">
                  <c:v>4.5408500000000004E-2</c:v>
                </c:pt>
                <c:pt idx="202">
                  <c:v>4.9846700000000133E-2</c:v>
                </c:pt>
                <c:pt idx="203">
                  <c:v>5.4549099999999996E-2</c:v>
                </c:pt>
                <c:pt idx="204">
                  <c:v>5.9521299999999999E-2</c:v>
                </c:pt>
                <c:pt idx="205">
                  <c:v>6.4768300000000514E-2</c:v>
                </c:pt>
                <c:pt idx="206">
                  <c:v>7.0295200000000002E-2</c:v>
                </c:pt>
                <c:pt idx="207">
                  <c:v>7.6106800000000002E-2</c:v>
                </c:pt>
                <c:pt idx="208">
                  <c:v>8.22074E-2</c:v>
                </c:pt>
                <c:pt idx="209">
                  <c:v>8.8601400000000247E-2</c:v>
                </c:pt>
                <c:pt idx="210">
                  <c:v>9.5292800000000025E-2</c:v>
                </c:pt>
                <c:pt idx="211">
                  <c:v>0.10228500000000022</c:v>
                </c:pt>
                <c:pt idx="212">
                  <c:v>0.10958300000000012</c:v>
                </c:pt>
                <c:pt idx="213">
                  <c:v>0.117188</c:v>
                </c:pt>
                <c:pt idx="214">
                  <c:v>0.12510499999999997</c:v>
                </c:pt>
                <c:pt idx="215">
                  <c:v>0.13333500000000001</c:v>
                </c:pt>
                <c:pt idx="216">
                  <c:v>0.14188100000000001</c:v>
                </c:pt>
                <c:pt idx="217">
                  <c:v>0.15074700000000196</c:v>
                </c:pt>
                <c:pt idx="218">
                  <c:v>0.15993300000000196</c:v>
                </c:pt>
                <c:pt idx="219">
                  <c:v>0.16944100000000145</c:v>
                </c:pt>
                <c:pt idx="220">
                  <c:v>0.17927299999999999</c:v>
                </c:pt>
                <c:pt idx="221">
                  <c:v>0.18943100000000188</c:v>
                </c:pt>
                <c:pt idx="222">
                  <c:v>0.19991400000000145</c:v>
                </c:pt>
                <c:pt idx="223">
                  <c:v>0.21072399999999999</c:v>
                </c:pt>
                <c:pt idx="224">
                  <c:v>0.221861</c:v>
                </c:pt>
                <c:pt idx="225">
                  <c:v>0.23332600000000001</c:v>
                </c:pt>
                <c:pt idx="226">
                  <c:v>0.24511700000000128</c:v>
                </c:pt>
                <c:pt idx="227">
                  <c:v>0.25723500000000005</c:v>
                </c:pt>
                <c:pt idx="228">
                  <c:v>0.269679</c:v>
                </c:pt>
                <c:pt idx="229">
                  <c:v>0.28244800000000031</c:v>
                </c:pt>
                <c:pt idx="230">
                  <c:v>0.295541</c:v>
                </c:pt>
                <c:pt idx="231">
                  <c:v>0.30895600000000267</c:v>
                </c:pt>
                <c:pt idx="232">
                  <c:v>0.32269000000000031</c:v>
                </c:pt>
                <c:pt idx="233">
                  <c:v>0.33674300000000001</c:v>
                </c:pt>
                <c:pt idx="234">
                  <c:v>0.35111200000000031</c:v>
                </c:pt>
                <c:pt idx="235">
                  <c:v>0.36579300000000003</c:v>
                </c:pt>
                <c:pt idx="236">
                  <c:v>0.38078400000000268</c:v>
                </c:pt>
                <c:pt idx="237">
                  <c:v>0.39608200000000438</c:v>
                </c:pt>
                <c:pt idx="238">
                  <c:v>0.41168300000000002</c:v>
                </c:pt>
                <c:pt idx="239">
                  <c:v>0.42758300000000032</c:v>
                </c:pt>
                <c:pt idx="240">
                  <c:v>0.44377700000000003</c:v>
                </c:pt>
                <c:pt idx="241">
                  <c:v>0.460262</c:v>
                </c:pt>
                <c:pt idx="242">
                  <c:v>0.47703200000000001</c:v>
                </c:pt>
                <c:pt idx="243">
                  <c:v>0.49408300000000038</c:v>
                </c:pt>
                <c:pt idx="244">
                  <c:v>0.511409</c:v>
                </c:pt>
                <c:pt idx="245">
                  <c:v>0.52900400000000003</c:v>
                </c:pt>
                <c:pt idx="246">
                  <c:v>0.54686199999999996</c:v>
                </c:pt>
                <c:pt idx="247">
                  <c:v>0.56497699999999951</c:v>
                </c:pt>
                <c:pt idx="248">
                  <c:v>0.58334199999999958</c:v>
                </c:pt>
                <c:pt idx="249">
                  <c:v>0.60195100000000534</c:v>
                </c:pt>
                <c:pt idx="250">
                  <c:v>0.62079600000000534</c:v>
                </c:pt>
                <c:pt idx="251">
                  <c:v>0.63987000000000616</c:v>
                </c:pt>
                <c:pt idx="252">
                  <c:v>0.65916399999999997</c:v>
                </c:pt>
                <c:pt idx="253">
                  <c:v>0.67867200000000616</c:v>
                </c:pt>
                <c:pt idx="254">
                  <c:v>0.69838299999999465</c:v>
                </c:pt>
                <c:pt idx="255">
                  <c:v>0.71828999999999998</c:v>
                </c:pt>
                <c:pt idx="256">
                  <c:v>0.73838300000000001</c:v>
                </c:pt>
                <c:pt idx="257">
                  <c:v>0.75865400000000616</c:v>
                </c:pt>
                <c:pt idx="258">
                  <c:v>0.77909100000000853</c:v>
                </c:pt>
                <c:pt idx="259">
                  <c:v>0.79968700000000004</c:v>
                </c:pt>
                <c:pt idx="260">
                  <c:v>0.82042899999999996</c:v>
                </c:pt>
                <c:pt idx="261">
                  <c:v>0.8413079999999995</c:v>
                </c:pt>
                <c:pt idx="262">
                  <c:v>0.862313</c:v>
                </c:pt>
                <c:pt idx="263">
                  <c:v>0.88343199999999522</c:v>
                </c:pt>
                <c:pt idx="264">
                  <c:v>0.90465399999999996</c:v>
                </c:pt>
                <c:pt idx="265">
                  <c:v>0.92596800000000001</c:v>
                </c:pt>
                <c:pt idx="266">
                  <c:v>0.94735999999999998</c:v>
                </c:pt>
                <c:pt idx="267">
                  <c:v>0.96882000000000534</c:v>
                </c:pt>
                <c:pt idx="268">
                  <c:v>0.99033299999999236</c:v>
                </c:pt>
                <c:pt idx="269">
                  <c:v>1.0118899999999904</c:v>
                </c:pt>
                <c:pt idx="270">
                  <c:v>1.0334699999999895</c:v>
                </c:pt>
                <c:pt idx="271">
                  <c:v>1.05507</c:v>
                </c:pt>
                <c:pt idx="272">
                  <c:v>1.07666</c:v>
                </c:pt>
                <c:pt idx="273">
                  <c:v>1.0982400000000001</c:v>
                </c:pt>
                <c:pt idx="274">
                  <c:v>1.1197999999999892</c:v>
                </c:pt>
                <c:pt idx="275">
                  <c:v>1.14131</c:v>
                </c:pt>
                <c:pt idx="276">
                  <c:v>1.16276</c:v>
                </c:pt>
                <c:pt idx="277">
                  <c:v>1.1841400000000095</c:v>
                </c:pt>
                <c:pt idx="278">
                  <c:v>1.2054199999999904</c:v>
                </c:pt>
                <c:pt idx="279">
                  <c:v>1.22661</c:v>
                </c:pt>
                <c:pt idx="280">
                  <c:v>1.2476699999999872</c:v>
                </c:pt>
                <c:pt idx="281">
                  <c:v>1.2685899999999999</c:v>
                </c:pt>
                <c:pt idx="282">
                  <c:v>1.2893599999999998</c:v>
                </c:pt>
                <c:pt idx="283">
                  <c:v>1.3099499999999904</c:v>
                </c:pt>
                <c:pt idx="284">
                  <c:v>1.3303499999999999</c:v>
                </c:pt>
                <c:pt idx="285">
                  <c:v>1.3505499999999999</c:v>
                </c:pt>
                <c:pt idx="286">
                  <c:v>1.37052</c:v>
                </c:pt>
                <c:pt idx="287">
                  <c:v>1.3902399999999999</c:v>
                </c:pt>
                <c:pt idx="288">
                  <c:v>1.4096999999999811</c:v>
                </c:pt>
                <c:pt idx="289">
                  <c:v>1.4288799999999904</c:v>
                </c:pt>
                <c:pt idx="290">
                  <c:v>1.4477599999999904</c:v>
                </c:pt>
                <c:pt idx="291">
                  <c:v>1.46631</c:v>
                </c:pt>
                <c:pt idx="292">
                  <c:v>1.4845299999999892</c:v>
                </c:pt>
                <c:pt idx="293">
                  <c:v>1.50238</c:v>
                </c:pt>
                <c:pt idx="294">
                  <c:v>1.5198499999999899</c:v>
                </c:pt>
                <c:pt idx="295">
                  <c:v>1.5369199999999998</c:v>
                </c:pt>
                <c:pt idx="296">
                  <c:v>1.5535699999999892</c:v>
                </c:pt>
                <c:pt idx="297">
                  <c:v>1.5697699999999895</c:v>
                </c:pt>
                <c:pt idx="298">
                  <c:v>1.5854999999999893</c:v>
                </c:pt>
                <c:pt idx="299">
                  <c:v>1.6007499999999999</c:v>
                </c:pt>
                <c:pt idx="300">
                  <c:v>1.61548</c:v>
                </c:pt>
                <c:pt idx="301">
                  <c:v>1.62968</c:v>
                </c:pt>
                <c:pt idx="302">
                  <c:v>1.64333</c:v>
                </c:pt>
                <c:pt idx="303">
                  <c:v>1.65639</c:v>
                </c:pt>
                <c:pt idx="304">
                  <c:v>1.6688499999999999</c:v>
                </c:pt>
                <c:pt idx="305">
                  <c:v>1.68069</c:v>
                </c:pt>
                <c:pt idx="306">
                  <c:v>1.6918800000000001</c:v>
                </c:pt>
                <c:pt idx="307">
                  <c:v>1.7023899999999998</c:v>
                </c:pt>
                <c:pt idx="308">
                  <c:v>1.7121999999999904</c:v>
                </c:pt>
                <c:pt idx="309">
                  <c:v>1.7212799999999895</c:v>
                </c:pt>
                <c:pt idx="310">
                  <c:v>1.7296199999999904</c:v>
                </c:pt>
                <c:pt idx="311">
                  <c:v>1.7371799999999904</c:v>
                </c:pt>
                <c:pt idx="312">
                  <c:v>1.7439399999999861</c:v>
                </c:pt>
                <c:pt idx="313">
                  <c:v>1.749869999999986</c:v>
                </c:pt>
                <c:pt idx="314">
                  <c:v>1.75495</c:v>
                </c:pt>
                <c:pt idx="315">
                  <c:v>1.75915</c:v>
                </c:pt>
                <c:pt idx="316">
                  <c:v>1.76244</c:v>
                </c:pt>
                <c:pt idx="317">
                  <c:v>1.7647899999999999</c:v>
                </c:pt>
                <c:pt idx="318">
                  <c:v>1.7661899999999999</c:v>
                </c:pt>
                <c:pt idx="319">
                  <c:v>1.7665899999999999</c:v>
                </c:pt>
                <c:pt idx="320">
                  <c:v>1.7659699999999861</c:v>
                </c:pt>
                <c:pt idx="321">
                  <c:v>1.76431</c:v>
                </c:pt>
                <c:pt idx="322">
                  <c:v>1.7615699999999881</c:v>
                </c:pt>
                <c:pt idx="323">
                  <c:v>1.7577199999999904</c:v>
                </c:pt>
                <c:pt idx="324">
                  <c:v>1.75275</c:v>
                </c:pt>
                <c:pt idx="325">
                  <c:v>1.7465999999999904</c:v>
                </c:pt>
                <c:pt idx="326">
                  <c:v>1.7392599999999998</c:v>
                </c:pt>
                <c:pt idx="327">
                  <c:v>1.7306999999999892</c:v>
                </c:pt>
                <c:pt idx="328">
                  <c:v>1.72088</c:v>
                </c:pt>
                <c:pt idx="329">
                  <c:v>1.7097799999999881</c:v>
                </c:pt>
                <c:pt idx="330">
                  <c:v>1.69736</c:v>
                </c:pt>
                <c:pt idx="331">
                  <c:v>1.6835899999999999</c:v>
                </c:pt>
                <c:pt idx="332">
                  <c:v>1.6684300000000001</c:v>
                </c:pt>
                <c:pt idx="333">
                  <c:v>1.6518699999999904</c:v>
                </c:pt>
                <c:pt idx="334">
                  <c:v>1.6338599999999999</c:v>
                </c:pt>
                <c:pt idx="335">
                  <c:v>1.6143700000000001</c:v>
                </c:pt>
                <c:pt idx="336">
                  <c:v>1.59337</c:v>
                </c:pt>
                <c:pt idx="337">
                  <c:v>1.5708299999999904</c:v>
                </c:pt>
                <c:pt idx="338">
                  <c:v>1.54671</c:v>
                </c:pt>
                <c:pt idx="339">
                  <c:v>1.52098</c:v>
                </c:pt>
                <c:pt idx="340">
                  <c:v>1.493599999999986</c:v>
                </c:pt>
                <c:pt idx="341">
                  <c:v>1.46454</c:v>
                </c:pt>
                <c:pt idx="342">
                  <c:v>1.4337699999999833</c:v>
                </c:pt>
                <c:pt idx="343">
                  <c:v>1.4012499999999894</c:v>
                </c:pt>
                <c:pt idx="344">
                  <c:v>1.36694</c:v>
                </c:pt>
                <c:pt idx="345">
                  <c:v>1.33081</c:v>
                </c:pt>
                <c:pt idx="346">
                  <c:v>1.2928299999999899</c:v>
                </c:pt>
                <c:pt idx="347">
                  <c:v>1.2529599999999999</c:v>
                </c:pt>
                <c:pt idx="348">
                  <c:v>1.2111599999999998</c:v>
                </c:pt>
                <c:pt idx="349">
                  <c:v>1.1673899999999999</c:v>
                </c:pt>
                <c:pt idx="350">
                  <c:v>1.1216299999999892</c:v>
                </c:pt>
                <c:pt idx="351">
                  <c:v>1.0738199999999998</c:v>
                </c:pt>
                <c:pt idx="352">
                  <c:v>1.0239399999999879</c:v>
                </c:pt>
                <c:pt idx="353">
                  <c:v>0.97195299999999996</c:v>
                </c:pt>
                <c:pt idx="354">
                  <c:v>0.91781100000000004</c:v>
                </c:pt>
                <c:pt idx="355">
                  <c:v>0.86148199999999997</c:v>
                </c:pt>
                <c:pt idx="356">
                  <c:v>0.80292799999999998</c:v>
                </c:pt>
                <c:pt idx="357">
                  <c:v>0.74210900000000535</c:v>
                </c:pt>
                <c:pt idx="358">
                  <c:v>0.67898700000000534</c:v>
                </c:pt>
                <c:pt idx="359">
                  <c:v>0.61352399999999996</c:v>
                </c:pt>
                <c:pt idx="360">
                  <c:v>0.54568099999999997</c:v>
                </c:pt>
                <c:pt idx="361">
                  <c:v>0.47541900000000031</c:v>
                </c:pt>
                <c:pt idx="362">
                  <c:v>0.402698</c:v>
                </c:pt>
                <c:pt idx="363">
                  <c:v>0.32747900000000307</c:v>
                </c:pt>
                <c:pt idx="364">
                  <c:v>0.24972200000000044</c:v>
                </c:pt>
                <c:pt idx="365">
                  <c:v>0.16938700000000001</c:v>
                </c:pt>
                <c:pt idx="366">
                  <c:v>8.6433799999999991E-2</c:v>
                </c:pt>
                <c:pt idx="367">
                  <c:v>8.2264900000000266E-4</c:v>
                </c:pt>
                <c:pt idx="368">
                  <c:v>-8.748729999999999E-2</c:v>
                </c:pt>
                <c:pt idx="369">
                  <c:v>-0.17853700000000094</c:v>
                </c:pt>
                <c:pt idx="370">
                  <c:v>-0.27236700000000008</c:v>
                </c:pt>
                <c:pt idx="371">
                  <c:v>-0.36901800000000268</c:v>
                </c:pt>
                <c:pt idx="372">
                  <c:v>-0.468532</c:v>
                </c:pt>
                <c:pt idx="373">
                  <c:v>-0.57095099999999999</c:v>
                </c:pt>
                <c:pt idx="374">
                  <c:v>-0.6763169999999995</c:v>
                </c:pt>
                <c:pt idx="375">
                  <c:v>-0.78466999999999998</c:v>
                </c:pt>
                <c:pt idx="376">
                  <c:v>-0.89605500000000005</c:v>
                </c:pt>
                <c:pt idx="377">
                  <c:v>-1.01051</c:v>
                </c:pt>
                <c:pt idx="378">
                  <c:v>-1.12809</c:v>
                </c:pt>
                <c:pt idx="379">
                  <c:v>-1.2488199999999998</c:v>
                </c:pt>
                <c:pt idx="380">
                  <c:v>-1.37276</c:v>
                </c:pt>
                <c:pt idx="381">
                  <c:v>-1.4999399999999863</c:v>
                </c:pt>
                <c:pt idx="382">
                  <c:v>-1.6304099999999999</c:v>
                </c:pt>
                <c:pt idx="383">
                  <c:v>-1.7642199999999999</c:v>
                </c:pt>
                <c:pt idx="384">
                  <c:v>-1.90141</c:v>
                </c:pt>
                <c:pt idx="385">
                  <c:v>-2.04203</c:v>
                </c:pt>
                <c:pt idx="386">
                  <c:v>-2.1861199999999998</c:v>
                </c:pt>
                <c:pt idx="387">
                  <c:v>-2.3337300000000001</c:v>
                </c:pt>
                <c:pt idx="388">
                  <c:v>-2.4849000000000001</c:v>
                </c:pt>
                <c:pt idx="389">
                  <c:v>-2.6396899999999968</c:v>
                </c:pt>
                <c:pt idx="390">
                  <c:v>-2.7981400000000001</c:v>
                </c:pt>
                <c:pt idx="391">
                  <c:v>-2.9603100000000002</c:v>
                </c:pt>
                <c:pt idx="392">
                  <c:v>-3.1262300000000001</c:v>
                </c:pt>
                <c:pt idx="393">
                  <c:v>-3.2959700000000001</c:v>
                </c:pt>
                <c:pt idx="394">
                  <c:v>-3.4695800000000001</c:v>
                </c:pt>
                <c:pt idx="395">
                  <c:v>-3.6471100000000245</c:v>
                </c:pt>
                <c:pt idx="396">
                  <c:v>-3.8286099999999967</c:v>
                </c:pt>
                <c:pt idx="397">
                  <c:v>-4.0141499999999946</c:v>
                </c:pt>
                <c:pt idx="398">
                  <c:v>-4.2037700000000013</c:v>
                </c:pt>
                <c:pt idx="399">
                  <c:v>-4.3975399999999745</c:v>
                </c:pt>
                <c:pt idx="400">
                  <c:v>-4.5955099999999955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</c:numCache>
            </c:numRef>
          </c:yVal>
          <c:smooth val="1"/>
        </c:ser>
        <c:axId val="53664000"/>
        <c:axId val="53477376"/>
      </c:scatterChart>
      <c:valAx>
        <c:axId val="53664000"/>
        <c:scaling>
          <c:orientation val="minMax"/>
          <c:max val="900"/>
          <c:min val="700"/>
        </c:scaling>
        <c:axPos val="b"/>
        <c:numFmt formatCode="0.00" sourceLinked="1"/>
        <c:tickLblPos val="none"/>
        <c:crossAx val="53477376"/>
        <c:crosses val="autoZero"/>
        <c:crossBetween val="midCat"/>
        <c:majorUnit val="50"/>
      </c:valAx>
      <c:valAx>
        <c:axId val="53477376"/>
        <c:scaling>
          <c:orientation val="minMax"/>
          <c:max val="2"/>
          <c:min val="-2"/>
        </c:scaling>
        <c:axPos val="l"/>
        <c:majorGridlines/>
        <c:numFmt formatCode="0.00" sourceLinked="1"/>
        <c:majorTickMark val="none"/>
        <c:tickLblPos val="none"/>
        <c:crossAx val="53664000"/>
        <c:crosses val="autoZero"/>
        <c:crossBetween val="midCat"/>
        <c:majorUnit val="0.4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Output pulse </a:t>
            </a:r>
            <a:r>
              <a:rPr lang="fr-FR" dirty="0" err="1" smtClean="0"/>
              <a:t>duration</a:t>
            </a:r>
            <a:endParaRPr lang="fr-FR" dirty="0"/>
          </a:p>
        </c:rich>
      </c:tx>
      <c:layout>
        <c:manualLayout>
          <c:xMode val="edge"/>
          <c:yMode val="edge"/>
          <c:x val="0.28078662535000415"/>
          <c:y val="0"/>
        </c:manualLayout>
      </c:layout>
    </c:title>
    <c:plotArea>
      <c:layout>
        <c:manualLayout>
          <c:layoutTarget val="inner"/>
          <c:xMode val="edge"/>
          <c:yMode val="edge"/>
          <c:x val="0.2574588154363624"/>
          <c:y val="0.24871616946563138"/>
          <c:w val="0.6757670209754536"/>
          <c:h val="0.58303892347748554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impulsion1429_1480_avec_materia!$E$1:$E$1024</c:f>
              <c:numCache>
                <c:formatCode>0.00E+00</c:formatCode>
                <c:ptCount val="1024"/>
                <c:pt idx="0">
                  <c:v>0</c:v>
                </c:pt>
                <c:pt idx="1">
                  <c:v>8.9012200000001025E-16</c:v>
                </c:pt>
                <c:pt idx="2">
                  <c:v>1.7802400000000252E-15</c:v>
                </c:pt>
                <c:pt idx="3">
                  <c:v>2.6703700000000383E-15</c:v>
                </c:pt>
                <c:pt idx="4">
                  <c:v>3.5604900000000509E-15</c:v>
                </c:pt>
                <c:pt idx="5">
                  <c:v>4.4506100000000615E-15</c:v>
                </c:pt>
                <c:pt idx="6">
                  <c:v>5.3407300000000697E-15</c:v>
                </c:pt>
                <c:pt idx="7">
                  <c:v>6.230850000000089E-15</c:v>
                </c:pt>
                <c:pt idx="8">
                  <c:v>7.1209800000000765E-15</c:v>
                </c:pt>
                <c:pt idx="9">
                  <c:v>8.0111000000000911E-15</c:v>
                </c:pt>
                <c:pt idx="10">
                  <c:v>8.9012200000000946E-15</c:v>
                </c:pt>
                <c:pt idx="11">
                  <c:v>9.7913400000000981E-15</c:v>
                </c:pt>
                <c:pt idx="12">
                  <c:v>1.0681500000000161E-14</c:v>
                </c:pt>
                <c:pt idx="13">
                  <c:v>1.1571600000000149E-14</c:v>
                </c:pt>
                <c:pt idx="14">
                  <c:v>1.2461700000000161E-14</c:v>
                </c:pt>
                <c:pt idx="15">
                  <c:v>1.3351800000000171E-14</c:v>
                </c:pt>
                <c:pt idx="16">
                  <c:v>1.4242000000000174E-14</c:v>
                </c:pt>
                <c:pt idx="17">
                  <c:v>1.5132100000000191E-14</c:v>
                </c:pt>
                <c:pt idx="18">
                  <c:v>1.6022200000000201E-14</c:v>
                </c:pt>
                <c:pt idx="19">
                  <c:v>1.6912300000000214E-14</c:v>
                </c:pt>
                <c:pt idx="20">
                  <c:v>1.7802400000000237E-14</c:v>
                </c:pt>
                <c:pt idx="21">
                  <c:v>1.8692600000000236E-14</c:v>
                </c:pt>
                <c:pt idx="22">
                  <c:v>1.9582700000000287E-14</c:v>
                </c:pt>
                <c:pt idx="23">
                  <c:v>2.0472800000000304E-14</c:v>
                </c:pt>
                <c:pt idx="24">
                  <c:v>2.1362900000000254E-14</c:v>
                </c:pt>
                <c:pt idx="25">
                  <c:v>2.2253100000000341E-14</c:v>
                </c:pt>
                <c:pt idx="26">
                  <c:v>2.3143200000000301E-14</c:v>
                </c:pt>
                <c:pt idx="27">
                  <c:v>2.4033300000000362E-14</c:v>
                </c:pt>
                <c:pt idx="28">
                  <c:v>2.4923400000000258E-14</c:v>
                </c:pt>
                <c:pt idx="29">
                  <c:v>2.5813500000000341E-14</c:v>
                </c:pt>
                <c:pt idx="30">
                  <c:v>2.6703700000000359E-14</c:v>
                </c:pt>
                <c:pt idx="31">
                  <c:v>2.7593800000000378E-14</c:v>
                </c:pt>
                <c:pt idx="32">
                  <c:v>2.8483900000000404E-14</c:v>
                </c:pt>
                <c:pt idx="33">
                  <c:v>2.9374000000000358E-14</c:v>
                </c:pt>
                <c:pt idx="34">
                  <c:v>3.0264100000000368E-14</c:v>
                </c:pt>
                <c:pt idx="35">
                  <c:v>3.1154300000000379E-14</c:v>
                </c:pt>
                <c:pt idx="36">
                  <c:v>3.2044400000000408E-14</c:v>
                </c:pt>
                <c:pt idx="37">
                  <c:v>3.2934500000000431E-14</c:v>
                </c:pt>
                <c:pt idx="38">
                  <c:v>3.3824600000000378E-14</c:v>
                </c:pt>
                <c:pt idx="39">
                  <c:v>3.471480000000039E-14</c:v>
                </c:pt>
                <c:pt idx="40">
                  <c:v>3.5604900000000476E-14</c:v>
                </c:pt>
                <c:pt idx="41">
                  <c:v>3.6495000000000499E-14</c:v>
                </c:pt>
                <c:pt idx="42">
                  <c:v>3.7385100000000496E-14</c:v>
                </c:pt>
                <c:pt idx="43">
                  <c:v>3.8275200000000538E-14</c:v>
                </c:pt>
                <c:pt idx="44">
                  <c:v>3.9165400000000417E-14</c:v>
                </c:pt>
                <c:pt idx="45">
                  <c:v>4.0055500000000408E-14</c:v>
                </c:pt>
                <c:pt idx="46">
                  <c:v>4.0945600000000437E-14</c:v>
                </c:pt>
                <c:pt idx="47">
                  <c:v>4.1835700000000479E-14</c:v>
                </c:pt>
                <c:pt idx="48">
                  <c:v>4.2725900000000547E-14</c:v>
                </c:pt>
                <c:pt idx="49">
                  <c:v>4.3616000000000589E-14</c:v>
                </c:pt>
                <c:pt idx="50">
                  <c:v>4.4506100000000605E-14</c:v>
                </c:pt>
                <c:pt idx="51">
                  <c:v>4.5396200000000748E-14</c:v>
                </c:pt>
                <c:pt idx="52">
                  <c:v>4.6286300000000506E-14</c:v>
                </c:pt>
                <c:pt idx="53">
                  <c:v>4.7176500000000606E-14</c:v>
                </c:pt>
                <c:pt idx="54">
                  <c:v>4.8066600000000723E-14</c:v>
                </c:pt>
                <c:pt idx="55">
                  <c:v>4.8956700000000607E-14</c:v>
                </c:pt>
                <c:pt idx="56">
                  <c:v>4.9846800000000636E-14</c:v>
                </c:pt>
                <c:pt idx="57">
                  <c:v>5.0737000000000749E-14</c:v>
                </c:pt>
                <c:pt idx="58">
                  <c:v>5.1627100000000443E-14</c:v>
                </c:pt>
                <c:pt idx="59">
                  <c:v>5.2517200000000756E-14</c:v>
                </c:pt>
                <c:pt idx="60">
                  <c:v>5.3407300000000653E-14</c:v>
                </c:pt>
                <c:pt idx="61">
                  <c:v>5.4297400000000815E-14</c:v>
                </c:pt>
                <c:pt idx="62">
                  <c:v>5.5187600000000757E-14</c:v>
                </c:pt>
                <c:pt idx="63">
                  <c:v>5.6077700000000653E-14</c:v>
                </c:pt>
                <c:pt idx="64">
                  <c:v>5.6967800000000619E-14</c:v>
                </c:pt>
                <c:pt idx="65">
                  <c:v>5.7857900000000813E-14</c:v>
                </c:pt>
                <c:pt idx="66">
                  <c:v>5.8748100000000597E-14</c:v>
                </c:pt>
                <c:pt idx="67">
                  <c:v>5.9638200000000752E-14</c:v>
                </c:pt>
                <c:pt idx="68">
                  <c:v>6.0528300000000655E-14</c:v>
                </c:pt>
                <c:pt idx="69">
                  <c:v>6.141840000000081E-14</c:v>
                </c:pt>
                <c:pt idx="70">
                  <c:v>6.2308500000000814E-14</c:v>
                </c:pt>
                <c:pt idx="71">
                  <c:v>6.31987000000008E-14</c:v>
                </c:pt>
                <c:pt idx="72">
                  <c:v>6.4088800000000804E-14</c:v>
                </c:pt>
                <c:pt idx="73">
                  <c:v>6.4978900000000821E-14</c:v>
                </c:pt>
                <c:pt idx="74">
                  <c:v>6.5869000000000825E-14</c:v>
                </c:pt>
                <c:pt idx="75">
                  <c:v>6.675920000000076E-14</c:v>
                </c:pt>
                <c:pt idx="76">
                  <c:v>6.7649300000000625E-14</c:v>
                </c:pt>
                <c:pt idx="77">
                  <c:v>6.8539400000000793E-14</c:v>
                </c:pt>
                <c:pt idx="78">
                  <c:v>6.9429500000000823E-14</c:v>
                </c:pt>
                <c:pt idx="79">
                  <c:v>7.0319600000000978E-14</c:v>
                </c:pt>
                <c:pt idx="80">
                  <c:v>7.1209800000000699E-14</c:v>
                </c:pt>
                <c:pt idx="81">
                  <c:v>7.2099900000000943E-14</c:v>
                </c:pt>
                <c:pt idx="82">
                  <c:v>7.2990000000000984E-14</c:v>
                </c:pt>
                <c:pt idx="83">
                  <c:v>7.3880100000000824E-14</c:v>
                </c:pt>
                <c:pt idx="84">
                  <c:v>7.477020000000098E-14</c:v>
                </c:pt>
                <c:pt idx="85">
                  <c:v>7.5660400000000953E-14</c:v>
                </c:pt>
                <c:pt idx="86">
                  <c:v>7.6550500000000831E-14</c:v>
                </c:pt>
                <c:pt idx="87">
                  <c:v>7.7440600000001011E-14</c:v>
                </c:pt>
                <c:pt idx="88">
                  <c:v>7.8330700000001015E-14</c:v>
                </c:pt>
                <c:pt idx="89">
                  <c:v>7.9220900000000951E-14</c:v>
                </c:pt>
                <c:pt idx="90">
                  <c:v>8.0111000000000854E-14</c:v>
                </c:pt>
                <c:pt idx="91">
                  <c:v>8.1001100000000782E-14</c:v>
                </c:pt>
                <c:pt idx="92">
                  <c:v>8.1891200000000837E-14</c:v>
                </c:pt>
                <c:pt idx="93">
                  <c:v>8.2781300000000853E-14</c:v>
                </c:pt>
                <c:pt idx="94">
                  <c:v>8.3671500000001117E-14</c:v>
                </c:pt>
                <c:pt idx="95">
                  <c:v>8.4561600000001133E-14</c:v>
                </c:pt>
                <c:pt idx="96">
                  <c:v>8.5451700000000834E-14</c:v>
                </c:pt>
                <c:pt idx="97">
                  <c:v>8.6341800000000851E-14</c:v>
                </c:pt>
                <c:pt idx="98">
                  <c:v>8.7232000000000849E-14</c:v>
                </c:pt>
                <c:pt idx="99">
                  <c:v>8.8122100000001118E-14</c:v>
                </c:pt>
                <c:pt idx="100">
                  <c:v>8.9012200000000895E-14</c:v>
                </c:pt>
                <c:pt idx="101">
                  <c:v>8.9902300000001177E-14</c:v>
                </c:pt>
                <c:pt idx="102">
                  <c:v>9.0792400000001181E-14</c:v>
                </c:pt>
                <c:pt idx="103">
                  <c:v>9.1682600000000851E-14</c:v>
                </c:pt>
                <c:pt idx="104">
                  <c:v>9.2572700000000855E-14</c:v>
                </c:pt>
                <c:pt idx="105">
                  <c:v>9.3462800000001175E-14</c:v>
                </c:pt>
                <c:pt idx="106">
                  <c:v>9.4352900000001191E-14</c:v>
                </c:pt>
                <c:pt idx="107">
                  <c:v>9.5243100000000836E-14</c:v>
                </c:pt>
                <c:pt idx="108">
                  <c:v>9.6133200000000853E-14</c:v>
                </c:pt>
                <c:pt idx="109">
                  <c:v>9.702330000000121E-14</c:v>
                </c:pt>
                <c:pt idx="110">
                  <c:v>9.7913400000000962E-14</c:v>
                </c:pt>
                <c:pt idx="111">
                  <c:v>9.8803500000001269E-14</c:v>
                </c:pt>
                <c:pt idx="112">
                  <c:v>9.9693700000001154E-14</c:v>
                </c:pt>
                <c:pt idx="113">
                  <c:v>1.00584000000001E-13</c:v>
                </c:pt>
                <c:pt idx="114">
                  <c:v>1.0147400000000116E-13</c:v>
                </c:pt>
                <c:pt idx="115">
                  <c:v>1.0236400000000106E-13</c:v>
                </c:pt>
                <c:pt idx="116">
                  <c:v>1.032540000000013E-13</c:v>
                </c:pt>
                <c:pt idx="117">
                  <c:v>1.0414400000000113E-13</c:v>
                </c:pt>
                <c:pt idx="118">
                  <c:v>1.0503400000000137E-13</c:v>
                </c:pt>
                <c:pt idx="119">
                  <c:v>1.0592500000000136E-13</c:v>
                </c:pt>
                <c:pt idx="120">
                  <c:v>1.0681500000000157E-13</c:v>
                </c:pt>
                <c:pt idx="121">
                  <c:v>1.0770500000000137E-13</c:v>
                </c:pt>
                <c:pt idx="122">
                  <c:v>1.0859500000000132E-13</c:v>
                </c:pt>
                <c:pt idx="123">
                  <c:v>1.0948500000000153E-13</c:v>
                </c:pt>
                <c:pt idx="124">
                  <c:v>1.1037500000000139E-13</c:v>
                </c:pt>
                <c:pt idx="125">
                  <c:v>1.1126500000000161E-13</c:v>
                </c:pt>
                <c:pt idx="126">
                  <c:v>1.1215500000000148E-13</c:v>
                </c:pt>
                <c:pt idx="127">
                  <c:v>1.1304500000000165E-13</c:v>
                </c:pt>
                <c:pt idx="128">
                  <c:v>1.1393600000000129E-13</c:v>
                </c:pt>
                <c:pt idx="129">
                  <c:v>1.1482600000000148E-13</c:v>
                </c:pt>
                <c:pt idx="130">
                  <c:v>1.1571600000000136E-13</c:v>
                </c:pt>
                <c:pt idx="131">
                  <c:v>1.1660600000000155E-13</c:v>
                </c:pt>
                <c:pt idx="132">
                  <c:v>1.1749600000000148E-13</c:v>
                </c:pt>
                <c:pt idx="133">
                  <c:v>1.1838600000000131E-13</c:v>
                </c:pt>
                <c:pt idx="134">
                  <c:v>1.192760000000015E-13</c:v>
                </c:pt>
                <c:pt idx="135">
                  <c:v>1.2016600000000106E-13</c:v>
                </c:pt>
                <c:pt idx="136">
                  <c:v>1.2105700000000147E-13</c:v>
                </c:pt>
                <c:pt idx="137">
                  <c:v>1.2194700000000122E-13</c:v>
                </c:pt>
                <c:pt idx="138">
                  <c:v>1.2283700000000148E-13</c:v>
                </c:pt>
                <c:pt idx="139">
                  <c:v>1.2372700000000132E-13</c:v>
                </c:pt>
                <c:pt idx="140">
                  <c:v>1.2461700000000148E-13</c:v>
                </c:pt>
                <c:pt idx="141">
                  <c:v>1.2550700000000144E-13</c:v>
                </c:pt>
                <c:pt idx="142">
                  <c:v>1.2639700000000124E-13</c:v>
                </c:pt>
                <c:pt idx="143">
                  <c:v>1.272870000000014E-13</c:v>
                </c:pt>
                <c:pt idx="144">
                  <c:v>1.2817800000000146E-13</c:v>
                </c:pt>
                <c:pt idx="145">
                  <c:v>1.290680000000016E-13</c:v>
                </c:pt>
                <c:pt idx="146">
                  <c:v>1.2995800000000148E-13</c:v>
                </c:pt>
                <c:pt idx="147">
                  <c:v>1.3084800000000169E-13</c:v>
                </c:pt>
                <c:pt idx="148">
                  <c:v>1.317380000000016E-13</c:v>
                </c:pt>
                <c:pt idx="149">
                  <c:v>1.3262800000000171E-13</c:v>
                </c:pt>
                <c:pt idx="150">
                  <c:v>1.3351800000000159E-13</c:v>
                </c:pt>
                <c:pt idx="151">
                  <c:v>1.3440800000000183E-13</c:v>
                </c:pt>
                <c:pt idx="152">
                  <c:v>1.3529900000000148E-13</c:v>
                </c:pt>
                <c:pt idx="153">
                  <c:v>1.3618900000000147E-13</c:v>
                </c:pt>
                <c:pt idx="154">
                  <c:v>1.3707900000000153E-13</c:v>
                </c:pt>
                <c:pt idx="155">
                  <c:v>1.3796900000000148E-13</c:v>
                </c:pt>
                <c:pt idx="156">
                  <c:v>1.3885900000000159E-13</c:v>
                </c:pt>
                <c:pt idx="157">
                  <c:v>1.3974900000000148E-13</c:v>
                </c:pt>
                <c:pt idx="158">
                  <c:v>1.4063900000000144E-13</c:v>
                </c:pt>
                <c:pt idx="159">
                  <c:v>1.4152900000000132E-13</c:v>
                </c:pt>
                <c:pt idx="160">
                  <c:v>1.424200000000015E-13</c:v>
                </c:pt>
                <c:pt idx="161">
                  <c:v>1.4331000000000149E-13</c:v>
                </c:pt>
                <c:pt idx="162">
                  <c:v>1.442000000000016E-13</c:v>
                </c:pt>
                <c:pt idx="163">
                  <c:v>1.4509000000000148E-13</c:v>
                </c:pt>
                <c:pt idx="164">
                  <c:v>1.4598000000000149E-13</c:v>
                </c:pt>
                <c:pt idx="165">
                  <c:v>1.468700000000016E-13</c:v>
                </c:pt>
                <c:pt idx="166">
                  <c:v>1.4776000000000138E-13</c:v>
                </c:pt>
                <c:pt idx="167">
                  <c:v>1.4865000000000159E-13</c:v>
                </c:pt>
                <c:pt idx="168">
                  <c:v>1.495400000000015E-13</c:v>
                </c:pt>
                <c:pt idx="169">
                  <c:v>1.5043100000000184E-13</c:v>
                </c:pt>
                <c:pt idx="170">
                  <c:v>1.5132100000000164E-13</c:v>
                </c:pt>
                <c:pt idx="171">
                  <c:v>1.5221100000000196E-13</c:v>
                </c:pt>
                <c:pt idx="172">
                  <c:v>1.5310100000000171E-13</c:v>
                </c:pt>
                <c:pt idx="173">
                  <c:v>1.539910000000016E-13</c:v>
                </c:pt>
                <c:pt idx="174">
                  <c:v>1.5488100000000186E-13</c:v>
                </c:pt>
                <c:pt idx="175">
                  <c:v>1.5577100000000169E-13</c:v>
                </c:pt>
                <c:pt idx="176">
                  <c:v>1.5666100000000195E-13</c:v>
                </c:pt>
                <c:pt idx="177">
                  <c:v>1.575520000000016E-13</c:v>
                </c:pt>
                <c:pt idx="178">
                  <c:v>1.5844200000000171E-13</c:v>
                </c:pt>
                <c:pt idx="179">
                  <c:v>1.593320000000016E-13</c:v>
                </c:pt>
                <c:pt idx="180">
                  <c:v>1.6022200000000191E-13</c:v>
                </c:pt>
                <c:pt idx="181">
                  <c:v>1.6111200000000169E-13</c:v>
                </c:pt>
                <c:pt idx="182">
                  <c:v>1.62002000000002E-13</c:v>
                </c:pt>
                <c:pt idx="183">
                  <c:v>1.6289200000000174E-13</c:v>
                </c:pt>
                <c:pt idx="184">
                  <c:v>1.6378200000000159E-13</c:v>
                </c:pt>
                <c:pt idx="185">
                  <c:v>1.64673000000002E-13</c:v>
                </c:pt>
                <c:pt idx="186">
                  <c:v>1.6556300000000186E-13</c:v>
                </c:pt>
                <c:pt idx="187">
                  <c:v>1.6645300000000212E-13</c:v>
                </c:pt>
                <c:pt idx="188">
                  <c:v>1.6734300000000196E-13</c:v>
                </c:pt>
                <c:pt idx="189">
                  <c:v>1.6823300000000214E-13</c:v>
                </c:pt>
                <c:pt idx="190">
                  <c:v>1.6912300000000202E-13</c:v>
                </c:pt>
                <c:pt idx="191">
                  <c:v>1.7001300000000186E-13</c:v>
                </c:pt>
                <c:pt idx="192">
                  <c:v>1.7090300000000172E-13</c:v>
                </c:pt>
                <c:pt idx="193">
                  <c:v>1.7179400000000167E-13</c:v>
                </c:pt>
                <c:pt idx="194">
                  <c:v>1.7268400000000191E-13</c:v>
                </c:pt>
                <c:pt idx="195">
                  <c:v>1.7357400000000171E-13</c:v>
                </c:pt>
                <c:pt idx="196">
                  <c:v>1.7446400000000203E-13</c:v>
                </c:pt>
                <c:pt idx="197">
                  <c:v>1.7535400000000183E-13</c:v>
                </c:pt>
                <c:pt idx="198">
                  <c:v>1.7624400000000215E-13</c:v>
                </c:pt>
                <c:pt idx="199">
                  <c:v>1.77134000000002E-13</c:v>
                </c:pt>
                <c:pt idx="200">
                  <c:v>1.7802400000000222E-13</c:v>
                </c:pt>
                <c:pt idx="201">
                  <c:v>1.7891500000000215E-13</c:v>
                </c:pt>
                <c:pt idx="202">
                  <c:v>1.7980500000000241E-13</c:v>
                </c:pt>
                <c:pt idx="203">
                  <c:v>1.8069500000000219E-13</c:v>
                </c:pt>
                <c:pt idx="204">
                  <c:v>1.8158500000000212E-13</c:v>
                </c:pt>
                <c:pt idx="205">
                  <c:v>1.8247500000000233E-13</c:v>
                </c:pt>
                <c:pt idx="206">
                  <c:v>1.8336500000000214E-13</c:v>
                </c:pt>
                <c:pt idx="207">
                  <c:v>1.8425500000000245E-13</c:v>
                </c:pt>
                <c:pt idx="208">
                  <c:v>1.8514500000000229E-13</c:v>
                </c:pt>
                <c:pt idx="209">
                  <c:v>1.8603600000000229E-13</c:v>
                </c:pt>
                <c:pt idx="210">
                  <c:v>1.8692600000000205E-13</c:v>
                </c:pt>
                <c:pt idx="211">
                  <c:v>1.8781600000000231E-13</c:v>
                </c:pt>
                <c:pt idx="212">
                  <c:v>1.8870600000000222E-13</c:v>
                </c:pt>
                <c:pt idx="213">
                  <c:v>1.8959600000000205E-13</c:v>
                </c:pt>
                <c:pt idx="214">
                  <c:v>1.9048600000000229E-13</c:v>
                </c:pt>
                <c:pt idx="215">
                  <c:v>1.9137600000000215E-13</c:v>
                </c:pt>
                <c:pt idx="216">
                  <c:v>1.9226600000000233E-13</c:v>
                </c:pt>
                <c:pt idx="217">
                  <c:v>1.9315600000000222E-13</c:v>
                </c:pt>
                <c:pt idx="218">
                  <c:v>1.9404700000000258E-13</c:v>
                </c:pt>
                <c:pt idx="219">
                  <c:v>1.9493700000000241E-13</c:v>
                </c:pt>
                <c:pt idx="220">
                  <c:v>1.9582700000000265E-13</c:v>
                </c:pt>
                <c:pt idx="221">
                  <c:v>1.9671700000000248E-13</c:v>
                </c:pt>
                <c:pt idx="222">
                  <c:v>1.9760700000000271E-13</c:v>
                </c:pt>
                <c:pt idx="223">
                  <c:v>1.984970000000026E-13</c:v>
                </c:pt>
                <c:pt idx="224">
                  <c:v>1.9938700000000246E-13</c:v>
                </c:pt>
                <c:pt idx="225">
                  <c:v>2.0027700000000241E-13</c:v>
                </c:pt>
                <c:pt idx="226">
                  <c:v>2.0116800000000194E-13</c:v>
                </c:pt>
                <c:pt idx="227">
                  <c:v>2.0205800000000296E-13</c:v>
                </c:pt>
                <c:pt idx="228">
                  <c:v>2.0294800000000241E-13</c:v>
                </c:pt>
                <c:pt idx="229">
                  <c:v>2.0383800000000265E-13</c:v>
                </c:pt>
                <c:pt idx="230">
                  <c:v>2.0472800000000296E-13</c:v>
                </c:pt>
                <c:pt idx="231">
                  <c:v>2.0561800000000237E-13</c:v>
                </c:pt>
                <c:pt idx="232">
                  <c:v>2.065080000000026E-13</c:v>
                </c:pt>
                <c:pt idx="233">
                  <c:v>2.0739800000000279E-13</c:v>
                </c:pt>
                <c:pt idx="234">
                  <c:v>2.0828900000000242E-13</c:v>
                </c:pt>
                <c:pt idx="235">
                  <c:v>2.0917900000000265E-13</c:v>
                </c:pt>
                <c:pt idx="236">
                  <c:v>2.1006900000000284E-13</c:v>
                </c:pt>
                <c:pt idx="237">
                  <c:v>2.1095900000000307E-13</c:v>
                </c:pt>
                <c:pt idx="238">
                  <c:v>2.1184900000000255E-13</c:v>
                </c:pt>
                <c:pt idx="239">
                  <c:v>2.1273900000000355E-13</c:v>
                </c:pt>
                <c:pt idx="240">
                  <c:v>2.1362900000000232E-13</c:v>
                </c:pt>
                <c:pt idx="241">
                  <c:v>2.1451900000000311E-13</c:v>
                </c:pt>
                <c:pt idx="242">
                  <c:v>2.1541000000000284E-13</c:v>
                </c:pt>
                <c:pt idx="243">
                  <c:v>2.1630000000000308E-13</c:v>
                </c:pt>
                <c:pt idx="244">
                  <c:v>2.1719000000000256E-13</c:v>
                </c:pt>
                <c:pt idx="245">
                  <c:v>2.1808000000000279E-13</c:v>
                </c:pt>
                <c:pt idx="246">
                  <c:v>2.1897000000000305E-13</c:v>
                </c:pt>
                <c:pt idx="247">
                  <c:v>2.1986000000000253E-13</c:v>
                </c:pt>
                <c:pt idx="248">
                  <c:v>2.2075000000000345E-13</c:v>
                </c:pt>
                <c:pt idx="249">
                  <c:v>2.2164000000000222E-13</c:v>
                </c:pt>
                <c:pt idx="250">
                  <c:v>2.2253100000000311E-13</c:v>
                </c:pt>
                <c:pt idx="251">
                  <c:v>2.2342100000000274E-13</c:v>
                </c:pt>
                <c:pt idx="252">
                  <c:v>2.2431100000000369E-13</c:v>
                </c:pt>
                <c:pt idx="253">
                  <c:v>2.2520100000000254E-13</c:v>
                </c:pt>
                <c:pt idx="254">
                  <c:v>2.2609100000000348E-13</c:v>
                </c:pt>
                <c:pt idx="255">
                  <c:v>2.2698100000000298E-13</c:v>
                </c:pt>
                <c:pt idx="256">
                  <c:v>2.2787100000000297E-13</c:v>
                </c:pt>
                <c:pt idx="257">
                  <c:v>2.2876100000000333E-13</c:v>
                </c:pt>
                <c:pt idx="258">
                  <c:v>2.2965100000000289E-13</c:v>
                </c:pt>
                <c:pt idx="259">
                  <c:v>2.3054200000000241E-13</c:v>
                </c:pt>
                <c:pt idx="260">
                  <c:v>2.3143200000000262E-13</c:v>
                </c:pt>
                <c:pt idx="261">
                  <c:v>2.3232200000000288E-13</c:v>
                </c:pt>
                <c:pt idx="262">
                  <c:v>2.3321200000000259E-13</c:v>
                </c:pt>
                <c:pt idx="263">
                  <c:v>2.341020000000027E-13</c:v>
                </c:pt>
                <c:pt idx="264">
                  <c:v>2.3499200000000281E-13</c:v>
                </c:pt>
                <c:pt idx="265">
                  <c:v>2.3588200000000222E-13</c:v>
                </c:pt>
                <c:pt idx="266">
                  <c:v>2.3677200000000318E-13</c:v>
                </c:pt>
                <c:pt idx="267">
                  <c:v>2.3766300000000221E-13</c:v>
                </c:pt>
                <c:pt idx="268">
                  <c:v>2.3855300000000297E-13</c:v>
                </c:pt>
                <c:pt idx="269">
                  <c:v>2.3944300000000268E-13</c:v>
                </c:pt>
                <c:pt idx="270">
                  <c:v>2.403330000000036E-13</c:v>
                </c:pt>
                <c:pt idx="271">
                  <c:v>2.4122300000000244E-13</c:v>
                </c:pt>
                <c:pt idx="272">
                  <c:v>2.4211300000000326E-13</c:v>
                </c:pt>
                <c:pt idx="273">
                  <c:v>2.4300300000000277E-13</c:v>
                </c:pt>
                <c:pt idx="274">
                  <c:v>2.4389300000000308E-13</c:v>
                </c:pt>
                <c:pt idx="275">
                  <c:v>2.447840000000026E-13</c:v>
                </c:pt>
                <c:pt idx="276">
                  <c:v>2.4567400000000216E-13</c:v>
                </c:pt>
                <c:pt idx="277">
                  <c:v>2.4656400000000222E-13</c:v>
                </c:pt>
                <c:pt idx="278">
                  <c:v>2.4745400000000263E-13</c:v>
                </c:pt>
                <c:pt idx="279">
                  <c:v>2.4834400000000289E-13</c:v>
                </c:pt>
                <c:pt idx="280">
                  <c:v>2.492340000000024E-13</c:v>
                </c:pt>
                <c:pt idx="281">
                  <c:v>2.5012400000000251E-13</c:v>
                </c:pt>
                <c:pt idx="282">
                  <c:v>2.5101400000000267E-13</c:v>
                </c:pt>
                <c:pt idx="283">
                  <c:v>2.519050000000025E-13</c:v>
                </c:pt>
                <c:pt idx="284">
                  <c:v>2.5279500000000301E-13</c:v>
                </c:pt>
                <c:pt idx="285">
                  <c:v>2.5368500000000201E-13</c:v>
                </c:pt>
                <c:pt idx="286">
                  <c:v>2.5457500000000298E-13</c:v>
                </c:pt>
                <c:pt idx="287">
                  <c:v>2.5546500000000274E-13</c:v>
                </c:pt>
                <c:pt idx="288">
                  <c:v>2.5635500000000356E-13</c:v>
                </c:pt>
                <c:pt idx="289">
                  <c:v>2.5724500000000225E-13</c:v>
                </c:pt>
                <c:pt idx="290">
                  <c:v>2.5813500000000297E-13</c:v>
                </c:pt>
                <c:pt idx="291">
                  <c:v>2.5902600000000285E-13</c:v>
                </c:pt>
                <c:pt idx="292">
                  <c:v>2.5991600000000296E-13</c:v>
                </c:pt>
                <c:pt idx="293">
                  <c:v>2.6080600000000297E-13</c:v>
                </c:pt>
                <c:pt idx="294">
                  <c:v>2.6169600000000262E-13</c:v>
                </c:pt>
                <c:pt idx="295">
                  <c:v>2.6258600000000289E-13</c:v>
                </c:pt>
                <c:pt idx="296">
                  <c:v>2.634760000000033E-13</c:v>
                </c:pt>
                <c:pt idx="297">
                  <c:v>2.6436600000000331E-13</c:v>
                </c:pt>
                <c:pt idx="298">
                  <c:v>2.6525600000000281E-13</c:v>
                </c:pt>
                <c:pt idx="299">
                  <c:v>2.6614600000000318E-13</c:v>
                </c:pt>
                <c:pt idx="300">
                  <c:v>2.6703700000000331E-13</c:v>
                </c:pt>
                <c:pt idx="301">
                  <c:v>2.6792700000000281E-13</c:v>
                </c:pt>
                <c:pt idx="302">
                  <c:v>2.6881700000000393E-13</c:v>
                </c:pt>
                <c:pt idx="303">
                  <c:v>2.6970700000000334E-13</c:v>
                </c:pt>
                <c:pt idx="304">
                  <c:v>2.705970000000036E-13</c:v>
                </c:pt>
                <c:pt idx="305">
                  <c:v>2.7148700000000305E-13</c:v>
                </c:pt>
                <c:pt idx="306">
                  <c:v>2.7237700000000397E-13</c:v>
                </c:pt>
                <c:pt idx="307">
                  <c:v>2.7326700000000277E-13</c:v>
                </c:pt>
                <c:pt idx="308">
                  <c:v>2.7415800000000401E-13</c:v>
                </c:pt>
                <c:pt idx="309">
                  <c:v>2.7504800000000331E-13</c:v>
                </c:pt>
                <c:pt idx="310">
                  <c:v>2.7593800000000347E-13</c:v>
                </c:pt>
                <c:pt idx="311">
                  <c:v>2.7682800000000368E-13</c:v>
                </c:pt>
                <c:pt idx="312">
                  <c:v>2.777180000000041E-13</c:v>
                </c:pt>
                <c:pt idx="313">
                  <c:v>2.786080000000036E-13</c:v>
                </c:pt>
                <c:pt idx="314">
                  <c:v>2.7949800000000376E-13</c:v>
                </c:pt>
                <c:pt idx="315">
                  <c:v>2.8038800000000302E-13</c:v>
                </c:pt>
                <c:pt idx="316">
                  <c:v>2.8127900000000295E-13</c:v>
                </c:pt>
                <c:pt idx="317">
                  <c:v>2.8216900000000301E-13</c:v>
                </c:pt>
                <c:pt idx="318">
                  <c:v>2.8305900000000307E-13</c:v>
                </c:pt>
                <c:pt idx="319">
                  <c:v>2.8394900000000287E-13</c:v>
                </c:pt>
                <c:pt idx="320">
                  <c:v>2.8483900000000369E-13</c:v>
                </c:pt>
                <c:pt idx="321">
                  <c:v>2.857290000000033E-13</c:v>
                </c:pt>
                <c:pt idx="322">
                  <c:v>2.8661900000000356E-13</c:v>
                </c:pt>
                <c:pt idx="323">
                  <c:v>2.8750900000000291E-13</c:v>
                </c:pt>
                <c:pt idx="324">
                  <c:v>2.8840000000000329E-13</c:v>
                </c:pt>
                <c:pt idx="325">
                  <c:v>2.8929000000000285E-13</c:v>
                </c:pt>
                <c:pt idx="326">
                  <c:v>2.9018000000000296E-13</c:v>
                </c:pt>
                <c:pt idx="327">
                  <c:v>2.9107000000000307E-13</c:v>
                </c:pt>
                <c:pt idx="328">
                  <c:v>2.9196000000000263E-13</c:v>
                </c:pt>
                <c:pt idx="329">
                  <c:v>2.928500000000038E-13</c:v>
                </c:pt>
                <c:pt idx="330">
                  <c:v>2.937400000000033E-13</c:v>
                </c:pt>
                <c:pt idx="331">
                  <c:v>2.9463000000000331E-13</c:v>
                </c:pt>
                <c:pt idx="332">
                  <c:v>2.9552100000000309E-13</c:v>
                </c:pt>
                <c:pt idx="333">
                  <c:v>2.9641100000000401E-13</c:v>
                </c:pt>
                <c:pt idx="334">
                  <c:v>2.9730100000000331E-13</c:v>
                </c:pt>
                <c:pt idx="335">
                  <c:v>2.9819100000000357E-13</c:v>
                </c:pt>
                <c:pt idx="336">
                  <c:v>2.9908100000000318E-13</c:v>
                </c:pt>
                <c:pt idx="337">
                  <c:v>2.9997100000000339E-13</c:v>
                </c:pt>
                <c:pt idx="338">
                  <c:v>3.008610000000036E-13</c:v>
                </c:pt>
                <c:pt idx="339">
                  <c:v>3.0175100000000386E-13</c:v>
                </c:pt>
                <c:pt idx="340">
                  <c:v>3.0264100000000326E-13</c:v>
                </c:pt>
                <c:pt idx="341">
                  <c:v>3.0353200000000365E-13</c:v>
                </c:pt>
                <c:pt idx="342">
                  <c:v>3.0442200000000401E-13</c:v>
                </c:pt>
                <c:pt idx="343">
                  <c:v>3.0531200000000407E-13</c:v>
                </c:pt>
                <c:pt idx="344">
                  <c:v>3.0620200000000347E-13</c:v>
                </c:pt>
                <c:pt idx="345">
                  <c:v>3.0709200000000379E-13</c:v>
                </c:pt>
                <c:pt idx="346">
                  <c:v>3.0798200000000334E-13</c:v>
                </c:pt>
                <c:pt idx="347">
                  <c:v>3.0887200000000441E-13</c:v>
                </c:pt>
                <c:pt idx="348">
                  <c:v>3.0976200000000376E-13</c:v>
                </c:pt>
                <c:pt idx="349">
                  <c:v>3.106530000000042E-13</c:v>
                </c:pt>
                <c:pt idx="350">
                  <c:v>3.115430000000036E-13</c:v>
                </c:pt>
                <c:pt idx="351">
                  <c:v>3.1243300000000457E-13</c:v>
                </c:pt>
                <c:pt idx="352">
                  <c:v>3.1332300000000408E-13</c:v>
                </c:pt>
                <c:pt idx="353">
                  <c:v>3.1421300000000439E-13</c:v>
                </c:pt>
                <c:pt idx="354">
                  <c:v>3.1510300000000369E-13</c:v>
                </c:pt>
                <c:pt idx="355">
                  <c:v>3.1599300000000405E-13</c:v>
                </c:pt>
                <c:pt idx="356">
                  <c:v>3.1688300000000432E-13</c:v>
                </c:pt>
                <c:pt idx="357">
                  <c:v>3.1777400000000379E-13</c:v>
                </c:pt>
                <c:pt idx="358">
                  <c:v>3.186640000000034E-13</c:v>
                </c:pt>
                <c:pt idx="359">
                  <c:v>3.1955400000000361E-13</c:v>
                </c:pt>
                <c:pt idx="360">
                  <c:v>3.2044400000000382E-13</c:v>
                </c:pt>
                <c:pt idx="361">
                  <c:v>3.2133400000000403E-13</c:v>
                </c:pt>
                <c:pt idx="362">
                  <c:v>3.2222400000000338E-13</c:v>
                </c:pt>
                <c:pt idx="363">
                  <c:v>3.231140000000038E-13</c:v>
                </c:pt>
                <c:pt idx="364">
                  <c:v>3.2400400000000401E-13</c:v>
                </c:pt>
                <c:pt idx="365">
                  <c:v>3.2489500000000434E-13</c:v>
                </c:pt>
                <c:pt idx="366">
                  <c:v>3.257850000000038E-13</c:v>
                </c:pt>
                <c:pt idx="367">
                  <c:v>3.2667500000000406E-13</c:v>
                </c:pt>
                <c:pt idx="368">
                  <c:v>3.2756500000000331E-13</c:v>
                </c:pt>
                <c:pt idx="369">
                  <c:v>3.2845500000000453E-13</c:v>
                </c:pt>
                <c:pt idx="370">
                  <c:v>3.2934500000000393E-13</c:v>
                </c:pt>
                <c:pt idx="371">
                  <c:v>3.3023500000000339E-13</c:v>
                </c:pt>
                <c:pt idx="372">
                  <c:v>3.3112500000000304E-13</c:v>
                </c:pt>
                <c:pt idx="373">
                  <c:v>3.3201600000000398E-13</c:v>
                </c:pt>
                <c:pt idx="374">
                  <c:v>3.3290600000000339E-13</c:v>
                </c:pt>
                <c:pt idx="375">
                  <c:v>3.3379600000000385E-13</c:v>
                </c:pt>
                <c:pt idx="376">
                  <c:v>3.346860000000032E-13</c:v>
                </c:pt>
                <c:pt idx="377">
                  <c:v>3.3557600000000332E-13</c:v>
                </c:pt>
                <c:pt idx="378">
                  <c:v>3.3646600000000348E-13</c:v>
                </c:pt>
                <c:pt idx="379">
                  <c:v>3.3735600000000384E-13</c:v>
                </c:pt>
                <c:pt idx="380">
                  <c:v>3.3824600000000334E-13</c:v>
                </c:pt>
                <c:pt idx="381">
                  <c:v>3.391360000000036E-13</c:v>
                </c:pt>
                <c:pt idx="382">
                  <c:v>3.4002700000000404E-13</c:v>
                </c:pt>
                <c:pt idx="383">
                  <c:v>3.409170000000042E-13</c:v>
                </c:pt>
                <c:pt idx="384">
                  <c:v>3.4180700000000371E-13</c:v>
                </c:pt>
                <c:pt idx="385">
                  <c:v>3.4269700000000377E-13</c:v>
                </c:pt>
                <c:pt idx="386">
                  <c:v>3.4358700000000307E-13</c:v>
                </c:pt>
                <c:pt idx="387">
                  <c:v>3.4447700000000439E-13</c:v>
                </c:pt>
                <c:pt idx="388">
                  <c:v>3.4536700000000379E-13</c:v>
                </c:pt>
                <c:pt idx="389">
                  <c:v>3.4625700000000416E-13</c:v>
                </c:pt>
                <c:pt idx="390">
                  <c:v>3.4714800000000353E-13</c:v>
                </c:pt>
                <c:pt idx="391">
                  <c:v>3.4803800000000465E-13</c:v>
                </c:pt>
                <c:pt idx="392">
                  <c:v>3.4892800000000426E-13</c:v>
                </c:pt>
                <c:pt idx="393">
                  <c:v>3.4981800000000437E-13</c:v>
                </c:pt>
                <c:pt idx="394">
                  <c:v>3.5070800000000443E-13</c:v>
                </c:pt>
                <c:pt idx="395">
                  <c:v>3.5159800000000398E-13</c:v>
                </c:pt>
                <c:pt idx="396">
                  <c:v>3.5248800000000434E-13</c:v>
                </c:pt>
                <c:pt idx="397">
                  <c:v>3.5337800000000456E-13</c:v>
                </c:pt>
                <c:pt idx="398">
                  <c:v>3.5426900000000403E-13</c:v>
                </c:pt>
                <c:pt idx="399">
                  <c:v>3.5515900000000434E-13</c:v>
                </c:pt>
                <c:pt idx="400">
                  <c:v>3.5604900000000455E-13</c:v>
                </c:pt>
                <c:pt idx="401">
                  <c:v>3.5693900000000477E-13</c:v>
                </c:pt>
                <c:pt idx="402">
                  <c:v>3.5782900000000432E-13</c:v>
                </c:pt>
                <c:pt idx="403">
                  <c:v>3.5871900000000539E-13</c:v>
                </c:pt>
                <c:pt idx="404">
                  <c:v>3.5960900000000394E-13</c:v>
                </c:pt>
                <c:pt idx="405">
                  <c:v>3.6049900000000495E-13</c:v>
                </c:pt>
                <c:pt idx="406">
                  <c:v>3.6139000000000453E-13</c:v>
                </c:pt>
                <c:pt idx="407">
                  <c:v>3.6228000000000399E-13</c:v>
                </c:pt>
                <c:pt idx="408">
                  <c:v>3.6317000000000435E-13</c:v>
                </c:pt>
                <c:pt idx="409">
                  <c:v>3.6406000000000451E-13</c:v>
                </c:pt>
                <c:pt idx="410">
                  <c:v>3.6495000000000477E-13</c:v>
                </c:pt>
                <c:pt idx="411">
                  <c:v>3.6584000000000422E-13</c:v>
                </c:pt>
                <c:pt idx="412">
                  <c:v>3.6673000000000519E-13</c:v>
                </c:pt>
                <c:pt idx="413">
                  <c:v>3.6762000000000404E-13</c:v>
                </c:pt>
                <c:pt idx="414">
                  <c:v>3.6851100000000483E-13</c:v>
                </c:pt>
                <c:pt idx="415">
                  <c:v>3.6940100000000459E-13</c:v>
                </c:pt>
                <c:pt idx="416">
                  <c:v>3.7029100000000465E-13</c:v>
                </c:pt>
                <c:pt idx="417">
                  <c:v>3.711810000000042E-13</c:v>
                </c:pt>
                <c:pt idx="418">
                  <c:v>3.7207100000000512E-13</c:v>
                </c:pt>
                <c:pt idx="419">
                  <c:v>3.7296100000000457E-13</c:v>
                </c:pt>
                <c:pt idx="420">
                  <c:v>3.7385100000000473E-13</c:v>
                </c:pt>
                <c:pt idx="421">
                  <c:v>3.747410000000051E-13</c:v>
                </c:pt>
                <c:pt idx="422">
                  <c:v>3.756310000000046E-13</c:v>
                </c:pt>
                <c:pt idx="423">
                  <c:v>3.7652200000000489E-13</c:v>
                </c:pt>
                <c:pt idx="424">
                  <c:v>3.774120000000051E-13</c:v>
                </c:pt>
                <c:pt idx="425">
                  <c:v>3.7830200000000546E-13</c:v>
                </c:pt>
                <c:pt idx="426">
                  <c:v>3.7919200000000491E-13</c:v>
                </c:pt>
                <c:pt idx="427">
                  <c:v>3.8008200000000432E-13</c:v>
                </c:pt>
                <c:pt idx="428">
                  <c:v>3.8097200000000443E-13</c:v>
                </c:pt>
                <c:pt idx="429">
                  <c:v>3.8186200000000398E-13</c:v>
                </c:pt>
                <c:pt idx="430">
                  <c:v>3.8275200000000505E-13</c:v>
                </c:pt>
                <c:pt idx="431">
                  <c:v>3.8364300000000382E-13</c:v>
                </c:pt>
                <c:pt idx="432">
                  <c:v>3.8453300000000474E-13</c:v>
                </c:pt>
                <c:pt idx="433">
                  <c:v>3.8542300000000434E-13</c:v>
                </c:pt>
                <c:pt idx="434">
                  <c:v>3.8631300000000526E-13</c:v>
                </c:pt>
                <c:pt idx="435">
                  <c:v>3.8720300000000406E-13</c:v>
                </c:pt>
                <c:pt idx="436">
                  <c:v>3.8809300000000478E-13</c:v>
                </c:pt>
                <c:pt idx="437">
                  <c:v>3.8898300000000458E-13</c:v>
                </c:pt>
                <c:pt idx="438">
                  <c:v>3.8987300000000485E-13</c:v>
                </c:pt>
                <c:pt idx="439">
                  <c:v>3.9076400000000432E-13</c:v>
                </c:pt>
                <c:pt idx="440">
                  <c:v>3.9165400000000383E-13</c:v>
                </c:pt>
                <c:pt idx="441">
                  <c:v>3.9254400000000419E-13</c:v>
                </c:pt>
                <c:pt idx="442">
                  <c:v>3.9343400000000435E-13</c:v>
                </c:pt>
                <c:pt idx="443">
                  <c:v>3.9432400000000451E-13</c:v>
                </c:pt>
                <c:pt idx="444">
                  <c:v>3.9521400000000401E-13</c:v>
                </c:pt>
                <c:pt idx="445">
                  <c:v>3.9610400000000423E-13</c:v>
                </c:pt>
                <c:pt idx="446">
                  <c:v>3.9699400000000459E-13</c:v>
                </c:pt>
                <c:pt idx="447">
                  <c:v>3.9788500000000401E-13</c:v>
                </c:pt>
                <c:pt idx="448">
                  <c:v>3.9877500000000488E-13</c:v>
                </c:pt>
                <c:pt idx="449">
                  <c:v>3.9966500000000358E-13</c:v>
                </c:pt>
                <c:pt idx="450">
                  <c:v>4.0055500000000404E-13</c:v>
                </c:pt>
                <c:pt idx="451">
                  <c:v>4.0144500000000324E-13</c:v>
                </c:pt>
                <c:pt idx="452">
                  <c:v>4.0233500000000446E-13</c:v>
                </c:pt>
                <c:pt idx="453">
                  <c:v>4.0322500000000538E-13</c:v>
                </c:pt>
                <c:pt idx="454">
                  <c:v>4.0411500000000489E-13</c:v>
                </c:pt>
                <c:pt idx="455">
                  <c:v>4.0500600000000522E-13</c:v>
                </c:pt>
                <c:pt idx="456">
                  <c:v>4.0589600000000462E-13</c:v>
                </c:pt>
                <c:pt idx="457">
                  <c:v>4.0678600000000408E-13</c:v>
                </c:pt>
                <c:pt idx="458">
                  <c:v>4.0767600000000651E-13</c:v>
                </c:pt>
                <c:pt idx="459">
                  <c:v>4.0856600000000576E-13</c:v>
                </c:pt>
                <c:pt idx="460">
                  <c:v>4.0945600000000391E-13</c:v>
                </c:pt>
                <c:pt idx="461">
                  <c:v>4.1034600000000492E-13</c:v>
                </c:pt>
                <c:pt idx="462">
                  <c:v>4.1123600000000453E-13</c:v>
                </c:pt>
                <c:pt idx="463">
                  <c:v>4.121260000000055E-13</c:v>
                </c:pt>
                <c:pt idx="464">
                  <c:v>4.1301700000000452E-13</c:v>
                </c:pt>
                <c:pt idx="465">
                  <c:v>4.1390700000000539E-13</c:v>
                </c:pt>
                <c:pt idx="466">
                  <c:v>4.1479700000000338E-13</c:v>
                </c:pt>
                <c:pt idx="467">
                  <c:v>4.1568700000000424E-13</c:v>
                </c:pt>
                <c:pt idx="468">
                  <c:v>4.165770000000036E-13</c:v>
                </c:pt>
                <c:pt idx="469">
                  <c:v>4.1746700000000482E-13</c:v>
                </c:pt>
                <c:pt idx="470">
                  <c:v>4.1835700000000417E-13</c:v>
                </c:pt>
                <c:pt idx="471">
                  <c:v>4.1924700000000378E-13</c:v>
                </c:pt>
                <c:pt idx="472">
                  <c:v>4.2013800000000542E-13</c:v>
                </c:pt>
                <c:pt idx="473">
                  <c:v>4.2102800000000508E-13</c:v>
                </c:pt>
                <c:pt idx="474">
                  <c:v>4.2191800000000479E-13</c:v>
                </c:pt>
                <c:pt idx="475">
                  <c:v>4.2280800000000424E-13</c:v>
                </c:pt>
                <c:pt idx="476">
                  <c:v>4.2369800000000511E-13</c:v>
                </c:pt>
                <c:pt idx="477">
                  <c:v>4.2458800000000446E-13</c:v>
                </c:pt>
                <c:pt idx="478">
                  <c:v>4.2547800000000386E-13</c:v>
                </c:pt>
                <c:pt idx="479">
                  <c:v>4.2636800000000493E-13</c:v>
                </c:pt>
                <c:pt idx="480">
                  <c:v>4.2725900000000522E-13</c:v>
                </c:pt>
                <c:pt idx="481">
                  <c:v>4.2814900000000598E-13</c:v>
                </c:pt>
                <c:pt idx="482">
                  <c:v>4.2903900000000559E-13</c:v>
                </c:pt>
                <c:pt idx="483">
                  <c:v>4.2992900000000626E-13</c:v>
                </c:pt>
                <c:pt idx="484">
                  <c:v>4.3081900000000465E-13</c:v>
                </c:pt>
                <c:pt idx="485">
                  <c:v>4.3170900000000436E-13</c:v>
                </c:pt>
                <c:pt idx="486">
                  <c:v>4.3259900000000341E-13</c:v>
                </c:pt>
                <c:pt idx="487">
                  <c:v>4.3348900000000463E-13</c:v>
                </c:pt>
                <c:pt idx="488">
                  <c:v>4.3438000000000511E-13</c:v>
                </c:pt>
                <c:pt idx="489">
                  <c:v>4.3527000000000447E-13</c:v>
                </c:pt>
                <c:pt idx="490">
                  <c:v>4.3616000000000523E-13</c:v>
                </c:pt>
                <c:pt idx="491">
                  <c:v>4.3705000000000494E-13</c:v>
                </c:pt>
                <c:pt idx="492">
                  <c:v>4.379400000000057E-13</c:v>
                </c:pt>
                <c:pt idx="493">
                  <c:v>4.3883000000000531E-13</c:v>
                </c:pt>
                <c:pt idx="494">
                  <c:v>4.3972000000000492E-13</c:v>
                </c:pt>
                <c:pt idx="495">
                  <c:v>4.4061000000000558E-13</c:v>
                </c:pt>
                <c:pt idx="496">
                  <c:v>4.4150100000000455E-13</c:v>
                </c:pt>
                <c:pt idx="497">
                  <c:v>4.4239100000000406E-13</c:v>
                </c:pt>
                <c:pt idx="498">
                  <c:v>4.4328100000000518E-13</c:v>
                </c:pt>
                <c:pt idx="499">
                  <c:v>4.4417100000000594E-13</c:v>
                </c:pt>
                <c:pt idx="500">
                  <c:v>4.450610000000056E-13</c:v>
                </c:pt>
                <c:pt idx="501">
                  <c:v>4.459510000000051E-13</c:v>
                </c:pt>
                <c:pt idx="502">
                  <c:v>4.4684100000000446E-13</c:v>
                </c:pt>
                <c:pt idx="503">
                  <c:v>4.4773100000000532E-13</c:v>
                </c:pt>
                <c:pt idx="504">
                  <c:v>4.4862100000000614E-13</c:v>
                </c:pt>
                <c:pt idx="505">
                  <c:v>4.4951200000000531E-13</c:v>
                </c:pt>
                <c:pt idx="506">
                  <c:v>4.5040200000000482E-13</c:v>
                </c:pt>
                <c:pt idx="507">
                  <c:v>4.5129200000000437E-13</c:v>
                </c:pt>
                <c:pt idx="508">
                  <c:v>4.5218200000000519E-13</c:v>
                </c:pt>
                <c:pt idx="509">
                  <c:v>4.5307200000000596E-13</c:v>
                </c:pt>
                <c:pt idx="510">
                  <c:v>4.5396200000000718E-13</c:v>
                </c:pt>
                <c:pt idx="511">
                  <c:v>4.5485200000000512E-13</c:v>
                </c:pt>
                <c:pt idx="512">
                  <c:v>4.5574200000000472E-13</c:v>
                </c:pt>
                <c:pt idx="513">
                  <c:v>4.5663300000000511E-13</c:v>
                </c:pt>
                <c:pt idx="514">
                  <c:v>4.5752300000000582E-13</c:v>
                </c:pt>
                <c:pt idx="515">
                  <c:v>4.5841300000000422E-13</c:v>
                </c:pt>
                <c:pt idx="516">
                  <c:v>4.5930300000000483E-13</c:v>
                </c:pt>
                <c:pt idx="517">
                  <c:v>4.6019300000000424E-13</c:v>
                </c:pt>
                <c:pt idx="518">
                  <c:v>4.6108300000000344E-13</c:v>
                </c:pt>
                <c:pt idx="519">
                  <c:v>4.6197300000000456E-13</c:v>
                </c:pt>
                <c:pt idx="520">
                  <c:v>4.6286300000000416E-13</c:v>
                </c:pt>
                <c:pt idx="521">
                  <c:v>4.6375400000000425E-13</c:v>
                </c:pt>
                <c:pt idx="522">
                  <c:v>4.6464400000000537E-13</c:v>
                </c:pt>
                <c:pt idx="523">
                  <c:v>4.6553400000000527E-13</c:v>
                </c:pt>
                <c:pt idx="524">
                  <c:v>4.6642400000000488E-13</c:v>
                </c:pt>
                <c:pt idx="525">
                  <c:v>4.673140000000057E-13</c:v>
                </c:pt>
                <c:pt idx="526">
                  <c:v>4.682040000000053E-13</c:v>
                </c:pt>
                <c:pt idx="527">
                  <c:v>4.6909400000000471E-13</c:v>
                </c:pt>
                <c:pt idx="528">
                  <c:v>4.6998400000000552E-13</c:v>
                </c:pt>
                <c:pt idx="529">
                  <c:v>4.7087500000000591E-13</c:v>
                </c:pt>
                <c:pt idx="530">
                  <c:v>4.7176500000000541E-13</c:v>
                </c:pt>
                <c:pt idx="531">
                  <c:v>4.7265500000000502E-13</c:v>
                </c:pt>
                <c:pt idx="532">
                  <c:v>4.7354500000000553E-13</c:v>
                </c:pt>
                <c:pt idx="533">
                  <c:v>4.7443500000000514E-13</c:v>
                </c:pt>
                <c:pt idx="534">
                  <c:v>4.7532500000000606E-13</c:v>
                </c:pt>
                <c:pt idx="535">
                  <c:v>4.7621500000000404E-13</c:v>
                </c:pt>
                <c:pt idx="536">
                  <c:v>4.7710500000000668E-13</c:v>
                </c:pt>
                <c:pt idx="537">
                  <c:v>4.7799600000000706E-13</c:v>
                </c:pt>
                <c:pt idx="538">
                  <c:v>4.7888600000000637E-13</c:v>
                </c:pt>
                <c:pt idx="539">
                  <c:v>4.7977600000000607E-13</c:v>
                </c:pt>
                <c:pt idx="540">
                  <c:v>4.8066600000000679E-13</c:v>
                </c:pt>
                <c:pt idx="541">
                  <c:v>4.8155600000000518E-13</c:v>
                </c:pt>
                <c:pt idx="542">
                  <c:v>4.8244600000000489E-13</c:v>
                </c:pt>
                <c:pt idx="543">
                  <c:v>4.8333600000000702E-13</c:v>
                </c:pt>
                <c:pt idx="544">
                  <c:v>4.8422600000000622E-13</c:v>
                </c:pt>
                <c:pt idx="545">
                  <c:v>4.851170000000056E-13</c:v>
                </c:pt>
                <c:pt idx="546">
                  <c:v>4.860070000000051E-13</c:v>
                </c:pt>
                <c:pt idx="547">
                  <c:v>4.868970000000044E-13</c:v>
                </c:pt>
                <c:pt idx="548">
                  <c:v>4.8778700000000522E-13</c:v>
                </c:pt>
                <c:pt idx="549">
                  <c:v>4.8867700000000594E-13</c:v>
                </c:pt>
                <c:pt idx="550">
                  <c:v>4.8956700000000554E-13</c:v>
                </c:pt>
                <c:pt idx="551">
                  <c:v>4.9045700000000484E-13</c:v>
                </c:pt>
                <c:pt idx="552">
                  <c:v>4.9134700000000606E-13</c:v>
                </c:pt>
                <c:pt idx="553">
                  <c:v>4.9223700000000537E-13</c:v>
                </c:pt>
                <c:pt idx="554">
                  <c:v>4.9312800000000727E-13</c:v>
                </c:pt>
                <c:pt idx="555">
                  <c:v>4.9401800000000536E-13</c:v>
                </c:pt>
                <c:pt idx="556">
                  <c:v>4.9490800000000638E-13</c:v>
                </c:pt>
                <c:pt idx="557">
                  <c:v>4.9579800000000457E-13</c:v>
                </c:pt>
                <c:pt idx="558">
                  <c:v>4.9668800000000559E-13</c:v>
                </c:pt>
                <c:pt idx="559">
                  <c:v>4.975780000000064E-13</c:v>
                </c:pt>
                <c:pt idx="560">
                  <c:v>4.9846800000000591E-13</c:v>
                </c:pt>
                <c:pt idx="561">
                  <c:v>4.9935800000000541E-13</c:v>
                </c:pt>
                <c:pt idx="562">
                  <c:v>5.002490000000059E-13</c:v>
                </c:pt>
                <c:pt idx="563">
                  <c:v>5.0113900000000641E-13</c:v>
                </c:pt>
                <c:pt idx="564">
                  <c:v>5.0202900000000602E-13</c:v>
                </c:pt>
                <c:pt idx="565">
                  <c:v>5.0291900000000552E-13</c:v>
                </c:pt>
                <c:pt idx="566">
                  <c:v>5.0380900000000604E-13</c:v>
                </c:pt>
                <c:pt idx="567">
                  <c:v>5.0469900000000564E-13</c:v>
                </c:pt>
                <c:pt idx="568">
                  <c:v>5.0558900000000515E-13</c:v>
                </c:pt>
                <c:pt idx="569">
                  <c:v>5.0647900000000485E-13</c:v>
                </c:pt>
                <c:pt idx="570">
                  <c:v>5.0737000000000665E-13</c:v>
                </c:pt>
                <c:pt idx="571">
                  <c:v>5.0826000000000606E-13</c:v>
                </c:pt>
                <c:pt idx="572">
                  <c:v>5.0915000000000556E-13</c:v>
                </c:pt>
                <c:pt idx="573">
                  <c:v>5.1004000000000537E-13</c:v>
                </c:pt>
                <c:pt idx="574">
                  <c:v>5.1093000000000639E-13</c:v>
                </c:pt>
                <c:pt idx="575">
                  <c:v>5.1182000000000569E-13</c:v>
                </c:pt>
                <c:pt idx="576">
                  <c:v>5.1271000000000428E-13</c:v>
                </c:pt>
                <c:pt idx="577">
                  <c:v>5.1360000000000621E-13</c:v>
                </c:pt>
                <c:pt idx="578">
                  <c:v>5.1449100000000387E-13</c:v>
                </c:pt>
                <c:pt idx="579">
                  <c:v>5.1538100000000509E-13</c:v>
                </c:pt>
                <c:pt idx="580">
                  <c:v>5.1627100000000439E-13</c:v>
                </c:pt>
                <c:pt idx="581">
                  <c:v>5.1716100000000622E-13</c:v>
                </c:pt>
                <c:pt idx="582">
                  <c:v>5.1805100000000472E-13</c:v>
                </c:pt>
                <c:pt idx="583">
                  <c:v>5.1894100000000543E-13</c:v>
                </c:pt>
                <c:pt idx="584">
                  <c:v>5.1983100000000484E-13</c:v>
                </c:pt>
                <c:pt idx="585">
                  <c:v>5.2072100000000606E-13</c:v>
                </c:pt>
                <c:pt idx="586">
                  <c:v>5.2161200000000594E-13</c:v>
                </c:pt>
                <c:pt idx="587">
                  <c:v>5.2250200000000544E-13</c:v>
                </c:pt>
                <c:pt idx="588">
                  <c:v>5.2339200000000666E-13</c:v>
                </c:pt>
                <c:pt idx="589">
                  <c:v>5.2428200000000627E-13</c:v>
                </c:pt>
                <c:pt idx="590">
                  <c:v>5.2517200000000739E-13</c:v>
                </c:pt>
                <c:pt idx="591">
                  <c:v>5.2606200000000669E-13</c:v>
                </c:pt>
                <c:pt idx="592">
                  <c:v>5.2695200000000619E-13</c:v>
                </c:pt>
                <c:pt idx="593">
                  <c:v>5.2784200000000742E-13</c:v>
                </c:pt>
                <c:pt idx="594">
                  <c:v>5.2873200000000642E-13</c:v>
                </c:pt>
                <c:pt idx="595">
                  <c:v>5.296230000000072E-13</c:v>
                </c:pt>
                <c:pt idx="596">
                  <c:v>5.3051300000000529E-13</c:v>
                </c:pt>
                <c:pt idx="597">
                  <c:v>5.314030000000048E-13</c:v>
                </c:pt>
                <c:pt idx="598">
                  <c:v>5.322930000000042E-13</c:v>
                </c:pt>
                <c:pt idx="599">
                  <c:v>5.3318300000000623E-13</c:v>
                </c:pt>
                <c:pt idx="600">
                  <c:v>5.3407300000000553E-13</c:v>
                </c:pt>
                <c:pt idx="601">
                  <c:v>5.3496300000000655E-13</c:v>
                </c:pt>
                <c:pt idx="602">
                  <c:v>5.3585300000000454E-13</c:v>
                </c:pt>
                <c:pt idx="603">
                  <c:v>5.3674400000000513E-13</c:v>
                </c:pt>
                <c:pt idx="604">
                  <c:v>5.3763400000000736E-13</c:v>
                </c:pt>
                <c:pt idx="605">
                  <c:v>5.3852400000000707E-13</c:v>
                </c:pt>
                <c:pt idx="606">
                  <c:v>5.3941400000000485E-13</c:v>
                </c:pt>
                <c:pt idx="607">
                  <c:v>5.4030400000000759E-13</c:v>
                </c:pt>
                <c:pt idx="608">
                  <c:v>5.4119400000000679E-13</c:v>
                </c:pt>
                <c:pt idx="609">
                  <c:v>5.420840000000069E-13</c:v>
                </c:pt>
                <c:pt idx="610">
                  <c:v>5.4297400000000752E-13</c:v>
                </c:pt>
                <c:pt idx="611">
                  <c:v>5.438650000000077E-13</c:v>
                </c:pt>
                <c:pt idx="612">
                  <c:v>5.4475500000000599E-13</c:v>
                </c:pt>
                <c:pt idx="613">
                  <c:v>5.4564500000000711E-13</c:v>
                </c:pt>
                <c:pt idx="614">
                  <c:v>5.4653500000000621E-13</c:v>
                </c:pt>
                <c:pt idx="615">
                  <c:v>5.4742500000000713E-13</c:v>
                </c:pt>
                <c:pt idx="616">
                  <c:v>5.4831500000000643E-13</c:v>
                </c:pt>
                <c:pt idx="617">
                  <c:v>5.4920500000000594E-13</c:v>
                </c:pt>
                <c:pt idx="618">
                  <c:v>5.5009500000000554E-13</c:v>
                </c:pt>
                <c:pt idx="619">
                  <c:v>5.5098600000000724E-13</c:v>
                </c:pt>
                <c:pt idx="620">
                  <c:v>5.5187600000000675E-13</c:v>
                </c:pt>
                <c:pt idx="621">
                  <c:v>5.5276600000000595E-13</c:v>
                </c:pt>
                <c:pt idx="622">
                  <c:v>5.5365600000000737E-13</c:v>
                </c:pt>
                <c:pt idx="623">
                  <c:v>5.5454600000000708E-13</c:v>
                </c:pt>
                <c:pt idx="624">
                  <c:v>5.5543600000000658E-13</c:v>
                </c:pt>
                <c:pt idx="625">
                  <c:v>5.563260000000076E-13</c:v>
                </c:pt>
                <c:pt idx="626">
                  <c:v>5.5721600000000721E-13</c:v>
                </c:pt>
                <c:pt idx="627">
                  <c:v>5.5810700000000739E-13</c:v>
                </c:pt>
                <c:pt idx="628">
                  <c:v>5.5899700000000669E-13</c:v>
                </c:pt>
                <c:pt idx="629">
                  <c:v>5.598870000000063E-13</c:v>
                </c:pt>
                <c:pt idx="630">
                  <c:v>5.607770000000059E-13</c:v>
                </c:pt>
                <c:pt idx="631">
                  <c:v>5.6166700000000692E-13</c:v>
                </c:pt>
                <c:pt idx="632">
                  <c:v>5.6255700000000501E-13</c:v>
                </c:pt>
                <c:pt idx="633">
                  <c:v>5.6344700000000553E-13</c:v>
                </c:pt>
                <c:pt idx="634">
                  <c:v>5.6433700000000644E-13</c:v>
                </c:pt>
                <c:pt idx="635">
                  <c:v>5.6522700000000565E-13</c:v>
                </c:pt>
                <c:pt idx="636">
                  <c:v>5.6611800000000502E-13</c:v>
                </c:pt>
                <c:pt idx="637">
                  <c:v>5.6700800000000564E-13</c:v>
                </c:pt>
                <c:pt idx="638">
                  <c:v>5.6789800000000514E-13</c:v>
                </c:pt>
                <c:pt idx="639">
                  <c:v>5.6878800000000454E-13</c:v>
                </c:pt>
                <c:pt idx="640">
                  <c:v>5.6967800000000597E-13</c:v>
                </c:pt>
                <c:pt idx="641">
                  <c:v>5.7056800000000668E-13</c:v>
                </c:pt>
                <c:pt idx="642">
                  <c:v>5.7145800000000487E-13</c:v>
                </c:pt>
                <c:pt idx="643">
                  <c:v>5.7234800000000599E-13</c:v>
                </c:pt>
                <c:pt idx="644">
                  <c:v>5.7323900000000759E-13</c:v>
                </c:pt>
                <c:pt idx="645">
                  <c:v>5.7412900000000861E-13</c:v>
                </c:pt>
                <c:pt idx="646">
                  <c:v>5.750190000000069E-13</c:v>
                </c:pt>
                <c:pt idx="647">
                  <c:v>5.7590900000000802E-13</c:v>
                </c:pt>
                <c:pt idx="648">
                  <c:v>5.7679900000000561E-13</c:v>
                </c:pt>
                <c:pt idx="649">
                  <c:v>5.7768900000000764E-13</c:v>
                </c:pt>
                <c:pt idx="650">
                  <c:v>5.7857900000000724E-13</c:v>
                </c:pt>
                <c:pt idx="651">
                  <c:v>5.7946900000000665E-13</c:v>
                </c:pt>
                <c:pt idx="652">
                  <c:v>5.8036000000000713E-13</c:v>
                </c:pt>
                <c:pt idx="653">
                  <c:v>5.8125000000000522E-13</c:v>
                </c:pt>
                <c:pt idx="654">
                  <c:v>5.8214000000000594E-13</c:v>
                </c:pt>
                <c:pt idx="655">
                  <c:v>5.8303000000000716E-13</c:v>
                </c:pt>
                <c:pt idx="656">
                  <c:v>5.8392000000000828E-13</c:v>
                </c:pt>
                <c:pt idx="657">
                  <c:v>5.8481000000000627E-13</c:v>
                </c:pt>
                <c:pt idx="658">
                  <c:v>5.8570000000000557E-13</c:v>
                </c:pt>
                <c:pt idx="659">
                  <c:v>5.8659000000000538E-13</c:v>
                </c:pt>
                <c:pt idx="660">
                  <c:v>5.8748100000000536E-13</c:v>
                </c:pt>
                <c:pt idx="661">
                  <c:v>5.8837100000000658E-13</c:v>
                </c:pt>
                <c:pt idx="662">
                  <c:v>5.8926100000000598E-13</c:v>
                </c:pt>
                <c:pt idx="663">
                  <c:v>5.9015100000000721E-13</c:v>
                </c:pt>
                <c:pt idx="664">
                  <c:v>5.9104100000000691E-13</c:v>
                </c:pt>
                <c:pt idx="665">
                  <c:v>5.9193100000000743E-13</c:v>
                </c:pt>
                <c:pt idx="666">
                  <c:v>5.9282100000000693E-13</c:v>
                </c:pt>
                <c:pt idx="667">
                  <c:v>5.9371100000000644E-13</c:v>
                </c:pt>
                <c:pt idx="668">
                  <c:v>5.9460200000000823E-13</c:v>
                </c:pt>
                <c:pt idx="669">
                  <c:v>5.9549200000000602E-13</c:v>
                </c:pt>
                <c:pt idx="670">
                  <c:v>5.9638200000000704E-13</c:v>
                </c:pt>
                <c:pt idx="671">
                  <c:v>5.9727200000000806E-13</c:v>
                </c:pt>
                <c:pt idx="672">
                  <c:v>5.9816200000000888E-13</c:v>
                </c:pt>
                <c:pt idx="673">
                  <c:v>5.9905200000000717E-13</c:v>
                </c:pt>
                <c:pt idx="674">
                  <c:v>5.9994200000000829E-13</c:v>
                </c:pt>
                <c:pt idx="675">
                  <c:v>6.0083200000000759E-13</c:v>
                </c:pt>
                <c:pt idx="676">
                  <c:v>6.0172200000000679E-13</c:v>
                </c:pt>
                <c:pt idx="677">
                  <c:v>6.0261300000000597E-13</c:v>
                </c:pt>
                <c:pt idx="678">
                  <c:v>6.0350300000000668E-13</c:v>
                </c:pt>
                <c:pt idx="679">
                  <c:v>6.0439300000000649E-13</c:v>
                </c:pt>
                <c:pt idx="680">
                  <c:v>6.0528300000000599E-13</c:v>
                </c:pt>
                <c:pt idx="681">
                  <c:v>6.0617300000000711E-13</c:v>
                </c:pt>
                <c:pt idx="682">
                  <c:v>6.0706300000000803E-13</c:v>
                </c:pt>
                <c:pt idx="683">
                  <c:v>6.0795300000000713E-13</c:v>
                </c:pt>
                <c:pt idx="684">
                  <c:v>6.0884300000000644E-13</c:v>
                </c:pt>
                <c:pt idx="685">
                  <c:v>6.0973400000000712E-13</c:v>
                </c:pt>
                <c:pt idx="686">
                  <c:v>6.1062400000000764E-13</c:v>
                </c:pt>
                <c:pt idx="687">
                  <c:v>6.1151400000000593E-13</c:v>
                </c:pt>
                <c:pt idx="688">
                  <c:v>6.1240400000000543E-13</c:v>
                </c:pt>
                <c:pt idx="689">
                  <c:v>6.1329400000000605E-13</c:v>
                </c:pt>
                <c:pt idx="690">
                  <c:v>6.1418400000000757E-13</c:v>
                </c:pt>
                <c:pt idx="691">
                  <c:v>6.1507400000000708E-13</c:v>
                </c:pt>
                <c:pt idx="692">
                  <c:v>6.159640000000082E-13</c:v>
                </c:pt>
                <c:pt idx="693">
                  <c:v>6.1685500000000515E-13</c:v>
                </c:pt>
                <c:pt idx="694">
                  <c:v>6.1774500000000627E-13</c:v>
                </c:pt>
                <c:pt idx="695">
                  <c:v>6.1863500000000739E-13</c:v>
                </c:pt>
                <c:pt idx="696">
                  <c:v>6.1952500000000669E-13</c:v>
                </c:pt>
                <c:pt idx="697">
                  <c:v>6.204150000000064E-13</c:v>
                </c:pt>
                <c:pt idx="698">
                  <c:v>6.2130500000000742E-13</c:v>
                </c:pt>
                <c:pt idx="699">
                  <c:v>6.2219500000000692E-13</c:v>
                </c:pt>
                <c:pt idx="700">
                  <c:v>6.2308500000000754E-13</c:v>
                </c:pt>
                <c:pt idx="701">
                  <c:v>6.2397600000000954E-13</c:v>
                </c:pt>
                <c:pt idx="702">
                  <c:v>6.2486600000000884E-13</c:v>
                </c:pt>
                <c:pt idx="703">
                  <c:v>6.2575600000000703E-13</c:v>
                </c:pt>
                <c:pt idx="704">
                  <c:v>6.2664600000000755E-13</c:v>
                </c:pt>
                <c:pt idx="705">
                  <c:v>6.2753600000000857E-13</c:v>
                </c:pt>
                <c:pt idx="706">
                  <c:v>6.2842600000000837E-13</c:v>
                </c:pt>
                <c:pt idx="707">
                  <c:v>6.2931600000000778E-13</c:v>
                </c:pt>
                <c:pt idx="708">
                  <c:v>6.3020600000000758E-13</c:v>
                </c:pt>
                <c:pt idx="709">
                  <c:v>6.3109700000000595E-13</c:v>
                </c:pt>
                <c:pt idx="710">
                  <c:v>6.3198700000000717E-13</c:v>
                </c:pt>
                <c:pt idx="711">
                  <c:v>6.3287700000000637E-13</c:v>
                </c:pt>
                <c:pt idx="712">
                  <c:v>6.3376700000000759E-13</c:v>
                </c:pt>
                <c:pt idx="713">
                  <c:v>6.346570000000073E-13</c:v>
                </c:pt>
                <c:pt idx="714">
                  <c:v>6.355470000000069E-13</c:v>
                </c:pt>
                <c:pt idx="715">
                  <c:v>6.3643700000000651E-13</c:v>
                </c:pt>
                <c:pt idx="716">
                  <c:v>6.3732700000000864E-13</c:v>
                </c:pt>
                <c:pt idx="717">
                  <c:v>6.3821700000000643E-13</c:v>
                </c:pt>
                <c:pt idx="718">
                  <c:v>6.3910800000000722E-13</c:v>
                </c:pt>
                <c:pt idx="719">
                  <c:v>6.3999800000000642E-13</c:v>
                </c:pt>
                <c:pt idx="720">
                  <c:v>6.4088800000000754E-13</c:v>
                </c:pt>
                <c:pt idx="721">
                  <c:v>6.4177800000000644E-13</c:v>
                </c:pt>
                <c:pt idx="722">
                  <c:v>6.4266800000000786E-13</c:v>
                </c:pt>
                <c:pt idx="723">
                  <c:v>6.4355800000000716E-13</c:v>
                </c:pt>
                <c:pt idx="724">
                  <c:v>6.4444800000000677E-13</c:v>
                </c:pt>
                <c:pt idx="725">
                  <c:v>6.4533800000000779E-13</c:v>
                </c:pt>
                <c:pt idx="726">
                  <c:v>6.4622900000000787E-13</c:v>
                </c:pt>
                <c:pt idx="727">
                  <c:v>6.4711900000000909E-13</c:v>
                </c:pt>
                <c:pt idx="728">
                  <c:v>6.4800900000000859E-13</c:v>
                </c:pt>
                <c:pt idx="729">
                  <c:v>6.488990000000082E-13</c:v>
                </c:pt>
                <c:pt idx="730">
                  <c:v>6.497890000000077E-13</c:v>
                </c:pt>
                <c:pt idx="731">
                  <c:v>6.5067900000000862E-13</c:v>
                </c:pt>
                <c:pt idx="732">
                  <c:v>6.5156900000000823E-13</c:v>
                </c:pt>
                <c:pt idx="733">
                  <c:v>6.5245900000000602E-13</c:v>
                </c:pt>
                <c:pt idx="734">
                  <c:v>6.5335000000000812E-13</c:v>
                </c:pt>
                <c:pt idx="735">
                  <c:v>6.5424000000000762E-13</c:v>
                </c:pt>
                <c:pt idx="736">
                  <c:v>6.5513000000000824E-13</c:v>
                </c:pt>
                <c:pt idx="737">
                  <c:v>6.5602000000000754E-13</c:v>
                </c:pt>
                <c:pt idx="738">
                  <c:v>6.5691000000000714E-13</c:v>
                </c:pt>
                <c:pt idx="739">
                  <c:v>6.5780000000000806E-13</c:v>
                </c:pt>
                <c:pt idx="740">
                  <c:v>6.5869000000000757E-13</c:v>
                </c:pt>
                <c:pt idx="741">
                  <c:v>6.5958000000000717E-13</c:v>
                </c:pt>
                <c:pt idx="742">
                  <c:v>6.6047100000000564E-13</c:v>
                </c:pt>
                <c:pt idx="743">
                  <c:v>6.6136100000000686E-13</c:v>
                </c:pt>
                <c:pt idx="744">
                  <c:v>6.6225100000000495E-13</c:v>
                </c:pt>
                <c:pt idx="745">
                  <c:v>6.6314100000000758E-13</c:v>
                </c:pt>
                <c:pt idx="746">
                  <c:v>6.6403100000000679E-13</c:v>
                </c:pt>
                <c:pt idx="747">
                  <c:v>6.6492100000000821E-13</c:v>
                </c:pt>
                <c:pt idx="748">
                  <c:v>6.658110000000061E-13</c:v>
                </c:pt>
                <c:pt idx="749">
                  <c:v>6.6670100000000591E-13</c:v>
                </c:pt>
                <c:pt idx="750">
                  <c:v>6.675920000000073E-13</c:v>
                </c:pt>
                <c:pt idx="751">
                  <c:v>6.6848200000000701E-13</c:v>
                </c:pt>
                <c:pt idx="752">
                  <c:v>6.6937200000000813E-13</c:v>
                </c:pt>
                <c:pt idx="753">
                  <c:v>6.7026200000000864E-13</c:v>
                </c:pt>
                <c:pt idx="754">
                  <c:v>6.7115200000000774E-13</c:v>
                </c:pt>
                <c:pt idx="755">
                  <c:v>6.7204200000000725E-13</c:v>
                </c:pt>
                <c:pt idx="756">
                  <c:v>6.7293200000000837E-13</c:v>
                </c:pt>
                <c:pt idx="757">
                  <c:v>6.7382200000000938E-13</c:v>
                </c:pt>
                <c:pt idx="758">
                  <c:v>6.7471200000000768E-13</c:v>
                </c:pt>
                <c:pt idx="759">
                  <c:v>6.7560300000000806E-13</c:v>
                </c:pt>
                <c:pt idx="760">
                  <c:v>6.7649300000000595E-13</c:v>
                </c:pt>
                <c:pt idx="761">
                  <c:v>6.7738300000000859E-13</c:v>
                </c:pt>
                <c:pt idx="762">
                  <c:v>6.7827300000000779E-13</c:v>
                </c:pt>
                <c:pt idx="763">
                  <c:v>6.7916300000000901E-13</c:v>
                </c:pt>
                <c:pt idx="764">
                  <c:v>6.800530000000071E-13</c:v>
                </c:pt>
                <c:pt idx="765">
                  <c:v>6.8094300000000802E-13</c:v>
                </c:pt>
                <c:pt idx="766">
                  <c:v>6.8183300000000762E-13</c:v>
                </c:pt>
                <c:pt idx="767">
                  <c:v>6.827240000000077E-13</c:v>
                </c:pt>
                <c:pt idx="768">
                  <c:v>6.8361400000000882E-13</c:v>
                </c:pt>
                <c:pt idx="769">
                  <c:v>6.8450400000000823E-13</c:v>
                </c:pt>
                <c:pt idx="770">
                  <c:v>6.8539400000000753E-13</c:v>
                </c:pt>
                <c:pt idx="771">
                  <c:v>6.8628400000000703E-13</c:v>
                </c:pt>
                <c:pt idx="772">
                  <c:v>6.8717400000000937E-13</c:v>
                </c:pt>
                <c:pt idx="773">
                  <c:v>6.8806400000000867E-13</c:v>
                </c:pt>
                <c:pt idx="774">
                  <c:v>6.8895400000000838E-13</c:v>
                </c:pt>
                <c:pt idx="775">
                  <c:v>6.8984500000000714E-13</c:v>
                </c:pt>
                <c:pt idx="776">
                  <c:v>6.9073500000000826E-13</c:v>
                </c:pt>
                <c:pt idx="777">
                  <c:v>6.9162500000000928E-13</c:v>
                </c:pt>
                <c:pt idx="778">
                  <c:v>6.9251500000000737E-13</c:v>
                </c:pt>
                <c:pt idx="779">
                  <c:v>6.9340500000000829E-13</c:v>
                </c:pt>
                <c:pt idx="780">
                  <c:v>6.942950000000077E-13</c:v>
                </c:pt>
                <c:pt idx="781">
                  <c:v>6.9518500000000882E-13</c:v>
                </c:pt>
                <c:pt idx="782">
                  <c:v>6.9607500000000832E-13</c:v>
                </c:pt>
                <c:pt idx="783">
                  <c:v>6.9696600000001002E-13</c:v>
                </c:pt>
                <c:pt idx="784">
                  <c:v>6.9785600000000932E-13</c:v>
                </c:pt>
                <c:pt idx="785">
                  <c:v>6.9874600000000903E-13</c:v>
                </c:pt>
                <c:pt idx="786">
                  <c:v>6.9963600000000984E-13</c:v>
                </c:pt>
                <c:pt idx="787">
                  <c:v>7.0052600000000915E-13</c:v>
                </c:pt>
                <c:pt idx="788">
                  <c:v>7.0141600000000724E-13</c:v>
                </c:pt>
                <c:pt idx="789">
                  <c:v>7.0230600000000816E-13</c:v>
                </c:pt>
                <c:pt idx="790">
                  <c:v>7.0319600000000938E-13</c:v>
                </c:pt>
                <c:pt idx="791">
                  <c:v>7.0408700000000815E-13</c:v>
                </c:pt>
                <c:pt idx="792">
                  <c:v>7.0497700000000916E-13</c:v>
                </c:pt>
                <c:pt idx="793">
                  <c:v>7.0586700000000857E-13</c:v>
                </c:pt>
                <c:pt idx="794">
                  <c:v>7.0675700000000666E-13</c:v>
                </c:pt>
                <c:pt idx="795">
                  <c:v>7.0764700000000919E-13</c:v>
                </c:pt>
                <c:pt idx="796">
                  <c:v>7.085370000000086E-13</c:v>
                </c:pt>
                <c:pt idx="797">
                  <c:v>7.094270000000082E-13</c:v>
                </c:pt>
                <c:pt idx="798">
                  <c:v>7.1031700000000771E-13</c:v>
                </c:pt>
                <c:pt idx="799">
                  <c:v>7.1120700000000721E-13</c:v>
                </c:pt>
                <c:pt idx="800">
                  <c:v>7.1209800000000588E-13</c:v>
                </c:pt>
                <c:pt idx="801">
                  <c:v>7.129880000000071E-13</c:v>
                </c:pt>
                <c:pt idx="802">
                  <c:v>7.1387800000000812E-13</c:v>
                </c:pt>
                <c:pt idx="803">
                  <c:v>7.1476800000000762E-13</c:v>
                </c:pt>
                <c:pt idx="804">
                  <c:v>7.1565800000000693E-13</c:v>
                </c:pt>
                <c:pt idx="805">
                  <c:v>7.1654800000000623E-13</c:v>
                </c:pt>
                <c:pt idx="806">
                  <c:v>7.1743800000000715E-13</c:v>
                </c:pt>
                <c:pt idx="807">
                  <c:v>7.1832800000000827E-13</c:v>
                </c:pt>
                <c:pt idx="808">
                  <c:v>7.1921900000000704E-13</c:v>
                </c:pt>
                <c:pt idx="809">
                  <c:v>7.2010900000000937E-13</c:v>
                </c:pt>
                <c:pt idx="810">
                  <c:v>7.2099900000000877E-13</c:v>
                </c:pt>
                <c:pt idx="811">
                  <c:v>7.2188900000000848E-13</c:v>
                </c:pt>
                <c:pt idx="812">
                  <c:v>7.2277900000000828E-13</c:v>
                </c:pt>
                <c:pt idx="813">
                  <c:v>7.2366900000001041E-13</c:v>
                </c:pt>
                <c:pt idx="814">
                  <c:v>7.2455900000000861E-13</c:v>
                </c:pt>
                <c:pt idx="815">
                  <c:v>7.2544900000000821E-13</c:v>
                </c:pt>
                <c:pt idx="816">
                  <c:v>7.2634000000000839E-13</c:v>
                </c:pt>
                <c:pt idx="817">
                  <c:v>7.2723000000000931E-13</c:v>
                </c:pt>
                <c:pt idx="818">
                  <c:v>7.2812000000001013E-13</c:v>
                </c:pt>
                <c:pt idx="819">
                  <c:v>7.2901000000000832E-13</c:v>
                </c:pt>
                <c:pt idx="820">
                  <c:v>7.2990000000000914E-13</c:v>
                </c:pt>
                <c:pt idx="821">
                  <c:v>7.3079000000000713E-13</c:v>
                </c:pt>
                <c:pt idx="822">
                  <c:v>7.3168000000000815E-13</c:v>
                </c:pt>
                <c:pt idx="823">
                  <c:v>7.3257000000000765E-13</c:v>
                </c:pt>
                <c:pt idx="824">
                  <c:v>7.3346100000000814E-13</c:v>
                </c:pt>
                <c:pt idx="825">
                  <c:v>7.3435100000000754E-13</c:v>
                </c:pt>
                <c:pt idx="826">
                  <c:v>7.3524100000000674E-13</c:v>
                </c:pt>
                <c:pt idx="827">
                  <c:v>7.3613100000000806E-13</c:v>
                </c:pt>
                <c:pt idx="828">
                  <c:v>7.3702100000000888E-13</c:v>
                </c:pt>
                <c:pt idx="829">
                  <c:v>7.3791100000000859E-13</c:v>
                </c:pt>
                <c:pt idx="830">
                  <c:v>7.3880100000000779E-13</c:v>
                </c:pt>
                <c:pt idx="831">
                  <c:v>7.396910000000076E-13</c:v>
                </c:pt>
                <c:pt idx="832">
                  <c:v>7.4058200000000929E-13</c:v>
                </c:pt>
                <c:pt idx="833">
                  <c:v>7.414720000000086E-13</c:v>
                </c:pt>
                <c:pt idx="834">
                  <c:v>7.4236200000000962E-13</c:v>
                </c:pt>
                <c:pt idx="835">
                  <c:v>7.4325200000000922E-13</c:v>
                </c:pt>
                <c:pt idx="836">
                  <c:v>7.4414200000001014E-13</c:v>
                </c:pt>
                <c:pt idx="837">
                  <c:v>7.4503200000000954E-13</c:v>
                </c:pt>
                <c:pt idx="838">
                  <c:v>7.4592200000001036E-13</c:v>
                </c:pt>
                <c:pt idx="839">
                  <c:v>7.4681200000000825E-13</c:v>
                </c:pt>
                <c:pt idx="840">
                  <c:v>7.4770200000000937E-13</c:v>
                </c:pt>
                <c:pt idx="841">
                  <c:v>7.4859300000000854E-13</c:v>
                </c:pt>
                <c:pt idx="842">
                  <c:v>7.4948300000000754E-13</c:v>
                </c:pt>
                <c:pt idx="843">
                  <c:v>7.5037300000000886E-13</c:v>
                </c:pt>
                <c:pt idx="844">
                  <c:v>7.5126300000000837E-13</c:v>
                </c:pt>
                <c:pt idx="845">
                  <c:v>7.5215300000000777E-13</c:v>
                </c:pt>
                <c:pt idx="846">
                  <c:v>7.5304300000000889E-13</c:v>
                </c:pt>
                <c:pt idx="847">
                  <c:v>7.5393300000000961E-13</c:v>
                </c:pt>
                <c:pt idx="848">
                  <c:v>7.5482300000000921E-13</c:v>
                </c:pt>
                <c:pt idx="849">
                  <c:v>7.5571400000000828E-13</c:v>
                </c:pt>
                <c:pt idx="850">
                  <c:v>7.566040000000092E-13</c:v>
                </c:pt>
                <c:pt idx="851">
                  <c:v>7.5749400000000861E-13</c:v>
                </c:pt>
                <c:pt idx="852">
                  <c:v>7.5838400000000952E-13</c:v>
                </c:pt>
                <c:pt idx="853">
                  <c:v>7.5927400000000913E-13</c:v>
                </c:pt>
                <c:pt idx="854">
                  <c:v>7.6016400000000974E-13</c:v>
                </c:pt>
                <c:pt idx="855">
                  <c:v>7.6105400000000763E-13</c:v>
                </c:pt>
                <c:pt idx="856">
                  <c:v>7.6194400000000885E-13</c:v>
                </c:pt>
                <c:pt idx="857">
                  <c:v>7.6283500000000813E-13</c:v>
                </c:pt>
                <c:pt idx="858">
                  <c:v>7.6372500000000874E-13</c:v>
                </c:pt>
                <c:pt idx="859">
                  <c:v>7.6461500000000815E-13</c:v>
                </c:pt>
                <c:pt idx="860">
                  <c:v>7.6550500000000775E-13</c:v>
                </c:pt>
                <c:pt idx="861">
                  <c:v>7.6639500000000716E-13</c:v>
                </c:pt>
                <c:pt idx="862">
                  <c:v>7.6728500000000828E-13</c:v>
                </c:pt>
                <c:pt idx="863">
                  <c:v>7.6817500000000919E-13</c:v>
                </c:pt>
                <c:pt idx="864">
                  <c:v>7.690650000000086E-13</c:v>
                </c:pt>
                <c:pt idx="865">
                  <c:v>7.6995600000000888E-13</c:v>
                </c:pt>
                <c:pt idx="866">
                  <c:v>7.708460000000097E-13</c:v>
                </c:pt>
                <c:pt idx="867">
                  <c:v>7.7173600000000951E-13</c:v>
                </c:pt>
                <c:pt idx="868">
                  <c:v>7.7262600000001042E-13</c:v>
                </c:pt>
                <c:pt idx="869">
                  <c:v>7.7351600000000983E-13</c:v>
                </c:pt>
                <c:pt idx="870">
                  <c:v>7.7440600000000923E-13</c:v>
                </c:pt>
                <c:pt idx="871">
                  <c:v>7.7529600000000884E-13</c:v>
                </c:pt>
                <c:pt idx="872">
                  <c:v>7.7618600000000965E-13</c:v>
                </c:pt>
                <c:pt idx="873">
                  <c:v>7.7707700000001014E-13</c:v>
                </c:pt>
                <c:pt idx="874">
                  <c:v>7.7796700000001106E-13</c:v>
                </c:pt>
                <c:pt idx="875">
                  <c:v>7.7885700000000905E-13</c:v>
                </c:pt>
                <c:pt idx="876">
                  <c:v>7.7974700000000865E-13</c:v>
                </c:pt>
                <c:pt idx="877">
                  <c:v>7.8063700000000937E-13</c:v>
                </c:pt>
                <c:pt idx="878">
                  <c:v>7.8152700000000918E-13</c:v>
                </c:pt>
                <c:pt idx="879">
                  <c:v>7.8241700000000707E-13</c:v>
                </c:pt>
                <c:pt idx="880">
                  <c:v>7.833070000000095E-13</c:v>
                </c:pt>
                <c:pt idx="881">
                  <c:v>7.8419800000000847E-13</c:v>
                </c:pt>
                <c:pt idx="882">
                  <c:v>7.8508800000000787E-13</c:v>
                </c:pt>
                <c:pt idx="883">
                  <c:v>7.8597800000000889E-13</c:v>
                </c:pt>
                <c:pt idx="884">
                  <c:v>7.868680000000084E-13</c:v>
                </c:pt>
                <c:pt idx="885">
                  <c:v>7.877580000000082E-13</c:v>
                </c:pt>
                <c:pt idx="886">
                  <c:v>7.8864800000000882E-13</c:v>
                </c:pt>
                <c:pt idx="887">
                  <c:v>7.8953800000000832E-13</c:v>
                </c:pt>
                <c:pt idx="888">
                  <c:v>7.9042800000000914E-13</c:v>
                </c:pt>
                <c:pt idx="889">
                  <c:v>7.9131800000000875E-13</c:v>
                </c:pt>
                <c:pt idx="890">
                  <c:v>7.9220900000000913E-13</c:v>
                </c:pt>
                <c:pt idx="891">
                  <c:v>7.9309900000000975E-13</c:v>
                </c:pt>
                <c:pt idx="892">
                  <c:v>7.9398900000001097E-13</c:v>
                </c:pt>
                <c:pt idx="893">
                  <c:v>7.9487900000001027E-13</c:v>
                </c:pt>
                <c:pt idx="894">
                  <c:v>7.9576900000000987E-13</c:v>
                </c:pt>
                <c:pt idx="895">
                  <c:v>7.9665900000000938E-13</c:v>
                </c:pt>
                <c:pt idx="896">
                  <c:v>7.975490000000104E-13</c:v>
                </c:pt>
                <c:pt idx="897">
                  <c:v>7.984390000000097E-13</c:v>
                </c:pt>
                <c:pt idx="898">
                  <c:v>7.9933000000001019E-13</c:v>
                </c:pt>
                <c:pt idx="899">
                  <c:v>8.0022000000000969E-13</c:v>
                </c:pt>
                <c:pt idx="900">
                  <c:v>8.0111000000000738E-13</c:v>
                </c:pt>
                <c:pt idx="901">
                  <c:v>8.0200000000000799E-13</c:v>
                </c:pt>
                <c:pt idx="902">
                  <c:v>8.0289000000000608E-13</c:v>
                </c:pt>
                <c:pt idx="903">
                  <c:v>8.0378000000000741E-13</c:v>
                </c:pt>
                <c:pt idx="904">
                  <c:v>8.0467000000000832E-13</c:v>
                </c:pt>
                <c:pt idx="905">
                  <c:v>8.0556000000001227E-13</c:v>
                </c:pt>
                <c:pt idx="906">
                  <c:v>8.0645100000001023E-13</c:v>
                </c:pt>
                <c:pt idx="907">
                  <c:v>8.0734100000001075E-13</c:v>
                </c:pt>
                <c:pt idx="908">
                  <c:v>8.0823100000000894E-13</c:v>
                </c:pt>
                <c:pt idx="909">
                  <c:v>8.0912100000000703E-13</c:v>
                </c:pt>
                <c:pt idx="910">
                  <c:v>8.1001100000000775E-13</c:v>
                </c:pt>
                <c:pt idx="911">
                  <c:v>8.1090100000000887E-13</c:v>
                </c:pt>
                <c:pt idx="912">
                  <c:v>8.1179100000000736E-13</c:v>
                </c:pt>
                <c:pt idx="913">
                  <c:v>8.1268100000000777E-13</c:v>
                </c:pt>
                <c:pt idx="914">
                  <c:v>8.1357200000000816E-13</c:v>
                </c:pt>
                <c:pt idx="915">
                  <c:v>8.1446200000000645E-13</c:v>
                </c:pt>
                <c:pt idx="916">
                  <c:v>8.1535200000000999E-13</c:v>
                </c:pt>
                <c:pt idx="917">
                  <c:v>8.1624200000001101E-13</c:v>
                </c:pt>
                <c:pt idx="918">
                  <c:v>8.1713200000000567E-13</c:v>
                </c:pt>
                <c:pt idx="919">
                  <c:v>8.1802200000000699E-13</c:v>
                </c:pt>
                <c:pt idx="920">
                  <c:v>8.1891200000000761E-13</c:v>
                </c:pt>
                <c:pt idx="921">
                  <c:v>8.198020000000057E-13</c:v>
                </c:pt>
                <c:pt idx="922">
                  <c:v>8.2069300000000942E-13</c:v>
                </c:pt>
                <c:pt idx="923">
                  <c:v>8.2158300000001043E-13</c:v>
                </c:pt>
                <c:pt idx="924">
                  <c:v>8.2247300000000832E-13</c:v>
                </c:pt>
                <c:pt idx="925">
                  <c:v>8.2336300000000914E-13</c:v>
                </c:pt>
                <c:pt idx="926">
                  <c:v>8.2425300000001026E-13</c:v>
                </c:pt>
                <c:pt idx="927">
                  <c:v>8.2514300000001078E-13</c:v>
                </c:pt>
                <c:pt idx="928">
                  <c:v>8.2603300000000907E-13</c:v>
                </c:pt>
                <c:pt idx="929">
                  <c:v>8.2692300000000988E-13</c:v>
                </c:pt>
                <c:pt idx="930">
                  <c:v>8.2781300000000777E-13</c:v>
                </c:pt>
                <c:pt idx="931">
                  <c:v>8.2870400000000887E-13</c:v>
                </c:pt>
                <c:pt idx="932">
                  <c:v>8.2959400000000948E-13</c:v>
                </c:pt>
                <c:pt idx="933">
                  <c:v>8.304840000000101E-13</c:v>
                </c:pt>
                <c:pt idx="934">
                  <c:v>8.3137400000001122E-13</c:v>
                </c:pt>
                <c:pt idx="935">
                  <c:v>8.3226400000001173E-13</c:v>
                </c:pt>
                <c:pt idx="936">
                  <c:v>8.3315400000001043E-13</c:v>
                </c:pt>
                <c:pt idx="937">
                  <c:v>8.3404400000001114E-13</c:v>
                </c:pt>
                <c:pt idx="938">
                  <c:v>8.3493400000000913E-13</c:v>
                </c:pt>
                <c:pt idx="939">
                  <c:v>8.3582500000000952E-13</c:v>
                </c:pt>
                <c:pt idx="940">
                  <c:v>8.3671500000001064E-13</c:v>
                </c:pt>
                <c:pt idx="941">
                  <c:v>8.3760500000001156E-13</c:v>
                </c:pt>
                <c:pt idx="942">
                  <c:v>8.3849500000000985E-13</c:v>
                </c:pt>
                <c:pt idx="943">
                  <c:v>8.3938500000001077E-13</c:v>
                </c:pt>
                <c:pt idx="944">
                  <c:v>8.4027500000001118E-13</c:v>
                </c:pt>
                <c:pt idx="945">
                  <c:v>8.4116500000000967E-13</c:v>
                </c:pt>
                <c:pt idx="946">
                  <c:v>8.4205500000001079E-13</c:v>
                </c:pt>
                <c:pt idx="947">
                  <c:v>8.4294600000001098E-13</c:v>
                </c:pt>
                <c:pt idx="948">
                  <c:v>8.4383600000000644E-13</c:v>
                </c:pt>
                <c:pt idx="949">
                  <c:v>8.4472600000000736E-13</c:v>
                </c:pt>
                <c:pt idx="950">
                  <c:v>8.45616000000011E-13</c:v>
                </c:pt>
                <c:pt idx="951">
                  <c:v>8.4650600000001142E-13</c:v>
                </c:pt>
                <c:pt idx="952">
                  <c:v>8.4739600000000981E-13</c:v>
                </c:pt>
                <c:pt idx="953">
                  <c:v>8.4828600000001063E-13</c:v>
                </c:pt>
                <c:pt idx="954">
                  <c:v>8.4917600000000852E-13</c:v>
                </c:pt>
                <c:pt idx="955">
                  <c:v>8.5006700000000981E-13</c:v>
                </c:pt>
                <c:pt idx="956">
                  <c:v>8.5095700000001043E-13</c:v>
                </c:pt>
                <c:pt idx="957">
                  <c:v>8.5184700000000761E-13</c:v>
                </c:pt>
                <c:pt idx="958">
                  <c:v>8.527370000000057E-13</c:v>
                </c:pt>
                <c:pt idx="959">
                  <c:v>8.5362700000000732E-13</c:v>
                </c:pt>
                <c:pt idx="960">
                  <c:v>8.5451700000000774E-13</c:v>
                </c:pt>
                <c:pt idx="961">
                  <c:v>8.5540700000000906E-13</c:v>
                </c:pt>
                <c:pt idx="962">
                  <c:v>8.5629700000000988E-13</c:v>
                </c:pt>
                <c:pt idx="963">
                  <c:v>8.5718800000001026E-13</c:v>
                </c:pt>
                <c:pt idx="964">
                  <c:v>8.5807800000001078E-13</c:v>
                </c:pt>
                <c:pt idx="965">
                  <c:v>8.5896800000001179E-13</c:v>
                </c:pt>
                <c:pt idx="966">
                  <c:v>8.5985800000000989E-13</c:v>
                </c:pt>
                <c:pt idx="967">
                  <c:v>8.6074800000001121E-13</c:v>
                </c:pt>
                <c:pt idx="968">
                  <c:v>8.616380000000093E-13</c:v>
                </c:pt>
                <c:pt idx="969">
                  <c:v>8.6252800000001042E-13</c:v>
                </c:pt>
                <c:pt idx="970">
                  <c:v>8.63418000000008E-13</c:v>
                </c:pt>
                <c:pt idx="971">
                  <c:v>8.6430800000000923E-13</c:v>
                </c:pt>
                <c:pt idx="972">
                  <c:v>8.6519900000000981E-13</c:v>
                </c:pt>
                <c:pt idx="973">
                  <c:v>8.6608900000001043E-13</c:v>
                </c:pt>
                <c:pt idx="974">
                  <c:v>8.6697900000001114E-13</c:v>
                </c:pt>
                <c:pt idx="975">
                  <c:v>8.6786900000000984E-13</c:v>
                </c:pt>
                <c:pt idx="976">
                  <c:v>8.6875900000001025E-13</c:v>
                </c:pt>
                <c:pt idx="977">
                  <c:v>8.6964900000001117E-13</c:v>
                </c:pt>
                <c:pt idx="978">
                  <c:v>8.7053900000000967E-13</c:v>
                </c:pt>
                <c:pt idx="979">
                  <c:v>8.7142900000000806E-13</c:v>
                </c:pt>
                <c:pt idx="980">
                  <c:v>8.7232000000000774E-13</c:v>
                </c:pt>
                <c:pt idx="981">
                  <c:v>8.7321000000000855E-13</c:v>
                </c:pt>
                <c:pt idx="982">
                  <c:v>8.7410000000000695E-13</c:v>
                </c:pt>
                <c:pt idx="983">
                  <c:v>8.7499000000000807E-13</c:v>
                </c:pt>
                <c:pt idx="984">
                  <c:v>8.7588000000000818E-13</c:v>
                </c:pt>
                <c:pt idx="985">
                  <c:v>8.767700000000095E-13</c:v>
                </c:pt>
                <c:pt idx="986">
                  <c:v>8.7766000000001062E-13</c:v>
                </c:pt>
                <c:pt idx="987">
                  <c:v>8.7855000000001124E-13</c:v>
                </c:pt>
                <c:pt idx="988">
                  <c:v>8.794410000000091E-13</c:v>
                </c:pt>
                <c:pt idx="989">
                  <c:v>8.8033100000000981E-13</c:v>
                </c:pt>
                <c:pt idx="990">
                  <c:v>8.8122100000001063E-13</c:v>
                </c:pt>
                <c:pt idx="991">
                  <c:v>8.8211100000000852E-13</c:v>
                </c:pt>
                <c:pt idx="992">
                  <c:v>8.8300100000001004E-13</c:v>
                </c:pt>
                <c:pt idx="993">
                  <c:v>8.8389100000000773E-13</c:v>
                </c:pt>
                <c:pt idx="994">
                  <c:v>8.8478100000000905E-13</c:v>
                </c:pt>
                <c:pt idx="995">
                  <c:v>8.8567100000001219E-13</c:v>
                </c:pt>
                <c:pt idx="996">
                  <c:v>8.8656200000001237E-13</c:v>
                </c:pt>
                <c:pt idx="997">
                  <c:v>8.8745200000001097E-13</c:v>
                </c:pt>
                <c:pt idx="998">
                  <c:v>8.8834200000001158E-13</c:v>
                </c:pt>
                <c:pt idx="999">
                  <c:v>8.8923200000000988E-13</c:v>
                </c:pt>
                <c:pt idx="1000">
                  <c:v>8.9012200000000817E-13</c:v>
                </c:pt>
                <c:pt idx="1001">
                  <c:v>8.9101200000000889E-13</c:v>
                </c:pt>
                <c:pt idx="1002">
                  <c:v>8.9190200000001021E-13</c:v>
                </c:pt>
                <c:pt idx="1003">
                  <c:v>8.927920000000081E-13</c:v>
                </c:pt>
                <c:pt idx="1004">
                  <c:v>8.9368300000001121E-13</c:v>
                </c:pt>
                <c:pt idx="1005">
                  <c:v>8.9457300000001172E-13</c:v>
                </c:pt>
                <c:pt idx="1006">
                  <c:v>8.9546300000001284E-13</c:v>
                </c:pt>
                <c:pt idx="1007">
                  <c:v>8.9635300000001366E-13</c:v>
                </c:pt>
                <c:pt idx="1008">
                  <c:v>8.9724300000001448E-13</c:v>
                </c:pt>
                <c:pt idx="1009">
                  <c:v>8.9813300000001024E-13</c:v>
                </c:pt>
                <c:pt idx="1010">
                  <c:v>8.9902300000001116E-13</c:v>
                </c:pt>
                <c:pt idx="1011">
                  <c:v>8.9991300000001178E-13</c:v>
                </c:pt>
                <c:pt idx="1012">
                  <c:v>9.0080300000001058E-13</c:v>
                </c:pt>
                <c:pt idx="1013">
                  <c:v>9.0169400000001046E-13</c:v>
                </c:pt>
                <c:pt idx="1014">
                  <c:v>9.0258400000001117E-13</c:v>
                </c:pt>
                <c:pt idx="1015">
                  <c:v>9.0347400000000987E-13</c:v>
                </c:pt>
                <c:pt idx="1016">
                  <c:v>9.0436400000001058E-13</c:v>
                </c:pt>
                <c:pt idx="1017">
                  <c:v>9.0525400000001362E-13</c:v>
                </c:pt>
                <c:pt idx="1018">
                  <c:v>9.0614400000001192E-13</c:v>
                </c:pt>
                <c:pt idx="1019">
                  <c:v>9.0703400000001021E-13</c:v>
                </c:pt>
                <c:pt idx="1020">
                  <c:v>9.0792400000001123E-13</c:v>
                </c:pt>
                <c:pt idx="1021">
                  <c:v>9.0881500000000868E-13</c:v>
                </c:pt>
                <c:pt idx="1022">
                  <c:v>9.097050000000096E-13</c:v>
                </c:pt>
                <c:pt idx="1023">
                  <c:v>9.1059500000001082E-13</c:v>
                </c:pt>
              </c:numCache>
            </c:numRef>
          </c:xVal>
          <c:yVal>
            <c:numRef>
              <c:f>impulsion1429_1480_avec_materia!$F$1:$F$1024</c:f>
              <c:numCache>
                <c:formatCode>0.00</c:formatCode>
                <c:ptCount val="1024"/>
                <c:pt idx="0">
                  <c:v>3.2045268530781949E-7</c:v>
                </c:pt>
                <c:pt idx="1">
                  <c:v>2.1591318323189545E-7</c:v>
                </c:pt>
                <c:pt idx="2">
                  <c:v>1.1345853360913233E-7</c:v>
                </c:pt>
                <c:pt idx="3">
                  <c:v>4.0981339008021263E-8</c:v>
                </c:pt>
                <c:pt idx="4">
                  <c:v>1.8597077337460539E-8</c:v>
                </c:pt>
                <c:pt idx="5">
                  <c:v>5.3160463697376783E-8</c:v>
                </c:pt>
                <c:pt idx="6">
                  <c:v>1.362899745531934E-7</c:v>
                </c:pt>
                <c:pt idx="7">
                  <c:v>2.4646795339216466E-7</c:v>
                </c:pt>
                <c:pt idx="8">
                  <c:v>3.5469203410765347E-7</c:v>
                </c:pt>
                <c:pt idx="9">
                  <c:v>4.3219393145731645E-7</c:v>
                </c:pt>
                <c:pt idx="10">
                  <c:v>4.5817571690055131E-7</c:v>
                </c:pt>
                <c:pt idx="11">
                  <c:v>4.2548177800264884E-7</c:v>
                </c:pt>
                <c:pt idx="12">
                  <c:v>3.4265762883376507E-7</c:v>
                </c:pt>
                <c:pt idx="13">
                  <c:v>2.3181669370080011E-7</c:v>
                </c:pt>
                <c:pt idx="14">
                  <c:v>1.2283367312013657E-7</c:v>
                </c:pt>
                <c:pt idx="15">
                  <c:v>4.5395243976845265E-8</c:v>
                </c:pt>
                <c:pt idx="16">
                  <c:v>2.1015640113692334E-8</c:v>
                </c:pt>
                <c:pt idx="17">
                  <c:v>5.7171981725918996E-8</c:v>
                </c:pt>
                <c:pt idx="18">
                  <c:v>1.4514724921501823E-7</c:v>
                </c:pt>
                <c:pt idx="19">
                  <c:v>2.6220702689028348E-7</c:v>
                </c:pt>
                <c:pt idx="20">
                  <c:v>3.7756291016235564E-7</c:v>
                </c:pt>
                <c:pt idx="21">
                  <c:v>4.6056563341716742E-7</c:v>
                </c:pt>
                <c:pt idx="22">
                  <c:v>4.8894700814000655E-7</c:v>
                </c:pt>
                <c:pt idx="23">
                  <c:v>4.5489367401300826E-7</c:v>
                </c:pt>
                <c:pt idx="24">
                  <c:v>3.6729713239780504E-7</c:v>
                </c:pt>
                <c:pt idx="25">
                  <c:v>2.4954240390482E-7</c:v>
                </c:pt>
                <c:pt idx="26">
                  <c:v>1.3337698477655963E-7</c:v>
                </c:pt>
                <c:pt idx="27">
                  <c:v>5.0460795547553115E-8</c:v>
                </c:pt>
                <c:pt idx="28">
                  <c:v>2.3855786544442692E-8</c:v>
                </c:pt>
                <c:pt idx="29">
                  <c:v>6.1735516897573295E-8</c:v>
                </c:pt>
                <c:pt idx="30">
                  <c:v>1.5502611646006764E-7</c:v>
                </c:pt>
                <c:pt idx="31">
                  <c:v>2.7966115567196152E-7</c:v>
                </c:pt>
                <c:pt idx="32">
                  <c:v>4.0289066801589422E-7</c:v>
                </c:pt>
                <c:pt idx="33">
                  <c:v>4.9199244036369902E-7</c:v>
                </c:pt>
                <c:pt idx="34">
                  <c:v>5.2306805160791402E-7</c:v>
                </c:pt>
                <c:pt idx="35">
                  <c:v>4.8756380303278641E-7</c:v>
                </c:pt>
                <c:pt idx="36">
                  <c:v>3.947424812869269E-7</c:v>
                </c:pt>
                <c:pt idx="37">
                  <c:v>2.6938272890965853E-7</c:v>
                </c:pt>
                <c:pt idx="38">
                  <c:v>1.4528862036637549E-7</c:v>
                </c:pt>
                <c:pt idx="39">
                  <c:v>5.6303665233114043E-8</c:v>
                </c:pt>
                <c:pt idx="40">
                  <c:v>2.7206729266804784E-8</c:v>
                </c:pt>
                <c:pt idx="41">
                  <c:v>6.6952558817839972E-8</c:v>
                </c:pt>
                <c:pt idx="42">
                  <c:v>1.6608878108305343E-7</c:v>
                </c:pt>
                <c:pt idx="43">
                  <c:v>2.9909001622048111E-7</c:v>
                </c:pt>
                <c:pt idx="44">
                  <c:v>4.3104287266179718E-7</c:v>
                </c:pt>
                <c:pt idx="45">
                  <c:v>5.2692897215732837E-7</c:v>
                </c:pt>
                <c:pt idx="46">
                  <c:v>5.6103959880355578E-7</c:v>
                </c:pt>
                <c:pt idx="47">
                  <c:v>5.2399217250257192E-7</c:v>
                </c:pt>
                <c:pt idx="48">
                  <c:v>4.2543862259855102E-7</c:v>
                </c:pt>
                <c:pt idx="49">
                  <c:v>2.9168588818285985E-7</c:v>
                </c:pt>
                <c:pt idx="50">
                  <c:v>1.5881337519903683E-7</c:v>
                </c:pt>
                <c:pt idx="51">
                  <c:v>6.3080551793925907E-8</c:v>
                </c:pt>
                <c:pt idx="52">
                  <c:v>3.1179556243396641E-8</c:v>
                </c:pt>
                <c:pt idx="53">
                  <c:v>7.2948704593818825E-8</c:v>
                </c:pt>
                <c:pt idx="54">
                  <c:v>1.7853167457849143E-7</c:v>
                </c:pt>
                <c:pt idx="55">
                  <c:v>3.2080090477537116E-7</c:v>
                </c:pt>
                <c:pt idx="56">
                  <c:v>4.6245256625842711E-7</c:v>
                </c:pt>
                <c:pt idx="57">
                  <c:v>5.6591913570142651E-7</c:v>
                </c:pt>
                <c:pt idx="58">
                  <c:v>6.0346880161907492E-7</c:v>
                </c:pt>
                <c:pt idx="59">
                  <c:v>5.6478146996235245E-7</c:v>
                </c:pt>
                <c:pt idx="60">
                  <c:v>4.5992202264914904E-7</c:v>
                </c:pt>
                <c:pt idx="61">
                  <c:v>3.1688120358934089E-7</c:v>
                </c:pt>
                <c:pt idx="62">
                  <c:v>1.7425259304454046E-7</c:v>
                </c:pt>
                <c:pt idx="63">
                  <c:v>7.098639860712259E-8</c:v>
                </c:pt>
                <c:pt idx="64">
                  <c:v>3.5914448131668787E-8</c:v>
                </c:pt>
                <c:pt idx="65">
                  <c:v>7.9876188633759859E-8</c:v>
                </c:pt>
                <c:pt idx="66">
                  <c:v>1.9258991949285081E-7</c:v>
                </c:pt>
                <c:pt idx="67">
                  <c:v>3.4516287444753859E-7</c:v>
                </c:pt>
                <c:pt idx="68">
                  <c:v>4.9763910177235246E-7</c:v>
                </c:pt>
                <c:pt idx="69">
                  <c:v>6.0961026205747522E-7</c:v>
                </c:pt>
                <c:pt idx="70">
                  <c:v>6.5108037321984333E-7</c:v>
                </c:pt>
                <c:pt idx="71">
                  <c:v>6.1065715263620214E-7</c:v>
                </c:pt>
                <c:pt idx="72">
                  <c:v>4.9884596496972024E-7</c:v>
                </c:pt>
                <c:pt idx="73">
                  <c:v>3.4548728403696648E-7</c:v>
                </c:pt>
                <c:pt idx="74">
                  <c:v>1.9197830324856154E-7</c:v>
                </c:pt>
                <c:pt idx="75">
                  <c:v>8.0267563505410191E-8</c:v>
                </c:pt>
                <c:pt idx="76">
                  <c:v>4.1589904611675823E-8</c:v>
                </c:pt>
                <c:pt idx="77">
                  <c:v>8.7928391791545229E-8</c:v>
                </c:pt>
                <c:pt idx="78">
                  <c:v>2.0855295465706563E-7</c:v>
                </c:pt>
                <c:pt idx="79">
                  <c:v>3.7262161639310333E-7</c:v>
                </c:pt>
                <c:pt idx="80">
                  <c:v>5.3722748850429715E-7</c:v>
                </c:pt>
                <c:pt idx="81">
                  <c:v>6.5878435691007607E-7</c:v>
                </c:pt>
                <c:pt idx="82">
                  <c:v>7.0474635039212427E-7</c:v>
                </c:pt>
                <c:pt idx="83">
                  <c:v>6.6249795383859882E-7</c:v>
                </c:pt>
                <c:pt idx="84">
                  <c:v>5.4300212800786197E-7</c:v>
                </c:pt>
                <c:pt idx="85">
                  <c:v>3.7815146058721468E-7</c:v>
                </c:pt>
                <c:pt idx="86">
                  <c:v>2.1245554249319297E-7</c:v>
                </c:pt>
                <c:pt idx="87">
                  <c:v>9.123424455721134E-8</c:v>
                </c:pt>
                <c:pt idx="88">
                  <c:v>4.8431673090373722E-8</c:v>
                </c:pt>
                <c:pt idx="89">
                  <c:v>9.7342222354500081E-8</c:v>
                </c:pt>
                <c:pt idx="90">
                  <c:v>2.2676825547999452E-7</c:v>
                </c:pt>
                <c:pt idx="91">
                  <c:v>4.037121088111452E-7</c:v>
                </c:pt>
                <c:pt idx="92">
                  <c:v>5.8196922573252824E-7</c:v>
                </c:pt>
                <c:pt idx="93">
                  <c:v>7.1438488667986486E-7</c:v>
                </c:pt>
                <c:pt idx="94">
                  <c:v>7.6553222518192565E-7</c:v>
                </c:pt>
                <c:pt idx="95">
                  <c:v>7.2137606214378742E-7</c:v>
                </c:pt>
                <c:pt idx="96">
                  <c:v>5.9336671676662355E-7</c:v>
                </c:pt>
                <c:pt idx="97">
                  <c:v>4.156639235702941E-7</c:v>
                </c:pt>
                <c:pt idx="98">
                  <c:v>2.362676527924532E-7</c:v>
                </c:pt>
                <c:pt idx="99">
                  <c:v>1.0428428994479157E-7</c:v>
                </c:pt>
                <c:pt idx="100">
                  <c:v>5.673261506867707E-8</c:v>
                </c:pt>
                <c:pt idx="101">
                  <c:v>1.084234884447691E-7</c:v>
                </c:pt>
                <c:pt idx="102">
                  <c:v>2.4767332847215157E-7</c:v>
                </c:pt>
                <c:pt idx="103">
                  <c:v>4.3909433176089079E-7</c:v>
                </c:pt>
                <c:pt idx="104">
                  <c:v>6.3278545811693838E-7</c:v>
                </c:pt>
                <c:pt idx="105">
                  <c:v>7.7757109480796275E-7</c:v>
                </c:pt>
                <c:pt idx="106">
                  <c:v>8.3472968347743989E-7</c:v>
                </c:pt>
                <c:pt idx="107">
                  <c:v>7.8861292578759002E-7</c:v>
                </c:pt>
                <c:pt idx="108">
                  <c:v>6.5114957067813959E-7</c:v>
                </c:pt>
                <c:pt idx="109">
                  <c:v>4.5902468786738106E-7</c:v>
                </c:pt>
                <c:pt idx="110">
                  <c:v>2.6415348442685424E-7</c:v>
                </c:pt>
                <c:pt idx="111">
                  <c:v>1.1992737987172497E-7</c:v>
                </c:pt>
                <c:pt idx="112">
                  <c:v>6.6870489144184135E-8</c:v>
                </c:pt>
                <c:pt idx="113">
                  <c:v>1.2155314811232367E-7</c:v>
                </c:pt>
                <c:pt idx="114">
                  <c:v>2.7180315183261918E-7</c:v>
                </c:pt>
                <c:pt idx="115">
                  <c:v>4.7956889239423619E-7</c:v>
                </c:pt>
                <c:pt idx="116">
                  <c:v>6.9079673804670142E-7</c:v>
                </c:pt>
                <c:pt idx="117">
                  <c:v>8.4974478786887754E-7</c:v>
                </c:pt>
                <c:pt idx="118">
                  <c:v>9.1394217175851348E-7</c:v>
                </c:pt>
                <c:pt idx="119">
                  <c:v>8.6583877736276429E-7</c:v>
                </c:pt>
                <c:pt idx="120">
                  <c:v>7.1785815265108412E-7</c:v>
                </c:pt>
                <c:pt idx="121">
                  <c:v>5.0948526019732665E-7</c:v>
                </c:pt>
                <c:pt idx="122">
                  <c:v>2.9705575975833193E-7</c:v>
                </c:pt>
                <c:pt idx="123">
                  <c:v>1.388264706320043E-7</c:v>
                </c:pt>
                <c:pt idx="124">
                  <c:v>7.933823419991446E-8</c:v>
                </c:pt>
                <c:pt idx="125">
                  <c:v>1.3722674444560327E-7</c:v>
                </c:pt>
                <c:pt idx="126">
                  <c:v>2.9982961055968244E-7</c:v>
                </c:pt>
                <c:pt idx="127">
                  <c:v>5.261320852988912E-7</c:v>
                </c:pt>
                <c:pt idx="128">
                  <c:v>7.573847825116493E-7</c:v>
                </c:pt>
                <c:pt idx="129">
                  <c:v>9.3264780725904148E-7</c:v>
                </c:pt>
                <c:pt idx="130">
                  <c:v>1.0051563267310609E-6</c:v>
                </c:pt>
                <c:pt idx="131">
                  <c:v>9.5509605797705861E-7</c:v>
                </c:pt>
                <c:pt idx="132">
                  <c:v>7.95383859878872E-7</c:v>
                </c:pt>
                <c:pt idx="133">
                  <c:v>5.68637926159619E-7</c:v>
                </c:pt>
                <c:pt idx="134">
                  <c:v>3.3618729445378797E-7</c:v>
                </c:pt>
                <c:pt idx="135">
                  <c:v>1.6184541436628648E-7</c:v>
                </c:pt>
                <c:pt idx="136">
                  <c:v>9.4785636691022993E-8</c:v>
                </c:pt>
                <c:pt idx="137">
                  <c:v>1.5607895950832704E-7</c:v>
                </c:pt>
                <c:pt idx="138">
                  <c:v>3.3259646720933588E-7</c:v>
                </c:pt>
                <c:pt idx="139">
                  <c:v>5.8001532760904323E-7</c:v>
                </c:pt>
                <c:pt idx="140">
                  <c:v>8.3426836708880476E-7</c:v>
                </c:pt>
                <c:pt idx="141">
                  <c:v>1.0284528043572191E-6</c:v>
                </c:pt>
                <c:pt idx="142">
                  <c:v>1.1108275420765275E-6</c:v>
                </c:pt>
                <c:pt idx="143">
                  <c:v>1.0589368889418065E-6</c:v>
                </c:pt>
                <c:pt idx="144">
                  <c:v>8.8612925787587051E-7</c:v>
                </c:pt>
                <c:pt idx="145">
                  <c:v>6.3852066250986333E-7</c:v>
                </c:pt>
                <c:pt idx="146">
                  <c:v>3.831225167041193E-7</c:v>
                </c:pt>
                <c:pt idx="147">
                  <c:v>1.9012485304840975E-7</c:v>
                </c:pt>
                <c:pt idx="148">
                  <c:v>1.1407387014687826E-7</c:v>
                </c:pt>
                <c:pt idx="149">
                  <c:v>1.7893793062396824E-7</c:v>
                </c:pt>
                <c:pt idx="150">
                  <c:v>3.7117293412104658E-7</c:v>
                </c:pt>
                <c:pt idx="151">
                  <c:v>6.42760308933174E-7</c:v>
                </c:pt>
                <c:pt idx="152">
                  <c:v>9.2356285063766224E-7</c:v>
                </c:pt>
                <c:pt idx="153">
                  <c:v>1.1398532716260737E-6</c:v>
                </c:pt>
                <c:pt idx="154">
                  <c:v>1.234073423711672E-6</c:v>
                </c:pt>
                <c:pt idx="155">
                  <c:v>1.1805979255643776E-6</c:v>
                </c:pt>
                <c:pt idx="156">
                  <c:v>9.9314721945267616E-7</c:v>
                </c:pt>
                <c:pt idx="157">
                  <c:v>7.2176371672197828E-7</c:v>
                </c:pt>
                <c:pt idx="158">
                  <c:v>4.3992395720174524E-7</c:v>
                </c:pt>
                <c:pt idx="159">
                  <c:v>2.2517969017396256E-7</c:v>
                </c:pt>
                <c:pt idx="160">
                  <c:v>1.3835250524561433E-7</c:v>
                </c:pt>
                <c:pt idx="161">
                  <c:v>2.0689295971666466E-7</c:v>
                </c:pt>
                <c:pt idx="162">
                  <c:v>4.1692882334558741E-7</c:v>
                </c:pt>
                <c:pt idx="163">
                  <c:v>7.1630604622092964E-7</c:v>
                </c:pt>
                <c:pt idx="164">
                  <c:v>1.027961725620918E-6</c:v>
                </c:pt>
                <c:pt idx="165">
                  <c:v>1.2702495572850829E-6</c:v>
                </c:pt>
                <c:pt idx="166">
                  <c:v>1.3788077203529903E-6</c:v>
                </c:pt>
                <c:pt idx="167">
                  <c:v>1.3241938124079268E-6</c:v>
                </c:pt>
                <c:pt idx="168">
                  <c:v>1.1203812556734481E-6</c:v>
                </c:pt>
                <c:pt idx="169">
                  <c:v>8.2179050283486847E-7</c:v>
                </c:pt>
                <c:pt idx="170">
                  <c:v>5.0931338263962294E-7</c:v>
                </c:pt>
                <c:pt idx="171">
                  <c:v>2.6904046191163748E-7</c:v>
                </c:pt>
                <c:pt idx="172">
                  <c:v>1.6917662465215366E-7</c:v>
                </c:pt>
                <c:pt idx="173">
                  <c:v>2.4138603253024704E-7</c:v>
                </c:pt>
                <c:pt idx="174">
                  <c:v>4.7162606586407902E-7</c:v>
                </c:pt>
                <c:pt idx="175">
                  <c:v>8.0311462968199727E-7</c:v>
                </c:pt>
                <c:pt idx="176">
                  <c:v>1.1508430184973047E-6</c:v>
                </c:pt>
                <c:pt idx="177">
                  <c:v>1.4239497611571621E-6</c:v>
                </c:pt>
                <c:pt idx="178">
                  <c:v>1.550037946993274E-6</c:v>
                </c:pt>
                <c:pt idx="179">
                  <c:v>1.4950222473548721E-6</c:v>
                </c:pt>
                <c:pt idx="180">
                  <c:v>1.2729356091608564E-6</c:v>
                </c:pt>
                <c:pt idx="181">
                  <c:v>9.4309439128558828E-7</c:v>
                </c:pt>
                <c:pt idx="182">
                  <c:v>5.9491733507939558E-7</c:v>
                </c:pt>
                <c:pt idx="183">
                  <c:v>3.2445200077382397E-7</c:v>
                </c:pt>
                <c:pt idx="184">
                  <c:v>2.0865712287385433E-7</c:v>
                </c:pt>
                <c:pt idx="185">
                  <c:v>2.843464932513887E-7</c:v>
                </c:pt>
                <c:pt idx="186">
                  <c:v>5.3754966591764902E-7</c:v>
                </c:pt>
                <c:pt idx="187">
                  <c:v>9.0631557017217951E-7</c:v>
                </c:pt>
                <c:pt idx="188">
                  <c:v>1.2964925073289836E-6</c:v>
                </c:pt>
                <c:pt idx="189">
                  <c:v>1.6064227146237422E-6</c:v>
                </c:pt>
                <c:pt idx="190">
                  <c:v>1.7541704489650253E-6</c:v>
                </c:pt>
                <c:pt idx="191">
                  <c:v>1.699928570365639E-6</c:v>
                </c:pt>
                <c:pt idx="192">
                  <c:v>1.4574919269632079E-6</c:v>
                </c:pt>
                <c:pt idx="193">
                  <c:v>1.0916382684266187E-6</c:v>
                </c:pt>
                <c:pt idx="194">
                  <c:v>7.0161237518415955E-7</c:v>
                </c:pt>
                <c:pt idx="195">
                  <c:v>3.951628744475388E-7</c:v>
                </c:pt>
                <c:pt idx="196">
                  <c:v>2.5969434068959412E-7</c:v>
                </c:pt>
                <c:pt idx="197">
                  <c:v>3.3838301165196116E-7</c:v>
                </c:pt>
                <c:pt idx="198">
                  <c:v>6.1770487656066766E-7</c:v>
                </c:pt>
                <c:pt idx="199">
                  <c:v>1.0299558029137419E-6</c:v>
                </c:pt>
                <c:pt idx="200">
                  <c:v>1.4704087858450341E-6</c:v>
                </c:pt>
                <c:pt idx="201">
                  <c:v>1.8247220940787929E-6</c:v>
                </c:pt>
                <c:pt idx="202">
                  <c:v>1.9995014806768093E-6</c:v>
                </c:pt>
                <c:pt idx="203">
                  <c:v>1.9478414857364048E-6</c:v>
                </c:pt>
                <c:pt idx="204">
                  <c:v>1.6828524233991707E-6</c:v>
                </c:pt>
                <c:pt idx="205">
                  <c:v>1.2753612404946502E-6</c:v>
                </c:pt>
                <c:pt idx="206">
                  <c:v>8.3600202383964836E-7</c:v>
                </c:pt>
                <c:pt idx="207">
                  <c:v>4.8632271313561582E-7</c:v>
                </c:pt>
                <c:pt idx="208">
                  <c:v>3.2630024256313597E-7</c:v>
                </c:pt>
                <c:pt idx="209">
                  <c:v>4.0704474768969932E-7</c:v>
                </c:pt>
                <c:pt idx="210">
                  <c:v>7.1605009003110466E-7</c:v>
                </c:pt>
                <c:pt idx="211">
                  <c:v>1.1792511793330365E-6</c:v>
                </c:pt>
                <c:pt idx="212">
                  <c:v>1.6796604116132786E-6</c:v>
                </c:pt>
                <c:pt idx="213">
                  <c:v>2.0879030937960531E-6</c:v>
                </c:pt>
                <c:pt idx="214">
                  <c:v>2.2967752496317054E-6</c:v>
                </c:pt>
                <c:pt idx="215">
                  <c:v>2.2504799178559333E-6</c:v>
                </c:pt>
                <c:pt idx="216">
                  <c:v>1.9607137010967593E-6</c:v>
                </c:pt>
                <c:pt idx="217">
                  <c:v>1.5049777526451337E-6</c:v>
                </c:pt>
                <c:pt idx="218">
                  <c:v>1.00712808226313E-6</c:v>
                </c:pt>
                <c:pt idx="219">
                  <c:v>6.0508192086192028E-7</c:v>
                </c:pt>
                <c:pt idx="220">
                  <c:v>4.1408205479248413E-7</c:v>
                </c:pt>
                <c:pt idx="221">
                  <c:v>4.9522314320153924E-7</c:v>
                </c:pt>
                <c:pt idx="222">
                  <c:v>8.37877051741848E-7</c:v>
                </c:pt>
                <c:pt idx="223">
                  <c:v>1.3610098364559077E-6</c:v>
                </c:pt>
                <c:pt idx="224">
                  <c:v>1.9333918659503951E-6</c:v>
                </c:pt>
                <c:pt idx="225">
                  <c:v>2.4077813657941528E-6</c:v>
                </c:pt>
                <c:pt idx="226">
                  <c:v>2.6601139897915353E-6</c:v>
                </c:pt>
                <c:pt idx="227">
                  <c:v>2.6233426092650309E-6</c:v>
                </c:pt>
                <c:pt idx="228">
                  <c:v>2.3067233143350434E-6</c:v>
                </c:pt>
                <c:pt idx="229">
                  <c:v>1.7950192711201134E-6</c:v>
                </c:pt>
                <c:pt idx="230">
                  <c:v>1.2274364201848241E-6</c:v>
                </c:pt>
                <c:pt idx="231">
                  <c:v>7.6143990237950383E-7</c:v>
                </c:pt>
                <c:pt idx="232">
                  <c:v>5.3093572821024509E-7</c:v>
                </c:pt>
                <c:pt idx="233">
                  <c:v>6.0970922186342383E-7</c:v>
                </c:pt>
                <c:pt idx="234">
                  <c:v>9.9031235583863747E-7</c:v>
                </c:pt>
                <c:pt idx="235">
                  <c:v>1.5841753597523864E-6</c:v>
                </c:pt>
                <c:pt idx="236">
                  <c:v>2.2435304096787299E-6</c:v>
                </c:pt>
                <c:pt idx="237">
                  <c:v>2.7997291626363731E-6</c:v>
                </c:pt>
                <c:pt idx="238">
                  <c:v>3.108044762570894E-6</c:v>
                </c:pt>
                <c:pt idx="239">
                  <c:v>3.0870548668879298E-6</c:v>
                </c:pt>
                <c:pt idx="240">
                  <c:v>2.7419827676007319E-6</c:v>
                </c:pt>
                <c:pt idx="241">
                  <c:v>2.1653670441524667E-6</c:v>
                </c:pt>
                <c:pt idx="242">
                  <c:v>1.5142338427655255E-6</c:v>
                </c:pt>
                <c:pt idx="243">
                  <c:v>9.6951591541541356E-7</c:v>
                </c:pt>
                <c:pt idx="244">
                  <c:v>6.8808092382327459E-7</c:v>
                </c:pt>
                <c:pt idx="245">
                  <c:v>7.6005595321359199E-7</c:v>
                </c:pt>
                <c:pt idx="246">
                  <c:v>1.1830458786589187E-6</c:v>
                </c:pt>
                <c:pt idx="247">
                  <c:v>1.8605708418280179E-6</c:v>
                </c:pt>
                <c:pt idx="248">
                  <c:v>2.6256640723820519E-6</c:v>
                </c:pt>
                <c:pt idx="249">
                  <c:v>3.2839551183797561E-6</c:v>
                </c:pt>
                <c:pt idx="250">
                  <c:v>3.6651363859581484E-6</c:v>
                </c:pt>
                <c:pt idx="251">
                  <c:v>3.6692361493474865E-6</c:v>
                </c:pt>
                <c:pt idx="252">
                  <c:v>3.2951606422714906E-6</c:v>
                </c:pt>
                <c:pt idx="253">
                  <c:v>2.6434321939314713E-6</c:v>
                </c:pt>
                <c:pt idx="254">
                  <c:v>1.8917692227563005E-6</c:v>
                </c:pt>
                <c:pt idx="255">
                  <c:v>1.2493638298189041E-6</c:v>
                </c:pt>
                <c:pt idx="256">
                  <c:v>9.0159823806902486E-7</c:v>
                </c:pt>
                <c:pt idx="257">
                  <c:v>9.5976874655873621E-7</c:v>
                </c:pt>
                <c:pt idx="258">
                  <c:v>1.4293665084301861E-6</c:v>
                </c:pt>
                <c:pt idx="259">
                  <c:v>2.2059405645917492E-6</c:v>
                </c:pt>
                <c:pt idx="260">
                  <c:v>3.1002991115939412E-6</c:v>
                </c:pt>
                <c:pt idx="261">
                  <c:v>3.88704445006624E-6</c:v>
                </c:pt>
                <c:pt idx="262">
                  <c:v>4.3640083929820534E-6</c:v>
                </c:pt>
                <c:pt idx="263">
                  <c:v>4.4070596288635528E-6</c:v>
                </c:pt>
                <c:pt idx="264">
                  <c:v>4.0053572225777322E-6</c:v>
                </c:pt>
                <c:pt idx="265">
                  <c:v>3.2672137978244043E-6</c:v>
                </c:pt>
                <c:pt idx="266">
                  <c:v>2.394224616437757E-6</c:v>
                </c:pt>
                <c:pt idx="267">
                  <c:v>1.6297191922498861E-6</c:v>
                </c:pt>
                <c:pt idx="268">
                  <c:v>1.1947350407000194E-6</c:v>
                </c:pt>
                <c:pt idx="269">
                  <c:v>1.2282251223976604E-6</c:v>
                </c:pt>
                <c:pt idx="270">
                  <c:v>1.7477343412848421E-6</c:v>
                </c:pt>
                <c:pt idx="271">
                  <c:v>2.6414232354648254E-6</c:v>
                </c:pt>
                <c:pt idx="272">
                  <c:v>3.6945415854402792E-6</c:v>
                </c:pt>
                <c:pt idx="273">
                  <c:v>4.6441688120358984E-6</c:v>
                </c:pt>
                <c:pt idx="274">
                  <c:v>5.2482030982604355E-6</c:v>
                </c:pt>
                <c:pt idx="275">
                  <c:v>5.3507864700367713E-6</c:v>
                </c:pt>
                <c:pt idx="276">
                  <c:v>4.926278664861127E-6</c:v>
                </c:pt>
                <c:pt idx="277">
                  <c:v>4.0897781216982744E-6</c:v>
                </c:pt>
                <c:pt idx="278">
                  <c:v>3.070157294007374E-6</c:v>
                </c:pt>
                <c:pt idx="279">
                  <c:v>2.1520483935772847E-6</c:v>
                </c:pt>
                <c:pt idx="280">
                  <c:v>1.6013035908272519E-6</c:v>
                </c:pt>
                <c:pt idx="281">
                  <c:v>1.5934016875251121E-6</c:v>
                </c:pt>
                <c:pt idx="282">
                  <c:v>2.1640202979211219E-6</c:v>
                </c:pt>
                <c:pt idx="283">
                  <c:v>3.1955683864343388E-6</c:v>
                </c:pt>
                <c:pt idx="284">
                  <c:v>4.4443220881263447E-6</c:v>
                </c:pt>
                <c:pt idx="285">
                  <c:v>5.601921159541093E-6</c:v>
                </c:pt>
                <c:pt idx="286">
                  <c:v>6.3759877379127901E-6</c:v>
                </c:pt>
                <c:pt idx="287">
                  <c:v>6.5686096519293837E-6</c:v>
                </c:pt>
                <c:pt idx="288">
                  <c:v>6.1320034524323723E-6</c:v>
                </c:pt>
                <c:pt idx="289">
                  <c:v>5.1855682376226004E-6</c:v>
                </c:pt>
                <c:pt idx="290">
                  <c:v>3.988891203738171E-6</c:v>
                </c:pt>
                <c:pt idx="291">
                  <c:v>2.8765383413443811E-6</c:v>
                </c:pt>
                <c:pt idx="292">
                  <c:v>2.1709698060983189E-6</c:v>
                </c:pt>
                <c:pt idx="293">
                  <c:v>2.0961398235092801E-6</c:v>
                </c:pt>
                <c:pt idx="294">
                  <c:v>2.714861828301036E-6</c:v>
                </c:pt>
                <c:pt idx="295">
                  <c:v>3.907267965297126E-6</c:v>
                </c:pt>
                <c:pt idx="296">
                  <c:v>5.3973868658759806E-6</c:v>
                </c:pt>
                <c:pt idx="297">
                  <c:v>6.8221030074852413E-6</c:v>
                </c:pt>
                <c:pt idx="298">
                  <c:v>7.8253396627926436E-6</c:v>
                </c:pt>
                <c:pt idx="299">
                  <c:v>8.1532463280704084E-6</c:v>
                </c:pt>
                <c:pt idx="300">
                  <c:v>7.7249661453295831E-6</c:v>
                </c:pt>
                <c:pt idx="301">
                  <c:v>6.659488980490813E-6</c:v>
                </c:pt>
                <c:pt idx="302">
                  <c:v>5.2499813985327475E-6</c:v>
                </c:pt>
                <c:pt idx="303">
                  <c:v>3.8911293322817477E-6</c:v>
                </c:pt>
                <c:pt idx="304">
                  <c:v>2.9770978734802741E-6</c:v>
                </c:pt>
                <c:pt idx="305">
                  <c:v>2.7966041161326925E-6</c:v>
                </c:pt>
                <c:pt idx="306">
                  <c:v>3.4527448325124088E-6</c:v>
                </c:pt>
                <c:pt idx="307">
                  <c:v>4.8298560990490934E-6</c:v>
                </c:pt>
                <c:pt idx="308">
                  <c:v>6.6174124614949838E-6</c:v>
                </c:pt>
                <c:pt idx="309">
                  <c:v>8.3865831336776645E-6</c:v>
                </c:pt>
                <c:pt idx="310">
                  <c:v>9.7005907826009781E-6</c:v>
                </c:pt>
                <c:pt idx="311">
                  <c:v>1.0230732600187549E-5</c:v>
                </c:pt>
                <c:pt idx="312">
                  <c:v>9.8471703447968E-6</c:v>
                </c:pt>
                <c:pt idx="313">
                  <c:v>8.6598014851411723E-6</c:v>
                </c:pt>
                <c:pt idx="314">
                  <c:v>6.9969195970178475E-6</c:v>
                </c:pt>
                <c:pt idx="315">
                  <c:v>5.3249081087516408E-6</c:v>
                </c:pt>
                <c:pt idx="316">
                  <c:v>4.1288337624071904E-6</c:v>
                </c:pt>
                <c:pt idx="317">
                  <c:v>3.7842080983348157E-6</c:v>
                </c:pt>
                <c:pt idx="318">
                  <c:v>4.453749311745744E-6</c:v>
                </c:pt>
                <c:pt idx="319">
                  <c:v>6.0372178157413447E-6</c:v>
                </c:pt>
                <c:pt idx="320">
                  <c:v>8.1894075804700142E-6</c:v>
                </c:pt>
                <c:pt idx="321">
                  <c:v>1.0403651840057229E-5</c:v>
                </c:pt>
                <c:pt idx="322">
                  <c:v>1.2141028884358467E-5</c:v>
                </c:pt>
                <c:pt idx="323">
                  <c:v>1.2972291254334161E-5</c:v>
                </c:pt>
                <c:pt idx="324">
                  <c:v>1.2695278203544701E-5</c:v>
                </c:pt>
                <c:pt idx="325">
                  <c:v>1.1396300540186652E-5</c:v>
                </c:pt>
                <c:pt idx="326">
                  <c:v>9.4371940058632454E-6</c:v>
                </c:pt>
                <c:pt idx="327">
                  <c:v>7.3682346463489104E-6</c:v>
                </c:pt>
                <c:pt idx="328">
                  <c:v>5.7894685932827024E-6</c:v>
                </c:pt>
                <c:pt idx="329">
                  <c:v>5.1930460274706753E-6</c:v>
                </c:pt>
                <c:pt idx="330">
                  <c:v>5.8293724608997473E-6</c:v>
                </c:pt>
                <c:pt idx="331">
                  <c:v>7.6325540558639553E-6</c:v>
                </c:pt>
                <c:pt idx="332">
                  <c:v>1.0226863494992536E-5</c:v>
                </c:pt>
                <c:pt idx="333">
                  <c:v>1.3015595470170705E-5</c:v>
                </c:pt>
                <c:pt idx="334">
                  <c:v>1.5331180523519743E-5</c:v>
                </c:pt>
                <c:pt idx="335">
                  <c:v>1.6609101325912704E-5</c:v>
                </c:pt>
                <c:pt idx="336">
                  <c:v>1.65413175791307E-5</c:v>
                </c:pt>
                <c:pt idx="337">
                  <c:v>1.516622271164755E-5</c:v>
                </c:pt>
                <c:pt idx="338">
                  <c:v>1.2871248084048871E-5</c:v>
                </c:pt>
                <c:pt idx="339">
                  <c:v>1.0302757481510209E-5</c:v>
                </c:pt>
                <c:pt idx="340">
                  <c:v>8.2047351895117502E-6</c:v>
                </c:pt>
                <c:pt idx="341">
                  <c:v>7.2259631839759987E-6</c:v>
                </c:pt>
                <c:pt idx="342">
                  <c:v>7.7452045417342931E-6</c:v>
                </c:pt>
                <c:pt idx="343">
                  <c:v>9.7618268128990676E-6</c:v>
                </c:pt>
                <c:pt idx="344">
                  <c:v>1.2882036935073441E-5</c:v>
                </c:pt>
                <c:pt idx="345">
                  <c:v>1.6408651914463119E-5</c:v>
                </c:pt>
                <c:pt idx="346">
                  <c:v>1.951360883346488E-5</c:v>
                </c:pt>
                <c:pt idx="347">
                  <c:v>2.1451584100953892E-5</c:v>
                </c:pt>
                <c:pt idx="348">
                  <c:v>2.1759549993303558E-5</c:v>
                </c:pt>
                <c:pt idx="349">
                  <c:v>2.0388993883837601E-5</c:v>
                </c:pt>
                <c:pt idx="350">
                  <c:v>1.773449009657888E-5</c:v>
                </c:pt>
                <c:pt idx="351">
                  <c:v>1.4546198604145952E-5</c:v>
                </c:pt>
                <c:pt idx="352">
                  <c:v>1.1746231342728397E-5</c:v>
                </c:pt>
                <c:pt idx="353">
                  <c:v>1.0192413577583E-5</c:v>
                </c:pt>
                <c:pt idx="354">
                  <c:v>1.0450378725873934E-5</c:v>
                </c:pt>
                <c:pt idx="355">
                  <c:v>1.2634265390854041E-5</c:v>
                </c:pt>
                <c:pt idx="356">
                  <c:v>1.6359023199750081E-5</c:v>
                </c:pt>
                <c:pt idx="357">
                  <c:v>2.0823003318501812E-5</c:v>
                </c:pt>
                <c:pt idx="358">
                  <c:v>2.5002157770205089E-5</c:v>
                </c:pt>
                <c:pt idx="359">
                  <c:v>2.7910534382952201E-5</c:v>
                </c:pt>
                <c:pt idx="360">
                  <c:v>2.886039970832915E-5</c:v>
                </c:pt>
                <c:pt idx="361">
                  <c:v>2.7654429381389612E-5</c:v>
                </c:pt>
                <c:pt idx="362">
                  <c:v>2.4656616913942202E-5</c:v>
                </c:pt>
                <c:pt idx="363">
                  <c:v>2.0719058319320252E-5</c:v>
                </c:pt>
                <c:pt idx="364">
                  <c:v>1.6978080030952937E-5</c:v>
                </c:pt>
                <c:pt idx="365">
                  <c:v>1.4568297147278981E-5</c:v>
                </c:pt>
                <c:pt idx="366">
                  <c:v>1.4325213172815081E-5</c:v>
                </c:pt>
                <c:pt idx="367">
                  <c:v>1.6555008259051568E-5</c:v>
                </c:pt>
                <c:pt idx="368">
                  <c:v>2.0933347222429151E-5</c:v>
                </c:pt>
                <c:pt idx="369">
                  <c:v>2.6564904239646425E-5</c:v>
                </c:pt>
                <c:pt idx="370">
                  <c:v>3.2194303486659276E-5</c:v>
                </c:pt>
                <c:pt idx="371">
                  <c:v>3.651966547121258E-5</c:v>
                </c:pt>
                <c:pt idx="372">
                  <c:v>3.8530707302192109E-5</c:v>
                </c:pt>
                <c:pt idx="373">
                  <c:v>3.7784639652375985E-5</c:v>
                </c:pt>
                <c:pt idx="374">
                  <c:v>3.4545082516109033E-5</c:v>
                </c:pt>
                <c:pt idx="375">
                  <c:v>2.9742704504531407E-5</c:v>
                </c:pt>
                <c:pt idx="376">
                  <c:v>2.4760636318992838E-5</c:v>
                </c:pt>
                <c:pt idx="377">
                  <c:v>2.1092724594116002E-5</c:v>
                </c:pt>
                <c:pt idx="378">
                  <c:v>1.9959597613059828E-5</c:v>
                </c:pt>
                <c:pt idx="379">
                  <c:v>2.1979344930728258E-5</c:v>
                </c:pt>
                <c:pt idx="380">
                  <c:v>2.698157710680235E-5</c:v>
                </c:pt>
                <c:pt idx="381">
                  <c:v>3.4018363368502624E-5</c:v>
                </c:pt>
                <c:pt idx="382">
                  <c:v>4.1577627643268533E-5</c:v>
                </c:pt>
                <c:pt idx="383">
                  <c:v>4.7952276075537157E-5</c:v>
                </c:pt>
                <c:pt idx="384">
                  <c:v>5.1675248143573556E-5</c:v>
                </c:pt>
                <c:pt idx="385">
                  <c:v>5.1910965936993426E-5</c:v>
                </c:pt>
                <c:pt idx="386">
                  <c:v>4.8699608625128434E-5</c:v>
                </c:pt>
                <c:pt idx="387">
                  <c:v>4.2985386687301912E-5</c:v>
                </c:pt>
                <c:pt idx="388">
                  <c:v>3.6411330525752168E-5</c:v>
                </c:pt>
                <c:pt idx="389">
                  <c:v>3.0924567329871094E-5</c:v>
                </c:pt>
                <c:pt idx="390">
                  <c:v>2.8286135210345487E-5</c:v>
                </c:pt>
                <c:pt idx="391">
                  <c:v>2.9606839387490996E-5</c:v>
                </c:pt>
                <c:pt idx="392">
                  <c:v>3.5031324870906019E-5</c:v>
                </c:pt>
                <c:pt idx="393">
                  <c:v>4.3657346091459696E-5</c:v>
                </c:pt>
                <c:pt idx="394">
                  <c:v>5.3722451226953065E-5</c:v>
                </c:pt>
                <c:pt idx="395">
                  <c:v>6.3020208634057069E-5</c:v>
                </c:pt>
                <c:pt idx="396">
                  <c:v>6.9449545380139587E-5</c:v>
                </c:pt>
                <c:pt idx="397">
                  <c:v>7.1562300034227135E-5</c:v>
                </c:pt>
                <c:pt idx="398">
                  <c:v>6.8966428071846745E-5</c:v>
                </c:pt>
                <c:pt idx="399">
                  <c:v>6.2476524948288387E-5</c:v>
                </c:pt>
                <c:pt idx="400">
                  <c:v>5.3959805949493432E-5</c:v>
                </c:pt>
                <c:pt idx="401">
                  <c:v>4.5905445021503414E-5</c:v>
                </c:pt>
                <c:pt idx="402">
                  <c:v>4.0813330555514544E-5</c:v>
                </c:pt>
                <c:pt idx="403">
                  <c:v>4.0552686795934632E-5</c:v>
                </c:pt>
                <c:pt idx="404">
                  <c:v>4.5852021607464591E-5</c:v>
                </c:pt>
                <c:pt idx="405">
                  <c:v>5.6058274676706704E-5</c:v>
                </c:pt>
                <c:pt idx="406">
                  <c:v>6.9238753552880526E-5</c:v>
                </c:pt>
                <c:pt idx="407">
                  <c:v>8.2615068676617759E-5</c:v>
                </c:pt>
                <c:pt idx="408">
                  <c:v>9.3235018378250511E-5</c:v>
                </c:pt>
                <c:pt idx="409">
                  <c:v>9.8720963109571048E-5</c:v>
                </c:pt>
                <c:pt idx="410">
                  <c:v>9.7904730725159746E-5</c:v>
                </c:pt>
                <c:pt idx="411">
                  <c:v>9.1188856977038562E-5</c:v>
                </c:pt>
                <c:pt idx="412">
                  <c:v>8.0522031577851417E-5</c:v>
                </c:pt>
                <c:pt idx="413">
                  <c:v>6.8975505587880775E-5</c:v>
                </c:pt>
                <c:pt idx="414">
                  <c:v>6.00199407729284E-5</c:v>
                </c:pt>
                <c:pt idx="415">
                  <c:v>5.6658953258233212E-5</c:v>
                </c:pt>
                <c:pt idx="416">
                  <c:v>6.0641452997812483E-5</c:v>
                </c:pt>
                <c:pt idx="417">
                  <c:v>7.1952633223709109E-5</c:v>
                </c:pt>
                <c:pt idx="418">
                  <c:v>8.8728254884745344E-5</c:v>
                </c:pt>
                <c:pt idx="419">
                  <c:v>1.076347862319385E-4</c:v>
                </c:pt>
                <c:pt idx="420">
                  <c:v>1.2463950356404122E-4</c:v>
                </c:pt>
                <c:pt idx="421">
                  <c:v>1.3599830354618441E-4</c:v>
                </c:pt>
                <c:pt idx="422">
                  <c:v>1.3922230985580181E-4</c:v>
                </c:pt>
                <c:pt idx="423">
                  <c:v>1.3377580023512321E-4</c:v>
                </c:pt>
                <c:pt idx="424">
                  <c:v>1.2131356121370852E-4</c:v>
                </c:pt>
                <c:pt idx="425">
                  <c:v>1.0538103245584065E-4</c:v>
                </c:pt>
                <c:pt idx="426">
                  <c:v>9.0620396136848215E-5</c:v>
                </c:pt>
                <c:pt idx="427">
                  <c:v>8.1655232964776881E-5</c:v>
                </c:pt>
                <c:pt idx="428">
                  <c:v>8.1925326269736799E-5</c:v>
                </c:pt>
                <c:pt idx="429">
                  <c:v>9.2748403994107265E-5</c:v>
                </c:pt>
                <c:pt idx="430">
                  <c:v>1.1287370347773113E-4</c:v>
                </c:pt>
                <c:pt idx="431">
                  <c:v>1.3865087278084557E-4</c:v>
                </c:pt>
                <c:pt idx="432">
                  <c:v>1.6481123231000582E-4</c:v>
                </c:pt>
                <c:pt idx="433">
                  <c:v>1.8569993601095302E-4</c:v>
                </c:pt>
                <c:pt idx="434">
                  <c:v>1.9667182547359436E-4</c:v>
                </c:pt>
                <c:pt idx="435">
                  <c:v>1.9531243024449767E-4</c:v>
                </c:pt>
                <c:pt idx="436">
                  <c:v>1.8217607404872121E-4</c:v>
                </c:pt>
                <c:pt idx="437">
                  <c:v>1.608201014896064E-4</c:v>
                </c:pt>
                <c:pt idx="438">
                  <c:v>1.3709653417461626E-4</c:v>
                </c:pt>
                <c:pt idx="439">
                  <c:v>1.1783359871426703E-4</c:v>
                </c:pt>
                <c:pt idx="440">
                  <c:v>1.0920177383592097E-4</c:v>
                </c:pt>
                <c:pt idx="441">
                  <c:v>1.1514457060372972E-4</c:v>
                </c:pt>
                <c:pt idx="442">
                  <c:v>1.3628327802497119E-4</c:v>
                </c:pt>
                <c:pt idx="443">
                  <c:v>1.6957320793464277E-4</c:v>
                </c:pt>
                <c:pt idx="444">
                  <c:v>2.0886025089659221E-4</c:v>
                </c:pt>
                <c:pt idx="445">
                  <c:v>2.4623655113915411E-4</c:v>
                </c:pt>
                <c:pt idx="446">
                  <c:v>2.7392148692688889E-4</c:v>
                </c:pt>
                <c:pt idx="447">
                  <c:v>2.8622524144704533E-4</c:v>
                </c:pt>
                <c:pt idx="448">
                  <c:v>2.8112099882438729E-4</c:v>
                </c:pt>
                <c:pt idx="449">
                  <c:v>2.6101206863197464E-4</c:v>
                </c:pt>
                <c:pt idx="450">
                  <c:v>2.3245286388190391E-4</c:v>
                </c:pt>
                <c:pt idx="451">
                  <c:v>2.0482522061340206E-4</c:v>
                </c:pt>
                <c:pt idx="452">
                  <c:v>1.8822155091593733E-4</c:v>
                </c:pt>
                <c:pt idx="453">
                  <c:v>1.9099316954121338E-4</c:v>
                </c:pt>
                <c:pt idx="454">
                  <c:v>2.1753523117903621E-4</c:v>
                </c:pt>
                <c:pt idx="455">
                  <c:v>2.6685813776990933E-4</c:v>
                </c:pt>
                <c:pt idx="456">
                  <c:v>3.3232637390437386E-4</c:v>
                </c:pt>
                <c:pt idx="457">
                  <c:v>4.0271581422342598E-4</c:v>
                </c:pt>
                <c:pt idx="458">
                  <c:v>4.6440200002976324E-4</c:v>
                </c:pt>
                <c:pt idx="459">
                  <c:v>5.0424931918630078E-4</c:v>
                </c:pt>
                <c:pt idx="460">
                  <c:v>5.1254259736007975E-4</c:v>
                </c:pt>
                <c:pt idx="461">
                  <c:v>4.8529144778940066E-4</c:v>
                </c:pt>
                <c:pt idx="462">
                  <c:v>4.2533445438176337E-4</c:v>
                </c:pt>
                <c:pt idx="463">
                  <c:v>3.4192696319885715E-4</c:v>
                </c:pt>
                <c:pt idx="464">
                  <c:v>2.4886010208485251E-4</c:v>
                </c:pt>
                <c:pt idx="465">
                  <c:v>1.6151505230732727E-4</c:v>
                </c:pt>
                <c:pt idx="466">
                  <c:v>9.353264185479006E-5</c:v>
                </c:pt>
                <c:pt idx="467">
                  <c:v>5.395340704474809E-5</c:v>
                </c:pt>
                <c:pt idx="468">
                  <c:v>4.5605738180627703E-5</c:v>
                </c:pt>
                <c:pt idx="469">
                  <c:v>6.5293159124391994E-5</c:v>
                </c:pt>
                <c:pt idx="470">
                  <c:v>1.0594354082650063E-4</c:v>
                </c:pt>
                <c:pt idx="471">
                  <c:v>1.6041161326805562E-4</c:v>
                </c:pt>
                <c:pt idx="472">
                  <c:v>2.2619681840503611E-4</c:v>
                </c:pt>
                <c:pt idx="473">
                  <c:v>3.1004553639191071E-4</c:v>
                </c:pt>
                <c:pt idx="474">
                  <c:v>4.3129287638208903E-4</c:v>
                </c:pt>
                <c:pt idx="475">
                  <c:v>6.229884373279372E-4</c:v>
                </c:pt>
                <c:pt idx="476">
                  <c:v>9.3020729475141247E-4</c:v>
                </c:pt>
                <c:pt idx="477">
                  <c:v>1.4055045461986043E-3</c:v>
                </c:pt>
                <c:pt idx="478">
                  <c:v>2.1020997336269891E-3</c:v>
                </c:pt>
                <c:pt idx="479">
                  <c:v>3.0658343130106195E-3</c:v>
                </c:pt>
                <c:pt idx="480">
                  <c:v>4.3274230271283798E-3</c:v>
                </c:pt>
                <c:pt idx="481">
                  <c:v>5.896471673685638E-3</c:v>
                </c:pt>
                <c:pt idx="482">
                  <c:v>7.7585231923094434E-3</c:v>
                </c:pt>
                <c:pt idx="483">
                  <c:v>9.876039822021225E-3</c:v>
                </c:pt>
                <c:pt idx="484">
                  <c:v>1.2193336210360273E-2</c:v>
                </c:pt>
                <c:pt idx="485">
                  <c:v>1.4645158410095421E-2</c:v>
                </c:pt>
                <c:pt idx="486">
                  <c:v>1.7167591779639581E-2</c:v>
                </c:pt>
                <c:pt idx="487">
                  <c:v>1.9709668298635498E-2</c:v>
                </c:pt>
                <c:pt idx="488">
                  <c:v>2.2245048289409267E-2</c:v>
                </c:pt>
                <c:pt idx="489">
                  <c:v>2.4781246744743256E-2</c:v>
                </c:pt>
                <c:pt idx="490">
                  <c:v>2.7366925103052126E-2</c:v>
                </c:pt>
                <c:pt idx="491">
                  <c:v>3.0096876441613844E-2</c:v>
                </c:pt>
                <c:pt idx="492">
                  <c:v>3.3114927305465849E-2</c:v>
                </c:pt>
                <c:pt idx="493">
                  <c:v>3.6617285971517442E-2</c:v>
                </c:pt>
                <c:pt idx="494">
                  <c:v>4.0855369871575467E-2</c:v>
                </c:pt>
                <c:pt idx="495">
                  <c:v>4.6140939597315425E-2</c:v>
                </c:pt>
                <c:pt idx="496">
                  <c:v>5.2852348993288591E-2</c:v>
                </c:pt>
                <c:pt idx="497">
                  <c:v>6.1441539308620674E-2</c:v>
                </c:pt>
                <c:pt idx="498">
                  <c:v>7.2438652360898234E-2</c:v>
                </c:pt>
                <c:pt idx="499">
                  <c:v>8.6452179347907013E-2</c:v>
                </c:pt>
                <c:pt idx="500">
                  <c:v>0.10415854402595277</c:v>
                </c:pt>
                <c:pt idx="501">
                  <c:v>0.1262838732719237</c:v>
                </c:pt>
                <c:pt idx="502">
                  <c:v>0.15356255301418179</c:v>
                </c:pt>
                <c:pt idx="503">
                  <c:v>0.18668432565960805</c:v>
                </c:pt>
                <c:pt idx="504">
                  <c:v>0.22622881292876382</c:v>
                </c:pt>
                <c:pt idx="505">
                  <c:v>0.27257771693031146</c:v>
                </c:pt>
                <c:pt idx="506">
                  <c:v>0.32583520588103992</c:v>
                </c:pt>
                <c:pt idx="507">
                  <c:v>0.38574160329766977</c:v>
                </c:pt>
                <c:pt idx="508">
                  <c:v>0.45160344647985834</c:v>
                </c:pt>
                <c:pt idx="509">
                  <c:v>0.5222525632821915</c:v>
                </c:pt>
                <c:pt idx="510">
                  <c:v>0.5960334231164155</c:v>
                </c:pt>
                <c:pt idx="511">
                  <c:v>0.67083215524040563</c:v>
                </c:pt>
                <c:pt idx="512">
                  <c:v>0.74414797839253732</c:v>
                </c:pt>
                <c:pt idx="513">
                  <c:v>0.81321894671051653</c:v>
                </c:pt>
                <c:pt idx="514">
                  <c:v>0.87515439217845736</c:v>
                </c:pt>
                <c:pt idx="515">
                  <c:v>0.92714177294305178</c:v>
                </c:pt>
                <c:pt idx="516">
                  <c:v>0.96659920534531774</c:v>
                </c:pt>
                <c:pt idx="517">
                  <c:v>0.99139124094108555</c:v>
                </c:pt>
                <c:pt idx="518">
                  <c:v>1</c:v>
                </c:pt>
                <c:pt idx="519">
                  <c:v>0.9916070179615788</c:v>
                </c:pt>
                <c:pt idx="520">
                  <c:v>0.96621973541272943</c:v>
                </c:pt>
                <c:pt idx="521">
                  <c:v>0.92466405750085756</c:v>
                </c:pt>
                <c:pt idx="522">
                  <c:v>0.86853971041235734</c:v>
                </c:pt>
                <c:pt idx="523">
                  <c:v>0.8001458355035086</c:v>
                </c:pt>
                <c:pt idx="524">
                  <c:v>0.72230390333189565</c:v>
                </c:pt>
                <c:pt idx="525">
                  <c:v>0.63818583609875557</c:v>
                </c:pt>
                <c:pt idx="526">
                  <c:v>0.55110343903927161</c:v>
                </c:pt>
                <c:pt idx="527">
                  <c:v>0.4643015521064302</c:v>
                </c:pt>
                <c:pt idx="528">
                  <c:v>0.38076161847646539</c:v>
                </c:pt>
                <c:pt idx="529">
                  <c:v>0.30304022381285617</c:v>
                </c:pt>
                <c:pt idx="530">
                  <c:v>0.2331448384648582</c:v>
                </c:pt>
                <c:pt idx="531">
                  <c:v>0.17246015565707876</c:v>
                </c:pt>
                <c:pt idx="532">
                  <c:v>0.1217302340808646</c:v>
                </c:pt>
                <c:pt idx="533">
                  <c:v>8.1083795889819787E-2</c:v>
                </c:pt>
                <c:pt idx="534">
                  <c:v>5.0102977722882802E-2</c:v>
                </c:pt>
                <c:pt idx="535">
                  <c:v>2.792854060328279E-2</c:v>
                </c:pt>
                <c:pt idx="536">
                  <c:v>1.3379142546764089E-2</c:v>
                </c:pt>
                <c:pt idx="537">
                  <c:v>5.0812809714430472E-3</c:v>
                </c:pt>
                <c:pt idx="538">
                  <c:v>1.5944954538014003E-3</c:v>
                </c:pt>
                <c:pt idx="539">
                  <c:v>1.5212131132903799E-3</c:v>
                </c:pt>
                <c:pt idx="540">
                  <c:v>3.5954180865786687E-3</c:v>
                </c:pt>
                <c:pt idx="541">
                  <c:v>6.7450631705829218E-3</c:v>
                </c:pt>
                <c:pt idx="542">
                  <c:v>1.0127234036220777E-2</c:v>
                </c:pt>
                <c:pt idx="543">
                  <c:v>1.3138067530766828E-2</c:v>
                </c:pt>
                <c:pt idx="544">
                  <c:v>1.5400080358338723E-2</c:v>
                </c:pt>
                <c:pt idx="545">
                  <c:v>1.673440080953591E-2</c:v>
                </c:pt>
                <c:pt idx="546">
                  <c:v>1.7121236923168498E-2</c:v>
                </c:pt>
                <c:pt idx="547">
                  <c:v>1.6656051429336745E-2</c:v>
                </c:pt>
                <c:pt idx="548">
                  <c:v>1.5507075998154743E-2</c:v>
                </c:pt>
                <c:pt idx="549">
                  <c:v>1.38759505349782E-2</c:v>
                </c:pt>
                <c:pt idx="550">
                  <c:v>1.1966993556451734E-2</c:v>
                </c:pt>
                <c:pt idx="551">
                  <c:v>9.9641363710770078E-3</c:v>
                </c:pt>
                <c:pt idx="552">
                  <c:v>8.0168603699460068E-3</c:v>
                </c:pt>
                <c:pt idx="553">
                  <c:v>6.2340734237117008E-3</c:v>
                </c:pt>
                <c:pt idx="554">
                  <c:v>4.6838643432193933E-3</c:v>
                </c:pt>
                <c:pt idx="555">
                  <c:v>3.3980713998720252E-3</c:v>
                </c:pt>
                <c:pt idx="556">
                  <c:v>2.3793732049584072E-3</c:v>
                </c:pt>
                <c:pt idx="557">
                  <c:v>1.6093915088022186E-3</c:v>
                </c:pt>
                <c:pt idx="558">
                  <c:v>1.0565633417163986E-3</c:v>
                </c:pt>
                <c:pt idx="559">
                  <c:v>6.8294915102903517E-4</c:v>
                </c:pt>
                <c:pt idx="560">
                  <c:v>4.4952380243753912E-4</c:v>
                </c:pt>
                <c:pt idx="561">
                  <c:v>3.197956814833564E-4</c:v>
                </c:pt>
                <c:pt idx="562">
                  <c:v>2.6197488057858005E-4</c:v>
                </c:pt>
                <c:pt idx="563">
                  <c:v>2.4991889760264387E-4</c:v>
                </c:pt>
                <c:pt idx="564">
                  <c:v>2.6322564323873871E-4</c:v>
                </c:pt>
                <c:pt idx="565">
                  <c:v>2.8678254140686614E-4</c:v>
                </c:pt>
                <c:pt idx="566">
                  <c:v>3.1005744133097256E-4</c:v>
                </c:pt>
                <c:pt idx="567">
                  <c:v>3.2630693909135676E-4</c:v>
                </c:pt>
                <c:pt idx="568">
                  <c:v>3.3182413428771402E-4</c:v>
                </c:pt>
                <c:pt idx="569">
                  <c:v>3.2527046533430641E-4</c:v>
                </c:pt>
                <c:pt idx="570">
                  <c:v>3.0709906397416686E-4</c:v>
                </c:pt>
                <c:pt idx="571">
                  <c:v>2.7905325972112847E-4</c:v>
                </c:pt>
                <c:pt idx="572">
                  <c:v>2.4372832929061558E-4</c:v>
                </c:pt>
                <c:pt idx="573">
                  <c:v>2.0416300837810096E-4</c:v>
                </c:pt>
                <c:pt idx="574">
                  <c:v>1.63477879135107E-4</c:v>
                </c:pt>
                <c:pt idx="575">
                  <c:v>1.2455988928406671E-4</c:v>
                </c:pt>
                <c:pt idx="576">
                  <c:v>8.9796723165523943E-5</c:v>
                </c:pt>
                <c:pt idx="577">
                  <c:v>6.0898748493281338E-5</c:v>
                </c:pt>
                <c:pt idx="578">
                  <c:v>3.8797675560648378E-5</c:v>
                </c:pt>
                <c:pt idx="579">
                  <c:v>2.3641646453072374E-5</c:v>
                </c:pt>
                <c:pt idx="580">
                  <c:v>1.4875891010282966E-5</c:v>
                </c:pt>
                <c:pt idx="581">
                  <c:v>1.1394663611065706E-5</c:v>
                </c:pt>
                <c:pt idx="582">
                  <c:v>1.1743255107963013E-5</c:v>
                </c:pt>
                <c:pt idx="583">
                  <c:v>1.4339871129034699E-5</c:v>
                </c:pt>
                <c:pt idx="584">
                  <c:v>1.7689772169228778E-5</c:v>
                </c:pt>
                <c:pt idx="585">
                  <c:v>2.0563401241089897E-5</c:v>
                </c:pt>
                <c:pt idx="586">
                  <c:v>2.211699578862795E-5</c:v>
                </c:pt>
                <c:pt idx="587">
                  <c:v>2.1945862289617589E-5</c:v>
                </c:pt>
                <c:pt idx="588">
                  <c:v>2.0066146817661063E-5</c:v>
                </c:pt>
                <c:pt idx="589">
                  <c:v>1.6835890415036043E-5</c:v>
                </c:pt>
                <c:pt idx="590">
                  <c:v>1.2833524308397536E-5</c:v>
                </c:pt>
                <c:pt idx="591">
                  <c:v>8.7162011339454508E-6</c:v>
                </c:pt>
                <c:pt idx="592">
                  <c:v>5.0849715025521475E-6</c:v>
                </c:pt>
                <c:pt idx="593">
                  <c:v>2.3774907364693053E-6</c:v>
                </c:pt>
                <c:pt idx="594">
                  <c:v>8.0606110209973806E-7</c:v>
                </c:pt>
                <c:pt idx="595">
                  <c:v>3.4617553832646445E-7</c:v>
                </c:pt>
                <c:pt idx="596">
                  <c:v>7.7283144094406645E-7</c:v>
                </c:pt>
                <c:pt idx="597">
                  <c:v>1.7324141728299588E-6</c:v>
                </c:pt>
                <c:pt idx="598">
                  <c:v>2.8317906516466197E-6</c:v>
                </c:pt>
                <c:pt idx="599">
                  <c:v>3.7247354871352481E-6</c:v>
                </c:pt>
                <c:pt idx="600">
                  <c:v>4.177896992514794E-6</c:v>
                </c:pt>
                <c:pt idx="601">
                  <c:v>4.104242622658094E-6</c:v>
                </c:pt>
                <c:pt idx="602">
                  <c:v>3.56053661512822E-6</c:v>
                </c:pt>
                <c:pt idx="603">
                  <c:v>2.7128007857259922E-6</c:v>
                </c:pt>
                <c:pt idx="604">
                  <c:v>1.7812541853301452E-6</c:v>
                </c:pt>
                <c:pt idx="605">
                  <c:v>9.7937469307579832E-7</c:v>
                </c:pt>
                <c:pt idx="606">
                  <c:v>4.6195999940475632E-7</c:v>
                </c:pt>
                <c:pt idx="607">
                  <c:v>2.9364053036503615E-7</c:v>
                </c:pt>
                <c:pt idx="608">
                  <c:v>4.4331760889299315E-7</c:v>
                </c:pt>
                <c:pt idx="609">
                  <c:v>8.0338249081088012E-7</c:v>
                </c:pt>
                <c:pt idx="610">
                  <c:v>1.2264393815384161E-6</c:v>
                </c:pt>
                <c:pt idx="611">
                  <c:v>1.5686542954508306E-6</c:v>
                </c:pt>
                <c:pt idx="612">
                  <c:v>1.7279349395080368E-6</c:v>
                </c:pt>
                <c:pt idx="613">
                  <c:v>1.6674801708358885E-6</c:v>
                </c:pt>
                <c:pt idx="614">
                  <c:v>1.4196639830949867E-6</c:v>
                </c:pt>
                <c:pt idx="615">
                  <c:v>1.0707823033080928E-6</c:v>
                </c:pt>
                <c:pt idx="616">
                  <c:v>7.3207116177324319E-7</c:v>
                </c:pt>
                <c:pt idx="617">
                  <c:v>5.0587434336821009E-7</c:v>
                </c:pt>
                <c:pt idx="618">
                  <c:v>4.5634979687197879E-7</c:v>
                </c:pt>
                <c:pt idx="619">
                  <c:v>5.9266506942068059E-7</c:v>
                </c:pt>
                <c:pt idx="620">
                  <c:v>8.6848762630396797E-7</c:v>
                </c:pt>
                <c:pt idx="621">
                  <c:v>1.1972871620113515E-6</c:v>
                </c:pt>
                <c:pt idx="622">
                  <c:v>1.4784074167770444E-6</c:v>
                </c:pt>
                <c:pt idx="623">
                  <c:v>1.6262890816827758E-6</c:v>
                </c:pt>
                <c:pt idx="624">
                  <c:v>1.5946517061265904E-6</c:v>
                </c:pt>
                <c:pt idx="625">
                  <c:v>1.3890013244244767E-6</c:v>
                </c:pt>
                <c:pt idx="626">
                  <c:v>1.0643610768017469E-6</c:v>
                </c:pt>
                <c:pt idx="627">
                  <c:v>7.0921367877498558E-7</c:v>
                </c:pt>
                <c:pt idx="628">
                  <c:v>4.2039167249512903E-7</c:v>
                </c:pt>
                <c:pt idx="629">
                  <c:v>2.76066608134052E-7</c:v>
                </c:pt>
                <c:pt idx="630">
                  <c:v>3.1426583728924752E-7</c:v>
                </c:pt>
                <c:pt idx="631">
                  <c:v>5.2271239155344915E-7</c:v>
                </c:pt>
                <c:pt idx="632">
                  <c:v>8.4260182443191485E-7</c:v>
                </c:pt>
                <c:pt idx="633">
                  <c:v>1.185062277712466E-6</c:v>
                </c:pt>
                <c:pt idx="634">
                  <c:v>1.4555648149526041E-6</c:v>
                </c:pt>
                <c:pt idx="635">
                  <c:v>1.5796291611482412E-6</c:v>
                </c:pt>
                <c:pt idx="636">
                  <c:v>1.5227533147814791E-6</c:v>
                </c:pt>
                <c:pt idx="637">
                  <c:v>1.2992976085953701E-6</c:v>
                </c:pt>
                <c:pt idx="638">
                  <c:v>9.6809476331493897E-7</c:v>
                </c:pt>
                <c:pt idx="639">
                  <c:v>6.161683953630299E-7</c:v>
                </c:pt>
                <c:pt idx="640">
                  <c:v>3.3503549159957885E-7</c:v>
                </c:pt>
                <c:pt idx="641">
                  <c:v>1.9618372297206941E-7</c:v>
                </c:pt>
                <c:pt idx="642">
                  <c:v>2.322266700397345E-7</c:v>
                </c:pt>
                <c:pt idx="643">
                  <c:v>4.2874075507076134E-7</c:v>
                </c:pt>
                <c:pt idx="644">
                  <c:v>7.2878986294439375E-7</c:v>
                </c:pt>
                <c:pt idx="645">
                  <c:v>1.0487358442834039E-6</c:v>
                </c:pt>
                <c:pt idx="646">
                  <c:v>1.3009419783032572E-6</c:v>
                </c:pt>
                <c:pt idx="647">
                  <c:v>1.4171937082397061E-6</c:v>
                </c:pt>
                <c:pt idx="648">
                  <c:v>1.3665456331195485E-6</c:v>
                </c:pt>
                <c:pt idx="649">
                  <c:v>1.1629860563401303E-6</c:v>
                </c:pt>
                <c:pt idx="650">
                  <c:v>8.6093543058677114E-7</c:v>
                </c:pt>
                <c:pt idx="651">
                  <c:v>5.4018214556764681E-7</c:v>
                </c:pt>
                <c:pt idx="652">
                  <c:v>2.8413518058304649E-7</c:v>
                </c:pt>
                <c:pt idx="653">
                  <c:v>1.5760948823643269E-7</c:v>
                </c:pt>
                <c:pt idx="654">
                  <c:v>1.8987261715204226E-7</c:v>
                </c:pt>
                <c:pt idx="655">
                  <c:v>3.6746082530990237E-7</c:v>
                </c:pt>
                <c:pt idx="656">
                  <c:v>6.3848941204482491E-7</c:v>
                </c:pt>
                <c:pt idx="657">
                  <c:v>9.2712689176922663E-7</c:v>
                </c:pt>
                <c:pt idx="658">
                  <c:v>1.1541987231952949E-6</c:v>
                </c:pt>
                <c:pt idx="659">
                  <c:v>1.2583074152889253E-6</c:v>
                </c:pt>
                <c:pt idx="660">
                  <c:v>1.2119079152963639E-6</c:v>
                </c:pt>
                <c:pt idx="661">
                  <c:v>1.0280584532508009E-6</c:v>
                </c:pt>
                <c:pt idx="662">
                  <c:v>7.5621661036623075E-7</c:v>
                </c:pt>
                <c:pt idx="663">
                  <c:v>4.6850027530171905E-7</c:v>
                </c:pt>
                <c:pt idx="664">
                  <c:v>2.4004523876843546E-7</c:v>
                </c:pt>
                <c:pt idx="665">
                  <c:v>1.289542999151785E-7</c:v>
                </c:pt>
                <c:pt idx="666">
                  <c:v>1.6109912349886262E-7</c:v>
                </c:pt>
                <c:pt idx="667">
                  <c:v>3.2377044301254706E-7</c:v>
                </c:pt>
                <c:pt idx="668">
                  <c:v>5.6970341820562904E-7</c:v>
                </c:pt>
                <c:pt idx="669">
                  <c:v>8.3024300956860714E-7</c:v>
                </c:pt>
                <c:pt idx="670">
                  <c:v>1.0340183633685133E-6</c:v>
                </c:pt>
                <c:pt idx="671">
                  <c:v>1.1259840176193101E-6</c:v>
                </c:pt>
                <c:pt idx="672">
                  <c:v>1.0818092531138861E-6</c:v>
                </c:pt>
                <c:pt idx="673">
                  <c:v>9.1392729058468265E-7</c:v>
                </c:pt>
                <c:pt idx="674">
                  <c:v>6.6753225494427388E-7</c:v>
                </c:pt>
                <c:pt idx="675">
                  <c:v>4.0807898927067591E-7</c:v>
                </c:pt>
                <c:pt idx="676">
                  <c:v>2.0346359320823369E-7</c:v>
                </c:pt>
                <c:pt idx="677">
                  <c:v>1.0590261759847676E-7</c:v>
                </c:pt>
                <c:pt idx="678">
                  <c:v>1.3826247414396113E-7</c:v>
                </c:pt>
                <c:pt idx="679">
                  <c:v>2.8842765517344245E-7</c:v>
                </c:pt>
                <c:pt idx="680">
                  <c:v>5.1307980773523754E-7</c:v>
                </c:pt>
                <c:pt idx="681">
                  <c:v>7.4974329975148969E-7</c:v>
                </c:pt>
                <c:pt idx="682">
                  <c:v>9.3371925177458856E-7</c:v>
                </c:pt>
                <c:pt idx="683">
                  <c:v>1.015394574324024E-6</c:v>
                </c:pt>
                <c:pt idx="684">
                  <c:v>9.7321388711141928E-7</c:v>
                </c:pt>
                <c:pt idx="685">
                  <c:v>8.1898540156848309E-7</c:v>
                </c:pt>
                <c:pt idx="686">
                  <c:v>5.9424768225717956E-7</c:v>
                </c:pt>
                <c:pt idx="687">
                  <c:v>3.5870697480617626E-7</c:v>
                </c:pt>
                <c:pt idx="688">
                  <c:v>1.7407997142814697E-7</c:v>
                </c:pt>
                <c:pt idx="689">
                  <c:v>8.7586868852215769E-8</c:v>
                </c:pt>
                <c:pt idx="690">
                  <c:v>1.1959329751930925E-7</c:v>
                </c:pt>
                <c:pt idx="691">
                  <c:v>2.5858494918079287E-7</c:v>
                </c:pt>
                <c:pt idx="692">
                  <c:v>4.6471004032798389E-7</c:v>
                </c:pt>
                <c:pt idx="693">
                  <c:v>6.8082486346523654E-7</c:v>
                </c:pt>
                <c:pt idx="694">
                  <c:v>8.4798136877037449E-7</c:v>
                </c:pt>
                <c:pt idx="695">
                  <c:v>9.2116698165151756E-7</c:v>
                </c:pt>
                <c:pt idx="696">
                  <c:v>8.8109942112234728E-7</c:v>
                </c:pt>
                <c:pt idx="697">
                  <c:v>7.3897825860504267E-7</c:v>
                </c:pt>
                <c:pt idx="698">
                  <c:v>5.3306894447834526E-7</c:v>
                </c:pt>
                <c:pt idx="699">
                  <c:v>3.181007157844636E-7</c:v>
                </c:pt>
                <c:pt idx="700">
                  <c:v>1.5044122680397142E-7</c:v>
                </c:pt>
                <c:pt idx="701">
                  <c:v>7.3057262756886805E-8</c:v>
                </c:pt>
                <c:pt idx="702">
                  <c:v>1.0424559889284172E-7</c:v>
                </c:pt>
                <c:pt idx="703">
                  <c:v>2.3311284394113012E-7</c:v>
                </c:pt>
                <c:pt idx="704">
                  <c:v>4.2289394187413726E-7</c:v>
                </c:pt>
                <c:pt idx="705">
                  <c:v>6.2111861783657522E-7</c:v>
                </c:pt>
                <c:pt idx="706">
                  <c:v>7.7381359841664767E-7</c:v>
                </c:pt>
                <c:pt idx="707">
                  <c:v>8.3992321314305743E-7</c:v>
                </c:pt>
                <c:pt idx="708">
                  <c:v>8.020357445795326E-7</c:v>
                </c:pt>
                <c:pt idx="709">
                  <c:v>6.7073914790399084E-7</c:v>
                </c:pt>
                <c:pt idx="710">
                  <c:v>4.8137918719028844E-7</c:v>
                </c:pt>
                <c:pt idx="711">
                  <c:v>2.8429664131906796E-7</c:v>
                </c:pt>
                <c:pt idx="712">
                  <c:v>1.3121847051295475E-7</c:v>
                </c:pt>
                <c:pt idx="713">
                  <c:v>6.1441762526228349E-8</c:v>
                </c:pt>
                <c:pt idx="714">
                  <c:v>9.1531123975060108E-8</c:v>
                </c:pt>
                <c:pt idx="715">
                  <c:v>2.1121966100686096E-7</c:v>
                </c:pt>
                <c:pt idx="716">
                  <c:v>3.865050075149949E-7</c:v>
                </c:pt>
                <c:pt idx="717">
                  <c:v>5.6903525350079855E-7</c:v>
                </c:pt>
                <c:pt idx="718">
                  <c:v>7.0918838077947996E-7</c:v>
                </c:pt>
                <c:pt idx="719">
                  <c:v>7.6931204333398249E-7</c:v>
                </c:pt>
                <c:pt idx="720">
                  <c:v>7.3360020238397035E-7</c:v>
                </c:pt>
                <c:pt idx="721">
                  <c:v>6.1201133945445994E-7</c:v>
                </c:pt>
                <c:pt idx="722">
                  <c:v>4.3727138796708462E-7</c:v>
                </c:pt>
                <c:pt idx="723">
                  <c:v>2.558564859596145E-7</c:v>
                </c:pt>
                <c:pt idx="724">
                  <c:v>1.1541540796738177E-7</c:v>
                </c:pt>
                <c:pt idx="725">
                  <c:v>5.2062679504159689E-8</c:v>
                </c:pt>
                <c:pt idx="726">
                  <c:v>8.0900013393057246E-8</c:v>
                </c:pt>
                <c:pt idx="727">
                  <c:v>1.9226997425557027E-7</c:v>
                </c:pt>
                <c:pt idx="728">
                  <c:v>3.5465111087962886E-7</c:v>
                </c:pt>
                <c:pt idx="729">
                  <c:v>5.2333963303025815E-7</c:v>
                </c:pt>
                <c:pt idx="730">
                  <c:v>6.5253351984404836E-7</c:v>
                </c:pt>
                <c:pt idx="731">
                  <c:v>7.0755666006935106E-7</c:v>
                </c:pt>
                <c:pt idx="732">
                  <c:v>6.7395348145062063E-7</c:v>
                </c:pt>
                <c:pt idx="733">
                  <c:v>5.6108647450111165E-7</c:v>
                </c:pt>
                <c:pt idx="734">
                  <c:v>3.9932885906040489E-7</c:v>
                </c:pt>
                <c:pt idx="735">
                  <c:v>2.3171475766008563E-7</c:v>
                </c:pt>
                <c:pt idx="736">
                  <c:v>1.0230211759103598E-7</c:v>
                </c:pt>
                <c:pt idx="737">
                  <c:v>4.4422461643774868E-8</c:v>
                </c:pt>
                <c:pt idx="738">
                  <c:v>7.1928972157324207E-8</c:v>
                </c:pt>
                <c:pt idx="739">
                  <c:v>1.7575187130760976E-7</c:v>
                </c:pt>
                <c:pt idx="740">
                  <c:v>3.2659786603967541E-7</c:v>
                </c:pt>
                <c:pt idx="741">
                  <c:v>4.830123960177997E-7</c:v>
                </c:pt>
                <c:pt idx="742">
                  <c:v>6.0257444307207244E-7</c:v>
                </c:pt>
                <c:pt idx="743">
                  <c:v>6.5321433354663521E-7</c:v>
                </c:pt>
                <c:pt idx="744">
                  <c:v>6.2163797080314192E-7</c:v>
                </c:pt>
                <c:pt idx="745">
                  <c:v>5.1662673551690075E-7</c:v>
                </c:pt>
                <c:pt idx="746">
                  <c:v>3.6644518519621154E-7</c:v>
                </c:pt>
                <c:pt idx="747">
                  <c:v>2.1105299185999962E-7</c:v>
                </c:pt>
                <c:pt idx="748">
                  <c:v>9.1325763776247549E-8</c:v>
                </c:pt>
                <c:pt idx="749">
                  <c:v>3.8146400988110187E-8</c:v>
                </c:pt>
                <c:pt idx="750">
                  <c:v>6.429440914299382E-8</c:v>
                </c:pt>
                <c:pt idx="751">
                  <c:v>1.6125760800012E-7</c:v>
                </c:pt>
                <c:pt idx="752">
                  <c:v>3.0175746662896986E-7</c:v>
                </c:pt>
                <c:pt idx="753">
                  <c:v>4.4724177443117127E-7</c:v>
                </c:pt>
                <c:pt idx="754">
                  <c:v>5.58291790056402E-7</c:v>
                </c:pt>
                <c:pt idx="755">
                  <c:v>6.0513921338115761E-7</c:v>
                </c:pt>
                <c:pt idx="756">
                  <c:v>5.7548624235480008E-7</c:v>
                </c:pt>
                <c:pt idx="757">
                  <c:v>4.7757704727749334E-7</c:v>
                </c:pt>
                <c:pt idx="758">
                  <c:v>3.3775577017515433E-7</c:v>
                </c:pt>
                <c:pt idx="759">
                  <c:v>1.9323948273039903E-7</c:v>
                </c:pt>
                <c:pt idx="760">
                  <c:v>8.2065209303710404E-8</c:v>
                </c:pt>
                <c:pt idx="761">
                  <c:v>3.2951680828584007E-8</c:v>
                </c:pt>
                <c:pt idx="762">
                  <c:v>5.7746097412164321E-8</c:v>
                </c:pt>
                <c:pt idx="763">
                  <c:v>1.4846575097843848E-7</c:v>
                </c:pt>
                <c:pt idx="764">
                  <c:v>2.7965148290897326E-7</c:v>
                </c:pt>
                <c:pt idx="765">
                  <c:v>4.1535588327207395E-7</c:v>
                </c:pt>
                <c:pt idx="766">
                  <c:v>5.1884179824104791E-7</c:v>
                </c:pt>
                <c:pt idx="767">
                  <c:v>5.6238411285882499E-7</c:v>
                </c:pt>
                <c:pt idx="768">
                  <c:v>5.3455185345020222E-7</c:v>
                </c:pt>
                <c:pt idx="769">
                  <c:v>4.4307653387699546E-7</c:v>
                </c:pt>
                <c:pt idx="770">
                  <c:v>3.1256938347296995E-7</c:v>
                </c:pt>
                <c:pt idx="771">
                  <c:v>1.77774222830698E-7</c:v>
                </c:pt>
                <c:pt idx="772">
                  <c:v>7.4195449337044294E-8</c:v>
                </c:pt>
                <c:pt idx="773">
                  <c:v>2.8622300927097327E-8</c:v>
                </c:pt>
                <c:pt idx="774">
                  <c:v>5.2090284081608914E-8</c:v>
                </c:pt>
                <c:pt idx="775">
                  <c:v>1.3711364752451735E-7</c:v>
                </c:pt>
                <c:pt idx="776">
                  <c:v>2.5988705189065539E-7</c:v>
                </c:pt>
                <c:pt idx="777">
                  <c:v>3.8680858346106508E-7</c:v>
                </c:pt>
                <c:pt idx="778">
                  <c:v>4.8354290986473405E-7</c:v>
                </c:pt>
                <c:pt idx="779">
                  <c:v>5.241856277623205E-7</c:v>
                </c:pt>
                <c:pt idx="780">
                  <c:v>4.9806693551987924E-7</c:v>
                </c:pt>
                <c:pt idx="781">
                  <c:v>4.1243694102591018E-7</c:v>
                </c:pt>
                <c:pt idx="782">
                  <c:v>2.9033095730591401E-7</c:v>
                </c:pt>
                <c:pt idx="783">
                  <c:v>1.6426509323055555E-7</c:v>
                </c:pt>
                <c:pt idx="784">
                  <c:v>6.7461643774461349E-8</c:v>
                </c:pt>
                <c:pt idx="785">
                  <c:v>2.4990848078096596E-8</c:v>
                </c:pt>
                <c:pt idx="786">
                  <c:v>4.7174437119600397E-8</c:v>
                </c:pt>
                <c:pt idx="787">
                  <c:v>1.2699296120477985E-7</c:v>
                </c:pt>
                <c:pt idx="788">
                  <c:v>2.4214274021935004E-7</c:v>
                </c:pt>
                <c:pt idx="789">
                  <c:v>3.611437670203447E-7</c:v>
                </c:pt>
                <c:pt idx="790">
                  <c:v>4.5182517596988355E-7</c:v>
                </c:pt>
                <c:pt idx="791">
                  <c:v>4.8990982008661093E-7</c:v>
                </c:pt>
                <c:pt idx="792">
                  <c:v>4.6540127085224493E-7</c:v>
                </c:pt>
                <c:pt idx="793">
                  <c:v>3.8509427223619651E-7</c:v>
                </c:pt>
                <c:pt idx="794">
                  <c:v>2.7059405645917533E-7</c:v>
                </c:pt>
                <c:pt idx="795">
                  <c:v>1.5239438086876364E-7</c:v>
                </c:pt>
                <c:pt idx="796">
                  <c:v>6.1663417610381529E-8</c:v>
                </c:pt>
                <c:pt idx="797">
                  <c:v>2.1926070328427651E-8</c:v>
                </c:pt>
                <c:pt idx="798">
                  <c:v>4.2874521942291286E-8</c:v>
                </c:pt>
                <c:pt idx="799">
                  <c:v>1.1792660605068627E-7</c:v>
                </c:pt>
                <c:pt idx="800">
                  <c:v>2.2614771053140812E-7</c:v>
                </c:pt>
                <c:pt idx="801">
                  <c:v>3.3798121995863148E-7</c:v>
                </c:pt>
                <c:pt idx="802">
                  <c:v>4.2321388711141824E-7</c:v>
                </c:pt>
                <c:pt idx="803">
                  <c:v>4.5903064033691397E-7</c:v>
                </c:pt>
                <c:pt idx="804">
                  <c:v>4.3603029806991547E-7</c:v>
                </c:pt>
                <c:pt idx="805">
                  <c:v>3.6058646706052381E-7</c:v>
                </c:pt>
                <c:pt idx="806">
                  <c:v>2.529911159392272E-7</c:v>
                </c:pt>
                <c:pt idx="807">
                  <c:v>1.4190761767288307E-7</c:v>
                </c:pt>
                <c:pt idx="808">
                  <c:v>5.6640351790949333E-8</c:v>
                </c:pt>
                <c:pt idx="809">
                  <c:v>1.932536198455349E-8</c:v>
                </c:pt>
                <c:pt idx="810">
                  <c:v>3.9093215672852629E-8</c:v>
                </c:pt>
                <c:pt idx="811">
                  <c:v>1.0977172279349445E-7</c:v>
                </c:pt>
                <c:pt idx="812">
                  <c:v>2.1167800116073366E-7</c:v>
                </c:pt>
                <c:pt idx="813">
                  <c:v>3.1700471733210468E-7</c:v>
                </c:pt>
                <c:pt idx="814">
                  <c:v>3.9731171594815701E-7</c:v>
                </c:pt>
                <c:pt idx="815">
                  <c:v>4.3110909388532815E-7</c:v>
                </c:pt>
                <c:pt idx="816">
                  <c:v>4.0952171907320442E-7</c:v>
                </c:pt>
                <c:pt idx="817">
                  <c:v>3.3852735903808255E-7</c:v>
                </c:pt>
                <c:pt idx="818">
                  <c:v>2.3722153603476296E-7</c:v>
                </c:pt>
                <c:pt idx="819">
                  <c:v>1.325957231506432E-7</c:v>
                </c:pt>
                <c:pt idx="820">
                  <c:v>5.2266253962112932E-8</c:v>
                </c:pt>
                <c:pt idx="821">
                  <c:v>1.7107248619771233E-8</c:v>
                </c:pt>
                <c:pt idx="822">
                  <c:v>3.5751722495870788E-8</c:v>
                </c:pt>
                <c:pt idx="823">
                  <c:v>1.0240777392520805E-7</c:v>
                </c:pt>
                <c:pt idx="824">
                  <c:v>1.9854238902364727E-7</c:v>
                </c:pt>
                <c:pt idx="825">
                  <c:v>2.9794416583580261E-7</c:v>
                </c:pt>
                <c:pt idx="826">
                  <c:v>3.7378309201030055E-7</c:v>
                </c:pt>
                <c:pt idx="827">
                  <c:v>4.0577166326879861E-7</c:v>
                </c:pt>
                <c:pt idx="828">
                  <c:v>3.855064807512043E-7</c:v>
                </c:pt>
                <c:pt idx="829">
                  <c:v>3.1859625887290248E-7</c:v>
                </c:pt>
                <c:pt idx="830">
                  <c:v>2.2303531302549282E-7</c:v>
                </c:pt>
                <c:pt idx="831">
                  <c:v>1.2428979597910784E-7</c:v>
                </c:pt>
                <c:pt idx="832">
                  <c:v>4.8436881501213169E-8</c:v>
                </c:pt>
                <c:pt idx="833">
                  <c:v>1.5206699504456998E-8</c:v>
                </c:pt>
                <c:pt idx="834">
                  <c:v>3.2784714058245162E-8</c:v>
                </c:pt>
                <c:pt idx="835">
                  <c:v>9.5735799639876339E-8</c:v>
                </c:pt>
                <c:pt idx="836">
                  <c:v>1.8658164556020269E-7</c:v>
                </c:pt>
                <c:pt idx="837">
                  <c:v>2.8057039539278996E-7</c:v>
                </c:pt>
                <c:pt idx="838">
                  <c:v>3.5234452893644432E-7</c:v>
                </c:pt>
                <c:pt idx="839">
                  <c:v>3.8270584383696329E-7</c:v>
                </c:pt>
                <c:pt idx="840">
                  <c:v>3.6367579874700729E-7</c:v>
                </c:pt>
                <c:pt idx="841">
                  <c:v>3.0051935296656414E-7</c:v>
                </c:pt>
                <c:pt idx="842">
                  <c:v>2.1022113424307127E-7</c:v>
                </c:pt>
                <c:pt idx="843">
                  <c:v>1.1684697688953785E-7</c:v>
                </c:pt>
                <c:pt idx="844">
                  <c:v>4.5067262905698462E-8</c:v>
                </c:pt>
                <c:pt idx="845">
                  <c:v>1.3570440036310178E-8</c:v>
                </c:pt>
                <c:pt idx="846">
                  <c:v>3.0138915757675285E-8</c:v>
                </c:pt>
                <c:pt idx="847">
                  <c:v>8.9670977246685857E-8</c:v>
                </c:pt>
                <c:pt idx="848">
                  <c:v>1.7565886397119141E-7</c:v>
                </c:pt>
                <c:pt idx="849">
                  <c:v>2.6468920668462497E-7</c:v>
                </c:pt>
                <c:pt idx="850">
                  <c:v>3.3275346359321092E-7</c:v>
                </c:pt>
                <c:pt idx="851">
                  <c:v>3.6164675069569757E-7</c:v>
                </c:pt>
                <c:pt idx="852">
                  <c:v>3.4377371687078967E-7</c:v>
                </c:pt>
                <c:pt idx="853">
                  <c:v>2.8407788806381171E-7</c:v>
                </c:pt>
                <c:pt idx="854">
                  <c:v>1.986100983645608E-7</c:v>
                </c:pt>
                <c:pt idx="855">
                  <c:v>1.1015491301953963E-7</c:v>
                </c:pt>
                <c:pt idx="856">
                  <c:v>4.2090804922692716E-8</c:v>
                </c:pt>
                <c:pt idx="857">
                  <c:v>1.2156654116876786E-8</c:v>
                </c:pt>
                <c:pt idx="858">
                  <c:v>2.7769684072679859E-8</c:v>
                </c:pt>
                <c:pt idx="859">
                  <c:v>8.4140388993884693E-8</c:v>
                </c:pt>
                <c:pt idx="860">
                  <c:v>1.6565425080730521E-7</c:v>
                </c:pt>
                <c:pt idx="861">
                  <c:v>2.5013169838837E-7</c:v>
                </c:pt>
                <c:pt idx="862">
                  <c:v>3.1479858331225397E-7</c:v>
                </c:pt>
                <c:pt idx="863">
                  <c:v>3.4236074941591511E-7</c:v>
                </c:pt>
                <c:pt idx="864">
                  <c:v>3.2557106504561322E-7</c:v>
                </c:pt>
                <c:pt idx="865">
                  <c:v>2.6906948020060073E-7</c:v>
                </c:pt>
                <c:pt idx="866">
                  <c:v>1.8804892929954407E-7</c:v>
                </c:pt>
                <c:pt idx="867">
                  <c:v>1.0411018021101507E-7</c:v>
                </c:pt>
                <c:pt idx="868">
                  <c:v>3.9448726915579423E-8</c:v>
                </c:pt>
                <c:pt idx="869">
                  <c:v>1.0929850146579665E-8</c:v>
                </c:pt>
                <c:pt idx="870">
                  <c:v>2.5640857750859627E-8</c:v>
                </c:pt>
                <c:pt idx="871">
                  <c:v>7.9083022068781373E-8</c:v>
                </c:pt>
                <c:pt idx="872">
                  <c:v>1.5646959032128565E-7</c:v>
                </c:pt>
                <c:pt idx="873">
                  <c:v>2.3675649935267039E-7</c:v>
                </c:pt>
                <c:pt idx="874">
                  <c:v>2.9830429024241582E-7</c:v>
                </c:pt>
                <c:pt idx="875">
                  <c:v>3.2465587285525388E-7</c:v>
                </c:pt>
                <c:pt idx="876">
                  <c:v>3.0887885236387589E-7</c:v>
                </c:pt>
                <c:pt idx="877">
                  <c:v>2.5533341269959621E-7</c:v>
                </c:pt>
                <c:pt idx="878">
                  <c:v>1.7841560142264155E-7</c:v>
                </c:pt>
                <c:pt idx="879">
                  <c:v>9.8633908242683296E-8</c:v>
                </c:pt>
                <c:pt idx="880">
                  <c:v>3.709445081028016E-8</c:v>
                </c:pt>
                <c:pt idx="881">
                  <c:v>9.8616050834090804E-9</c:v>
                </c:pt>
                <c:pt idx="882">
                  <c:v>2.3720963109570232E-8</c:v>
                </c:pt>
                <c:pt idx="883">
                  <c:v>7.4446048304290689E-8</c:v>
                </c:pt>
                <c:pt idx="884">
                  <c:v>1.4801633952886263E-7</c:v>
                </c:pt>
                <c:pt idx="885">
                  <c:v>2.244348874239209E-7</c:v>
                </c:pt>
                <c:pt idx="886">
                  <c:v>2.8311284394113099E-7</c:v>
                </c:pt>
                <c:pt idx="887">
                  <c:v>3.0836024345600487E-7</c:v>
                </c:pt>
                <c:pt idx="888">
                  <c:v>2.9353115373740858E-7</c:v>
                </c:pt>
                <c:pt idx="889">
                  <c:v>2.4272459411598452E-7</c:v>
                </c:pt>
                <c:pt idx="890">
                  <c:v>1.6959924998884025E-7</c:v>
                </c:pt>
                <c:pt idx="891">
                  <c:v>9.3655411538863444E-8</c:v>
                </c:pt>
                <c:pt idx="892">
                  <c:v>3.4988839119630005E-8</c:v>
                </c:pt>
                <c:pt idx="893">
                  <c:v>8.9284810785875631E-9</c:v>
                </c:pt>
                <c:pt idx="894">
                  <c:v>2.1984404529829528E-8</c:v>
                </c:pt>
                <c:pt idx="895">
                  <c:v>7.0184452149585992E-8</c:v>
                </c:pt>
                <c:pt idx="896">
                  <c:v>1.402186044435193E-7</c:v>
                </c:pt>
                <c:pt idx="897">
                  <c:v>2.130604622092608E-7</c:v>
                </c:pt>
                <c:pt idx="898">
                  <c:v>2.6909031384395754E-7</c:v>
                </c:pt>
                <c:pt idx="899">
                  <c:v>2.9332653759728685E-7</c:v>
                </c:pt>
                <c:pt idx="900">
                  <c:v>2.7938734207354449E-7</c:v>
                </c:pt>
                <c:pt idx="901">
                  <c:v>2.3112397505915447E-7</c:v>
                </c:pt>
                <c:pt idx="902">
                  <c:v>1.6151207607256167E-7</c:v>
                </c:pt>
                <c:pt idx="903">
                  <c:v>8.9115165404247907E-8</c:v>
                </c:pt>
                <c:pt idx="904">
                  <c:v>3.3099450884685979E-8</c:v>
                </c:pt>
                <c:pt idx="905">
                  <c:v>8.1109837944017562E-9</c:v>
                </c:pt>
                <c:pt idx="906">
                  <c:v>2.0408488221551026E-8</c:v>
                </c:pt>
                <c:pt idx="907">
                  <c:v>6.6258352058810679E-8</c:v>
                </c:pt>
                <c:pt idx="908">
                  <c:v>1.3301016384172465E-7</c:v>
                </c:pt>
                <c:pt idx="909">
                  <c:v>2.0253798419619592E-7</c:v>
                </c:pt>
                <c:pt idx="910">
                  <c:v>2.5611839461896969E-7</c:v>
                </c:pt>
                <c:pt idx="911">
                  <c:v>2.7942603312549483E-7</c:v>
                </c:pt>
                <c:pt idx="912">
                  <c:v>2.6632167145344659E-7</c:v>
                </c:pt>
                <c:pt idx="913">
                  <c:v>2.2042292296016494E-7</c:v>
                </c:pt>
                <c:pt idx="914">
                  <c:v>1.5406925698299212E-7</c:v>
                </c:pt>
                <c:pt idx="915">
                  <c:v>8.4961085730443262E-8</c:v>
                </c:pt>
                <c:pt idx="916">
                  <c:v>3.1396672569532494E-8</c:v>
                </c:pt>
                <c:pt idx="917">
                  <c:v>7.392520722034614E-9</c:v>
                </c:pt>
                <c:pt idx="918">
                  <c:v>1.8974463905713018E-8</c:v>
                </c:pt>
                <c:pt idx="919">
                  <c:v>6.2633446926294087E-8</c:v>
                </c:pt>
                <c:pt idx="920">
                  <c:v>1.2633298114555328E-7</c:v>
                </c:pt>
                <c:pt idx="921">
                  <c:v>1.9278411881129281E-7</c:v>
                </c:pt>
                <c:pt idx="922">
                  <c:v>2.4409440616676073E-7</c:v>
                </c:pt>
                <c:pt idx="923">
                  <c:v>2.6654712123692512E-7</c:v>
                </c:pt>
                <c:pt idx="924">
                  <c:v>2.5422402119079363E-7</c:v>
                </c:pt>
                <c:pt idx="925">
                  <c:v>2.1052991859998018E-7</c:v>
                </c:pt>
                <c:pt idx="926">
                  <c:v>1.4720754773136602E-7</c:v>
                </c:pt>
                <c:pt idx="927">
                  <c:v>8.1151505230733272E-8</c:v>
                </c:pt>
                <c:pt idx="928">
                  <c:v>2.9858777660382072E-8</c:v>
                </c:pt>
                <c:pt idx="929">
                  <c:v>6.7594383844998416E-9</c:v>
                </c:pt>
                <c:pt idx="930">
                  <c:v>1.7666259914582217E-8</c:v>
                </c:pt>
                <c:pt idx="931">
                  <c:v>5.9279751186773917E-8</c:v>
                </c:pt>
                <c:pt idx="932">
                  <c:v>1.2013571630530338E-7</c:v>
                </c:pt>
                <c:pt idx="933">
                  <c:v>1.8372371612672967E-7</c:v>
                </c:pt>
                <c:pt idx="934">
                  <c:v>2.329268292682945E-7</c:v>
                </c:pt>
                <c:pt idx="935">
                  <c:v>2.5459009806693719E-7</c:v>
                </c:pt>
                <c:pt idx="936">
                  <c:v>2.4300287206655009E-7</c:v>
                </c:pt>
                <c:pt idx="937">
                  <c:v>2.0136311552255418E-7</c:v>
                </c:pt>
                <c:pt idx="938">
                  <c:v>1.4086519144630242E-7</c:v>
                </c:pt>
                <c:pt idx="939">
                  <c:v>7.7649220970550574E-8</c:v>
                </c:pt>
                <c:pt idx="940">
                  <c:v>2.8465081325615098E-8</c:v>
                </c:pt>
                <c:pt idx="941">
                  <c:v>6.2004345302757712E-9</c:v>
                </c:pt>
                <c:pt idx="942">
                  <c:v>1.6469887944761238E-8</c:v>
                </c:pt>
                <c:pt idx="943">
                  <c:v>5.6170776350838931E-8</c:v>
                </c:pt>
                <c:pt idx="944">
                  <c:v>1.1437372579949121E-7</c:v>
                </c:pt>
                <c:pt idx="945">
                  <c:v>1.7529427521242946E-7</c:v>
                </c:pt>
                <c:pt idx="946">
                  <c:v>2.2253604964359757E-7</c:v>
                </c:pt>
                <c:pt idx="947">
                  <c:v>2.4346939686602615E-7</c:v>
                </c:pt>
                <c:pt idx="948">
                  <c:v>2.3257191327252004E-7</c:v>
                </c:pt>
                <c:pt idx="949">
                  <c:v>1.9285406032828005E-7</c:v>
                </c:pt>
                <c:pt idx="950">
                  <c:v>1.3499010401940507E-7</c:v>
                </c:pt>
                <c:pt idx="951">
                  <c:v>7.4420750308784797E-8</c:v>
                </c:pt>
                <c:pt idx="952">
                  <c:v>2.7198619027069044E-8</c:v>
                </c:pt>
                <c:pt idx="953">
                  <c:v>5.7057024658105642E-9</c:v>
                </c:pt>
                <c:pt idx="954">
                  <c:v>1.5373145433711913E-8</c:v>
                </c:pt>
                <c:pt idx="955">
                  <c:v>5.3283903034271742E-8</c:v>
                </c:pt>
                <c:pt idx="956">
                  <c:v>1.0900757451747873E-7</c:v>
                </c:pt>
                <c:pt idx="957">
                  <c:v>1.6743701543177877E-7</c:v>
                </c:pt>
                <c:pt idx="958">
                  <c:v>2.1285063765830057E-7</c:v>
                </c:pt>
                <c:pt idx="959">
                  <c:v>2.3310614741290799E-7</c:v>
                </c:pt>
                <c:pt idx="960">
                  <c:v>2.2285897111564448E-7</c:v>
                </c:pt>
                <c:pt idx="961">
                  <c:v>1.8493801991101183E-7</c:v>
                </c:pt>
                <c:pt idx="962">
                  <c:v>1.2953540975312198E-7</c:v>
                </c:pt>
                <c:pt idx="963">
                  <c:v>7.1436628521258246E-8</c:v>
                </c:pt>
                <c:pt idx="964">
                  <c:v>2.6044211967440199E-8</c:v>
                </c:pt>
                <c:pt idx="965">
                  <c:v>5.2668492090656547E-9</c:v>
                </c:pt>
                <c:pt idx="966">
                  <c:v>1.4366061994970247E-8</c:v>
                </c:pt>
                <c:pt idx="967">
                  <c:v>5.0598297593714582E-8</c:v>
                </c:pt>
                <c:pt idx="968">
                  <c:v>1.0400154764207913E-7</c:v>
                </c:pt>
                <c:pt idx="969">
                  <c:v>1.6010357296983718E-7</c:v>
                </c:pt>
                <c:pt idx="970">
                  <c:v>2.0380958049971085E-7</c:v>
                </c:pt>
                <c:pt idx="971">
                  <c:v>2.2343487254274801E-7</c:v>
                </c:pt>
                <c:pt idx="972">
                  <c:v>2.1379856843107861E-7</c:v>
                </c:pt>
                <c:pt idx="973">
                  <c:v>1.7756216610366315E-7</c:v>
                </c:pt>
                <c:pt idx="974">
                  <c:v>1.2446316165419176E-7</c:v>
                </c:pt>
                <c:pt idx="975">
                  <c:v>6.8674533847230396E-8</c:v>
                </c:pt>
                <c:pt idx="976">
                  <c:v>2.4989806395928639E-8</c:v>
                </c:pt>
                <c:pt idx="977">
                  <c:v>4.876977335972307E-9</c:v>
                </c:pt>
                <c:pt idx="978">
                  <c:v>1.3438741647941288E-8</c:v>
                </c:pt>
                <c:pt idx="979">
                  <c:v>4.8095432967752791E-8</c:v>
                </c:pt>
                <c:pt idx="980">
                  <c:v>9.9324394708255648E-8</c:v>
                </c:pt>
                <c:pt idx="981">
                  <c:v>1.5324483995297651E-7</c:v>
                </c:pt>
                <c:pt idx="982">
                  <c:v>1.9535335347252371E-7</c:v>
                </c:pt>
                <c:pt idx="983">
                  <c:v>2.1439158320808492E-7</c:v>
                </c:pt>
                <c:pt idx="984">
                  <c:v>2.0533192458221343E-7</c:v>
                </c:pt>
                <c:pt idx="985">
                  <c:v>1.7067515885653174E-7</c:v>
                </c:pt>
                <c:pt idx="986">
                  <c:v>1.19736156788048E-7</c:v>
                </c:pt>
                <c:pt idx="987">
                  <c:v>6.6110879626185187E-8</c:v>
                </c:pt>
                <c:pt idx="988">
                  <c:v>2.4024167026295229E-8</c:v>
                </c:pt>
                <c:pt idx="989">
                  <c:v>4.5298739564577099E-9</c:v>
                </c:pt>
                <c:pt idx="990">
                  <c:v>1.258352058810409E-8</c:v>
                </c:pt>
                <c:pt idx="991">
                  <c:v>4.5759609517999093E-8</c:v>
                </c:pt>
                <c:pt idx="992">
                  <c:v>9.4947097427045614E-8</c:v>
                </c:pt>
                <c:pt idx="993">
                  <c:v>1.4682361344662998E-7</c:v>
                </c:pt>
                <c:pt idx="994">
                  <c:v>1.8743582493787282E-7</c:v>
                </c:pt>
                <c:pt idx="995">
                  <c:v>2.0592568341790798E-7</c:v>
                </c:pt>
                <c:pt idx="996">
                  <c:v>1.974091876367224E-7</c:v>
                </c:pt>
                <c:pt idx="997">
                  <c:v>1.6423681900028386E-7</c:v>
                </c:pt>
                <c:pt idx="998">
                  <c:v>1.1532463280703658E-7</c:v>
                </c:pt>
                <c:pt idx="999">
                  <c:v>6.3728403696483977E-8</c:v>
                </c:pt>
                <c:pt idx="1000">
                  <c:v>2.3137918719028778E-8</c:v>
                </c:pt>
                <c:pt idx="1001">
                  <c:v>4.2206282831590163E-9</c:v>
                </c:pt>
                <c:pt idx="1002">
                  <c:v>1.1793330257890825E-8</c:v>
                </c:pt>
                <c:pt idx="1003">
                  <c:v>4.3576541317579131E-8</c:v>
                </c:pt>
                <c:pt idx="1004">
                  <c:v>9.0845845920327157E-8</c:v>
                </c:pt>
                <c:pt idx="1005">
                  <c:v>1.4080120239884646E-7</c:v>
                </c:pt>
                <c:pt idx="1006">
                  <c:v>1.8000863108082091E-7</c:v>
                </c:pt>
                <c:pt idx="1007">
                  <c:v>1.9798657718120934E-7</c:v>
                </c:pt>
                <c:pt idx="1008">
                  <c:v>1.8998199377967081E-7</c:v>
                </c:pt>
                <c:pt idx="1009">
                  <c:v>1.5820696736558675E-7</c:v>
                </c:pt>
                <c:pt idx="1010">
                  <c:v>1.111988273635031E-7</c:v>
                </c:pt>
                <c:pt idx="1011">
                  <c:v>6.1507909343889432E-8</c:v>
                </c:pt>
                <c:pt idx="1012">
                  <c:v>2.2322281581571339E-8</c:v>
                </c:pt>
                <c:pt idx="1013">
                  <c:v>3.9444262563431334E-9</c:v>
                </c:pt>
                <c:pt idx="1014">
                  <c:v>1.1062366999508988E-8</c:v>
                </c:pt>
                <c:pt idx="1015">
                  <c:v>4.1533207339395205E-8</c:v>
                </c:pt>
                <c:pt idx="1016">
                  <c:v>8.6997574368667013E-8</c:v>
                </c:pt>
                <c:pt idx="1017">
                  <c:v>1.3514710040328065E-7</c:v>
                </c:pt>
                <c:pt idx="1018">
                  <c:v>1.7303531302549266E-7</c:v>
                </c:pt>
                <c:pt idx="1019">
                  <c:v>1.9053259721126897E-7</c:v>
                </c:pt>
                <c:pt idx="1020">
                  <c:v>1.8301165195910819E-7</c:v>
                </c:pt>
                <c:pt idx="1021">
                  <c:v>1.5255137725263855E-7</c:v>
                </c:pt>
                <c:pt idx="1022">
                  <c:v>1.0733567463801596E-7</c:v>
                </c:pt>
                <c:pt idx="1023">
                  <c:v>5.9436821976518123E-8</c:v>
                </c:pt>
              </c:numCache>
            </c:numRef>
          </c:yVal>
          <c:smooth val="1"/>
        </c:ser>
        <c:axId val="53496832"/>
        <c:axId val="53511296"/>
      </c:scatterChart>
      <c:valAx>
        <c:axId val="53496832"/>
        <c:scaling>
          <c:orientation val="minMax"/>
          <c:max val="6.0000000000001208E-13"/>
          <c:min val="3.0000000000000614E-13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Time </a:t>
                </a:r>
                <a:r>
                  <a:rPr lang="fr-FR" baseline="0" dirty="0" smtClean="0"/>
                  <a:t> (s)</a:t>
                </a:r>
                <a:endParaRPr lang="fr-FR" dirty="0"/>
              </a:p>
            </c:rich>
          </c:tx>
          <c:layout/>
        </c:title>
        <c:numFmt formatCode="0.00E+00" sourceLinked="1"/>
        <c:tickLblPos val="nextTo"/>
        <c:crossAx val="53511296"/>
        <c:crosses val="autoZero"/>
        <c:crossBetween val="midCat"/>
        <c:majorUnit val="1.0000000000000163E-13"/>
      </c:valAx>
      <c:valAx>
        <c:axId val="53511296"/>
        <c:scaling>
          <c:orientation val="minMax"/>
          <c:max val="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err="1" smtClean="0"/>
                  <a:t>Intensity</a:t>
                </a:r>
                <a:r>
                  <a:rPr lang="fr-FR" dirty="0" smtClean="0"/>
                  <a:t> (AU)</a:t>
                </a:r>
                <a:endParaRPr lang="fr-FR" dirty="0"/>
              </a:p>
            </c:rich>
          </c:tx>
          <c:layout/>
        </c:title>
        <c:numFmt formatCode="0.00" sourceLinked="1"/>
        <c:tickLblPos val="nextTo"/>
        <c:crossAx val="53496832"/>
        <c:crosses val="autoZero"/>
        <c:crossBetween val="midCat"/>
        <c:majorUnit val="0.5"/>
      </c:valAx>
    </c:plotArea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dirty="0" err="1" smtClean="0"/>
              <a:t>Residual</a:t>
            </a:r>
            <a:r>
              <a:rPr lang="fr-FR" baseline="0" dirty="0" smtClean="0"/>
              <a:t> phase</a:t>
            </a:r>
            <a:endParaRPr lang="fr-FR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6856263862059098"/>
          <c:y val="0.14863421549676592"/>
          <c:w val="0.67762974731780079"/>
          <c:h val="0.79707872846537364"/>
        </c:manualLayout>
      </c:layout>
      <c:scatterChart>
        <c:scatterStyle val="smoothMarker"/>
        <c:ser>
          <c:idx val="0"/>
          <c:order val="0"/>
          <c:tx>
            <c:strRef>
              <c:f>new!$E$1:$E$2</c:f>
              <c:strCache>
                <c:ptCount val="1"/>
                <c:pt idx="0">
                  <c:v>28 mai 2010, solution optimale du nombre de traits de l'étireur : 1429 tr.mm-1 -&gt; phase correspondante</c:v>
                </c:pt>
              </c:strCache>
            </c:strRef>
          </c:tx>
          <c:marker>
            <c:symbol val="none"/>
          </c:marker>
          <c:xVal>
            <c:numRef>
              <c:f>new!$D$3:$D$415</c:f>
              <c:numCache>
                <c:formatCode>0.00</c:formatCode>
                <c:ptCount val="413"/>
                <c:pt idx="0">
                  <c:v>914.35999999999797</c:v>
                </c:pt>
                <c:pt idx="1">
                  <c:v>913.596</c:v>
                </c:pt>
                <c:pt idx="2">
                  <c:v>912.83300000000008</c:v>
                </c:pt>
                <c:pt idx="3">
                  <c:v>912.072</c:v>
                </c:pt>
                <c:pt idx="4">
                  <c:v>911.31199999999797</c:v>
                </c:pt>
                <c:pt idx="5">
                  <c:v>910.55400000000009</c:v>
                </c:pt>
                <c:pt idx="6">
                  <c:v>909.79600000000005</c:v>
                </c:pt>
                <c:pt idx="7">
                  <c:v>909.04</c:v>
                </c:pt>
                <c:pt idx="8">
                  <c:v>908.28500000000054</c:v>
                </c:pt>
                <c:pt idx="9">
                  <c:v>907.53199999999947</c:v>
                </c:pt>
                <c:pt idx="10">
                  <c:v>906.77900000000352</c:v>
                </c:pt>
                <c:pt idx="11">
                  <c:v>906.02800000000002</c:v>
                </c:pt>
                <c:pt idx="12">
                  <c:v>905.27800000000354</c:v>
                </c:pt>
                <c:pt idx="13">
                  <c:v>904.53</c:v>
                </c:pt>
                <c:pt idx="14">
                  <c:v>903.78200000000004</c:v>
                </c:pt>
                <c:pt idx="15">
                  <c:v>903.03599999999949</c:v>
                </c:pt>
                <c:pt idx="16">
                  <c:v>902.29100000000005</c:v>
                </c:pt>
                <c:pt idx="17">
                  <c:v>901.54699999999946</c:v>
                </c:pt>
                <c:pt idx="18">
                  <c:v>900.80499999999938</c:v>
                </c:pt>
                <c:pt idx="19">
                  <c:v>900.06399999999996</c:v>
                </c:pt>
                <c:pt idx="20">
                  <c:v>899.32399999999996</c:v>
                </c:pt>
                <c:pt idx="21">
                  <c:v>898.58500000000004</c:v>
                </c:pt>
                <c:pt idx="22">
                  <c:v>897.84699999999748</c:v>
                </c:pt>
                <c:pt idx="23">
                  <c:v>897.11099999999999</c:v>
                </c:pt>
                <c:pt idx="24">
                  <c:v>896.375</c:v>
                </c:pt>
                <c:pt idx="25">
                  <c:v>895.64099999999996</c:v>
                </c:pt>
                <c:pt idx="26">
                  <c:v>894.90899999999999</c:v>
                </c:pt>
                <c:pt idx="27">
                  <c:v>894.17700000000002</c:v>
                </c:pt>
                <c:pt idx="28">
                  <c:v>893.44699999999796</c:v>
                </c:pt>
                <c:pt idx="29">
                  <c:v>892.71699999999998</c:v>
                </c:pt>
                <c:pt idx="30">
                  <c:v>891.98900000000003</c:v>
                </c:pt>
                <c:pt idx="31">
                  <c:v>891.26300000000003</c:v>
                </c:pt>
                <c:pt idx="32">
                  <c:v>890.53699999999947</c:v>
                </c:pt>
                <c:pt idx="33">
                  <c:v>889.81299999999749</c:v>
                </c:pt>
                <c:pt idx="34">
                  <c:v>889.08900000000051</c:v>
                </c:pt>
                <c:pt idx="35">
                  <c:v>888.36699999999746</c:v>
                </c:pt>
                <c:pt idx="36">
                  <c:v>887.64599999999996</c:v>
                </c:pt>
                <c:pt idx="37">
                  <c:v>886.92599999999948</c:v>
                </c:pt>
                <c:pt idx="38">
                  <c:v>886.20799999999997</c:v>
                </c:pt>
                <c:pt idx="39">
                  <c:v>885.49</c:v>
                </c:pt>
                <c:pt idx="40">
                  <c:v>884.77400000000353</c:v>
                </c:pt>
                <c:pt idx="41">
                  <c:v>884.05899999999997</c:v>
                </c:pt>
                <c:pt idx="42">
                  <c:v>883.34499999999946</c:v>
                </c:pt>
                <c:pt idx="43">
                  <c:v>882.63199999999949</c:v>
                </c:pt>
                <c:pt idx="44">
                  <c:v>881.92</c:v>
                </c:pt>
                <c:pt idx="45">
                  <c:v>881.21</c:v>
                </c:pt>
                <c:pt idx="46">
                  <c:v>880.50099999999998</c:v>
                </c:pt>
                <c:pt idx="47">
                  <c:v>879.79200000000003</c:v>
                </c:pt>
                <c:pt idx="48">
                  <c:v>879.08500000000004</c:v>
                </c:pt>
                <c:pt idx="49">
                  <c:v>878.37900000000002</c:v>
                </c:pt>
                <c:pt idx="50">
                  <c:v>877.67400000000055</c:v>
                </c:pt>
                <c:pt idx="51">
                  <c:v>876.971</c:v>
                </c:pt>
                <c:pt idx="52">
                  <c:v>876.26800000000003</c:v>
                </c:pt>
                <c:pt idx="53">
                  <c:v>875.56699999999796</c:v>
                </c:pt>
                <c:pt idx="54">
                  <c:v>874.86599999999748</c:v>
                </c:pt>
                <c:pt idx="55">
                  <c:v>874.16699999999946</c:v>
                </c:pt>
                <c:pt idx="56">
                  <c:v>873.46899999999948</c:v>
                </c:pt>
                <c:pt idx="57">
                  <c:v>872.77199999999993</c:v>
                </c:pt>
                <c:pt idx="58">
                  <c:v>872.07599999999991</c:v>
                </c:pt>
                <c:pt idx="59">
                  <c:v>871.38099999999997</c:v>
                </c:pt>
                <c:pt idx="60">
                  <c:v>870.68799999999999</c:v>
                </c:pt>
                <c:pt idx="61">
                  <c:v>869.995</c:v>
                </c:pt>
                <c:pt idx="62">
                  <c:v>869.30399999999997</c:v>
                </c:pt>
                <c:pt idx="63">
                  <c:v>868.61299999999949</c:v>
                </c:pt>
                <c:pt idx="64">
                  <c:v>867.92399999999998</c:v>
                </c:pt>
                <c:pt idx="65">
                  <c:v>867.23599999999999</c:v>
                </c:pt>
                <c:pt idx="66">
                  <c:v>866.54899999999998</c:v>
                </c:pt>
                <c:pt idx="67">
                  <c:v>865.86300000000006</c:v>
                </c:pt>
                <c:pt idx="68">
                  <c:v>865.17800000000352</c:v>
                </c:pt>
                <c:pt idx="69">
                  <c:v>864.49400000000003</c:v>
                </c:pt>
                <c:pt idx="70">
                  <c:v>863.81199999999797</c:v>
                </c:pt>
                <c:pt idx="71">
                  <c:v>863.13</c:v>
                </c:pt>
                <c:pt idx="72">
                  <c:v>862.44900000000007</c:v>
                </c:pt>
                <c:pt idx="73">
                  <c:v>861.77000000000055</c:v>
                </c:pt>
                <c:pt idx="74">
                  <c:v>861.09100000000001</c:v>
                </c:pt>
                <c:pt idx="75">
                  <c:v>860.41399999999999</c:v>
                </c:pt>
                <c:pt idx="76">
                  <c:v>859.73799999999949</c:v>
                </c:pt>
                <c:pt idx="77">
                  <c:v>859.06299999999749</c:v>
                </c:pt>
                <c:pt idx="78">
                  <c:v>858.38799999999947</c:v>
                </c:pt>
                <c:pt idx="79">
                  <c:v>857.71500000000003</c:v>
                </c:pt>
                <c:pt idx="80">
                  <c:v>857.04300000000001</c:v>
                </c:pt>
                <c:pt idx="81">
                  <c:v>856.37199999999996</c:v>
                </c:pt>
                <c:pt idx="82">
                  <c:v>855.702</c:v>
                </c:pt>
                <c:pt idx="83">
                  <c:v>855.03300000000002</c:v>
                </c:pt>
                <c:pt idx="84">
                  <c:v>854.36499999999796</c:v>
                </c:pt>
                <c:pt idx="85">
                  <c:v>853.69900000000052</c:v>
                </c:pt>
                <c:pt idx="86">
                  <c:v>853.03300000000002</c:v>
                </c:pt>
                <c:pt idx="87">
                  <c:v>852.36799999999357</c:v>
                </c:pt>
                <c:pt idx="88">
                  <c:v>851.70399999999995</c:v>
                </c:pt>
                <c:pt idx="89">
                  <c:v>851.04199999999946</c:v>
                </c:pt>
                <c:pt idx="90">
                  <c:v>850.38</c:v>
                </c:pt>
                <c:pt idx="91">
                  <c:v>849.71899999999994</c:v>
                </c:pt>
                <c:pt idx="92">
                  <c:v>849.06000000000006</c:v>
                </c:pt>
                <c:pt idx="93">
                  <c:v>848.40100000000007</c:v>
                </c:pt>
                <c:pt idx="94">
                  <c:v>847.74400000000003</c:v>
                </c:pt>
                <c:pt idx="95">
                  <c:v>847.08699999999999</c:v>
                </c:pt>
                <c:pt idx="96">
                  <c:v>846.43099999999947</c:v>
                </c:pt>
                <c:pt idx="97">
                  <c:v>845.77700000000004</c:v>
                </c:pt>
                <c:pt idx="98">
                  <c:v>845.12300000000005</c:v>
                </c:pt>
                <c:pt idx="99">
                  <c:v>844.471</c:v>
                </c:pt>
                <c:pt idx="100">
                  <c:v>843.81899999999996</c:v>
                </c:pt>
                <c:pt idx="101">
                  <c:v>843.16899999999998</c:v>
                </c:pt>
                <c:pt idx="102">
                  <c:v>842.52</c:v>
                </c:pt>
                <c:pt idx="103">
                  <c:v>841.87099999999998</c:v>
                </c:pt>
                <c:pt idx="104">
                  <c:v>841.22400000000005</c:v>
                </c:pt>
                <c:pt idx="105">
                  <c:v>840.577</c:v>
                </c:pt>
                <c:pt idx="106">
                  <c:v>839.93199999999797</c:v>
                </c:pt>
                <c:pt idx="107">
                  <c:v>839.28699999999992</c:v>
                </c:pt>
                <c:pt idx="108">
                  <c:v>838.64400000000001</c:v>
                </c:pt>
                <c:pt idx="109">
                  <c:v>838.00099999999998</c:v>
                </c:pt>
                <c:pt idx="110">
                  <c:v>837.35899999999947</c:v>
                </c:pt>
                <c:pt idx="111">
                  <c:v>836.71899999999994</c:v>
                </c:pt>
                <c:pt idx="112">
                  <c:v>836.07899999999995</c:v>
                </c:pt>
                <c:pt idx="113">
                  <c:v>835.44099999999946</c:v>
                </c:pt>
                <c:pt idx="114">
                  <c:v>834.803</c:v>
                </c:pt>
                <c:pt idx="115">
                  <c:v>834.16599999999949</c:v>
                </c:pt>
                <c:pt idx="116">
                  <c:v>833.53099999999949</c:v>
                </c:pt>
                <c:pt idx="117">
                  <c:v>832.89599999999996</c:v>
                </c:pt>
                <c:pt idx="118">
                  <c:v>832.26199999999949</c:v>
                </c:pt>
                <c:pt idx="119">
                  <c:v>831.63</c:v>
                </c:pt>
                <c:pt idx="120">
                  <c:v>830.99800000000005</c:v>
                </c:pt>
                <c:pt idx="121">
                  <c:v>830.36699999999746</c:v>
                </c:pt>
                <c:pt idx="122">
                  <c:v>829.73699999999997</c:v>
                </c:pt>
                <c:pt idx="123">
                  <c:v>829.10799999999949</c:v>
                </c:pt>
                <c:pt idx="124">
                  <c:v>828.48</c:v>
                </c:pt>
                <c:pt idx="125">
                  <c:v>827.85300000000007</c:v>
                </c:pt>
                <c:pt idx="126">
                  <c:v>827.22700000000009</c:v>
                </c:pt>
                <c:pt idx="127">
                  <c:v>826.60199999999998</c:v>
                </c:pt>
                <c:pt idx="128">
                  <c:v>825.97699999999998</c:v>
                </c:pt>
                <c:pt idx="129">
                  <c:v>825.35399999999947</c:v>
                </c:pt>
                <c:pt idx="130">
                  <c:v>824.73199999999997</c:v>
                </c:pt>
                <c:pt idx="131">
                  <c:v>824.11</c:v>
                </c:pt>
                <c:pt idx="132">
                  <c:v>823.49</c:v>
                </c:pt>
                <c:pt idx="133">
                  <c:v>822.87</c:v>
                </c:pt>
                <c:pt idx="134">
                  <c:v>822.25199999999938</c:v>
                </c:pt>
                <c:pt idx="135">
                  <c:v>821.63400000000001</c:v>
                </c:pt>
                <c:pt idx="136">
                  <c:v>821.01699999999948</c:v>
                </c:pt>
                <c:pt idx="137">
                  <c:v>820.40199999999948</c:v>
                </c:pt>
                <c:pt idx="138">
                  <c:v>819.78700000000003</c:v>
                </c:pt>
                <c:pt idx="139">
                  <c:v>819.17300000000353</c:v>
                </c:pt>
                <c:pt idx="140">
                  <c:v>818.56</c:v>
                </c:pt>
                <c:pt idx="141">
                  <c:v>817.94799999999748</c:v>
                </c:pt>
                <c:pt idx="142">
                  <c:v>817.33599999999797</c:v>
                </c:pt>
                <c:pt idx="143">
                  <c:v>816.726</c:v>
                </c:pt>
                <c:pt idx="144">
                  <c:v>816.11699999999996</c:v>
                </c:pt>
                <c:pt idx="145">
                  <c:v>815.50800000000004</c:v>
                </c:pt>
                <c:pt idx="146">
                  <c:v>814.90100000000007</c:v>
                </c:pt>
                <c:pt idx="147">
                  <c:v>814.29400000000055</c:v>
                </c:pt>
                <c:pt idx="148">
                  <c:v>813.68799999999999</c:v>
                </c:pt>
                <c:pt idx="149">
                  <c:v>813.08300000000054</c:v>
                </c:pt>
                <c:pt idx="150">
                  <c:v>812.47899999999993</c:v>
                </c:pt>
                <c:pt idx="151">
                  <c:v>811.87599999999998</c:v>
                </c:pt>
                <c:pt idx="152">
                  <c:v>811.27400000000353</c:v>
                </c:pt>
                <c:pt idx="153">
                  <c:v>810.67300000000353</c:v>
                </c:pt>
                <c:pt idx="154">
                  <c:v>810.072</c:v>
                </c:pt>
                <c:pt idx="155">
                  <c:v>809.47299999999996</c:v>
                </c:pt>
                <c:pt idx="156">
                  <c:v>808.87400000000002</c:v>
                </c:pt>
                <c:pt idx="157">
                  <c:v>808.27700000000004</c:v>
                </c:pt>
                <c:pt idx="158">
                  <c:v>807.68000000000052</c:v>
                </c:pt>
                <c:pt idx="159">
                  <c:v>807.08400000000051</c:v>
                </c:pt>
                <c:pt idx="160">
                  <c:v>806.48899999999992</c:v>
                </c:pt>
                <c:pt idx="161">
                  <c:v>805.89400000000001</c:v>
                </c:pt>
                <c:pt idx="162">
                  <c:v>805.30099999999948</c:v>
                </c:pt>
                <c:pt idx="163">
                  <c:v>804.70900000000051</c:v>
                </c:pt>
                <c:pt idx="164">
                  <c:v>804.11700000000008</c:v>
                </c:pt>
                <c:pt idx="165">
                  <c:v>803.52600000000007</c:v>
                </c:pt>
                <c:pt idx="166">
                  <c:v>802.93599999999947</c:v>
                </c:pt>
                <c:pt idx="167">
                  <c:v>802.34699999999748</c:v>
                </c:pt>
                <c:pt idx="168">
                  <c:v>801.75900000000001</c:v>
                </c:pt>
                <c:pt idx="169">
                  <c:v>801.17199999999991</c:v>
                </c:pt>
                <c:pt idx="170">
                  <c:v>800.58600000000001</c:v>
                </c:pt>
                <c:pt idx="171">
                  <c:v>800</c:v>
                </c:pt>
                <c:pt idx="172">
                  <c:v>799.41500000000008</c:v>
                </c:pt>
                <c:pt idx="173">
                  <c:v>798.83099999999797</c:v>
                </c:pt>
                <c:pt idx="174">
                  <c:v>798.24800000000005</c:v>
                </c:pt>
                <c:pt idx="175">
                  <c:v>797.66599999999949</c:v>
                </c:pt>
                <c:pt idx="176">
                  <c:v>797.08500000000004</c:v>
                </c:pt>
                <c:pt idx="177">
                  <c:v>796.505</c:v>
                </c:pt>
                <c:pt idx="178">
                  <c:v>795.92499999999939</c:v>
                </c:pt>
                <c:pt idx="179">
                  <c:v>795.34599999999796</c:v>
                </c:pt>
                <c:pt idx="180">
                  <c:v>794.76799999999946</c:v>
                </c:pt>
                <c:pt idx="181">
                  <c:v>794.19099999999992</c:v>
                </c:pt>
                <c:pt idx="182">
                  <c:v>793.61500000000001</c:v>
                </c:pt>
                <c:pt idx="183">
                  <c:v>793.04</c:v>
                </c:pt>
                <c:pt idx="184">
                  <c:v>792.46499999999946</c:v>
                </c:pt>
                <c:pt idx="185">
                  <c:v>791.89099999999996</c:v>
                </c:pt>
                <c:pt idx="186">
                  <c:v>791.31799999999748</c:v>
                </c:pt>
                <c:pt idx="187">
                  <c:v>790.74600000000009</c:v>
                </c:pt>
                <c:pt idx="188">
                  <c:v>790.17499999999995</c:v>
                </c:pt>
                <c:pt idx="189">
                  <c:v>789.60500000000002</c:v>
                </c:pt>
                <c:pt idx="190">
                  <c:v>789.03499999999997</c:v>
                </c:pt>
                <c:pt idx="191">
                  <c:v>788.46599999999796</c:v>
                </c:pt>
                <c:pt idx="192">
                  <c:v>787.89800000000002</c:v>
                </c:pt>
                <c:pt idx="193">
                  <c:v>787.33099999999797</c:v>
                </c:pt>
                <c:pt idx="194">
                  <c:v>786.76499999999999</c:v>
                </c:pt>
                <c:pt idx="195">
                  <c:v>786.19900000000052</c:v>
                </c:pt>
                <c:pt idx="196">
                  <c:v>785.63499999999999</c:v>
                </c:pt>
                <c:pt idx="197">
                  <c:v>785.07100000000003</c:v>
                </c:pt>
                <c:pt idx="198">
                  <c:v>784.50799999999947</c:v>
                </c:pt>
                <c:pt idx="199">
                  <c:v>783.94499999999948</c:v>
                </c:pt>
                <c:pt idx="200">
                  <c:v>783.38400000000001</c:v>
                </c:pt>
                <c:pt idx="201">
                  <c:v>782.82299999999748</c:v>
                </c:pt>
                <c:pt idx="202">
                  <c:v>782.26299999999947</c:v>
                </c:pt>
                <c:pt idx="203">
                  <c:v>781.70400000000052</c:v>
                </c:pt>
                <c:pt idx="204">
                  <c:v>781.14600000000007</c:v>
                </c:pt>
                <c:pt idx="205">
                  <c:v>780.58800000000053</c:v>
                </c:pt>
                <c:pt idx="206">
                  <c:v>780.03199999999947</c:v>
                </c:pt>
                <c:pt idx="207">
                  <c:v>779.476</c:v>
                </c:pt>
                <c:pt idx="208">
                  <c:v>778.92099999999948</c:v>
                </c:pt>
                <c:pt idx="209">
                  <c:v>778.36599999999748</c:v>
                </c:pt>
                <c:pt idx="210">
                  <c:v>777.81299999999749</c:v>
                </c:pt>
                <c:pt idx="211">
                  <c:v>777.26</c:v>
                </c:pt>
                <c:pt idx="212">
                  <c:v>776.70799999999997</c:v>
                </c:pt>
                <c:pt idx="213">
                  <c:v>776.15699999999947</c:v>
                </c:pt>
                <c:pt idx="214">
                  <c:v>775.60699999999997</c:v>
                </c:pt>
                <c:pt idx="215">
                  <c:v>775.05699999999797</c:v>
                </c:pt>
                <c:pt idx="216">
                  <c:v>774.50800000000004</c:v>
                </c:pt>
                <c:pt idx="217">
                  <c:v>773.95999999999947</c:v>
                </c:pt>
                <c:pt idx="218">
                  <c:v>773.41300000000001</c:v>
                </c:pt>
                <c:pt idx="219">
                  <c:v>772.86699999999746</c:v>
                </c:pt>
                <c:pt idx="220">
                  <c:v>772.32099999999946</c:v>
                </c:pt>
                <c:pt idx="221">
                  <c:v>771.77599999999995</c:v>
                </c:pt>
                <c:pt idx="222">
                  <c:v>771.23199999999997</c:v>
                </c:pt>
                <c:pt idx="223">
                  <c:v>770.68799999999999</c:v>
                </c:pt>
                <c:pt idx="224">
                  <c:v>770.14599999999996</c:v>
                </c:pt>
                <c:pt idx="225">
                  <c:v>769.60400000000004</c:v>
                </c:pt>
                <c:pt idx="226">
                  <c:v>769.06299999999749</c:v>
                </c:pt>
                <c:pt idx="227">
                  <c:v>768.52199999999948</c:v>
                </c:pt>
                <c:pt idx="228">
                  <c:v>767.98299999999949</c:v>
                </c:pt>
                <c:pt idx="229">
                  <c:v>767.44400000000007</c:v>
                </c:pt>
                <c:pt idx="230">
                  <c:v>766.90600000000006</c:v>
                </c:pt>
                <c:pt idx="231">
                  <c:v>766.36799999999357</c:v>
                </c:pt>
                <c:pt idx="232">
                  <c:v>765.83199999999749</c:v>
                </c:pt>
                <c:pt idx="233">
                  <c:v>765.29600000000005</c:v>
                </c:pt>
                <c:pt idx="234">
                  <c:v>764.76099999999997</c:v>
                </c:pt>
                <c:pt idx="235">
                  <c:v>764.22699999999998</c:v>
                </c:pt>
                <c:pt idx="236">
                  <c:v>763.69299999999998</c:v>
                </c:pt>
                <c:pt idx="237">
                  <c:v>763.16000000000008</c:v>
                </c:pt>
                <c:pt idx="238">
                  <c:v>762.62800000000004</c:v>
                </c:pt>
                <c:pt idx="239">
                  <c:v>762.09699999999998</c:v>
                </c:pt>
                <c:pt idx="240">
                  <c:v>761.56599999999946</c:v>
                </c:pt>
                <c:pt idx="241">
                  <c:v>761.03599999999949</c:v>
                </c:pt>
                <c:pt idx="242">
                  <c:v>760.50699999999949</c:v>
                </c:pt>
                <c:pt idx="243">
                  <c:v>759.97900000000004</c:v>
                </c:pt>
                <c:pt idx="244">
                  <c:v>759.45099999999798</c:v>
                </c:pt>
                <c:pt idx="245">
                  <c:v>758.92399999999998</c:v>
                </c:pt>
                <c:pt idx="246">
                  <c:v>758.39800000000002</c:v>
                </c:pt>
                <c:pt idx="247">
                  <c:v>757.87200000000007</c:v>
                </c:pt>
                <c:pt idx="248">
                  <c:v>757.34699999999748</c:v>
                </c:pt>
                <c:pt idx="249">
                  <c:v>756.82299999999748</c:v>
                </c:pt>
                <c:pt idx="250">
                  <c:v>756.3</c:v>
                </c:pt>
                <c:pt idx="251">
                  <c:v>755.77800000000354</c:v>
                </c:pt>
                <c:pt idx="252">
                  <c:v>755.25600000000009</c:v>
                </c:pt>
                <c:pt idx="253">
                  <c:v>754.73500000000001</c:v>
                </c:pt>
                <c:pt idx="254">
                  <c:v>754.21400000000051</c:v>
                </c:pt>
                <c:pt idx="255">
                  <c:v>753.69400000000053</c:v>
                </c:pt>
                <c:pt idx="256">
                  <c:v>753.17500000000052</c:v>
                </c:pt>
                <c:pt idx="257">
                  <c:v>752.65699999999947</c:v>
                </c:pt>
                <c:pt idx="258">
                  <c:v>752.14</c:v>
                </c:pt>
                <c:pt idx="259">
                  <c:v>751.62299999999948</c:v>
                </c:pt>
                <c:pt idx="260">
                  <c:v>751.10699999999997</c:v>
                </c:pt>
                <c:pt idx="261">
                  <c:v>750.59100000000001</c:v>
                </c:pt>
                <c:pt idx="262">
                  <c:v>750.07600000000002</c:v>
                </c:pt>
                <c:pt idx="263">
                  <c:v>749.56199999999797</c:v>
                </c:pt>
                <c:pt idx="264">
                  <c:v>749.04899999999998</c:v>
                </c:pt>
                <c:pt idx="265">
                  <c:v>748.53599999999949</c:v>
                </c:pt>
                <c:pt idx="266">
                  <c:v>748.02500000000009</c:v>
                </c:pt>
                <c:pt idx="267">
                  <c:v>747.51300000000003</c:v>
                </c:pt>
                <c:pt idx="268">
                  <c:v>747.00300000000004</c:v>
                </c:pt>
                <c:pt idx="269">
                  <c:v>746.49299999999948</c:v>
                </c:pt>
                <c:pt idx="270">
                  <c:v>745.98400000000004</c:v>
                </c:pt>
                <c:pt idx="271">
                  <c:v>745.47500000000002</c:v>
                </c:pt>
                <c:pt idx="272">
                  <c:v>744.96800000000007</c:v>
                </c:pt>
                <c:pt idx="273">
                  <c:v>744.46099999999797</c:v>
                </c:pt>
                <c:pt idx="274">
                  <c:v>743.95400000000006</c:v>
                </c:pt>
                <c:pt idx="275">
                  <c:v>743.44899999999996</c:v>
                </c:pt>
                <c:pt idx="276">
                  <c:v>742.94400000000007</c:v>
                </c:pt>
                <c:pt idx="277">
                  <c:v>742.43899999999996</c:v>
                </c:pt>
                <c:pt idx="278">
                  <c:v>741.93599999999947</c:v>
                </c:pt>
                <c:pt idx="279">
                  <c:v>741.43299999999749</c:v>
                </c:pt>
                <c:pt idx="280">
                  <c:v>740.93099999999947</c:v>
                </c:pt>
                <c:pt idx="281">
                  <c:v>740.42899999999997</c:v>
                </c:pt>
                <c:pt idx="282">
                  <c:v>739.928</c:v>
                </c:pt>
                <c:pt idx="283">
                  <c:v>739.428</c:v>
                </c:pt>
                <c:pt idx="284">
                  <c:v>738.928</c:v>
                </c:pt>
                <c:pt idx="285">
                  <c:v>738.42899999999997</c:v>
                </c:pt>
                <c:pt idx="286">
                  <c:v>737.93099999999947</c:v>
                </c:pt>
                <c:pt idx="287">
                  <c:v>737.43400000000008</c:v>
                </c:pt>
                <c:pt idx="288">
                  <c:v>736.93699999999797</c:v>
                </c:pt>
                <c:pt idx="289">
                  <c:v>736.44099999999946</c:v>
                </c:pt>
                <c:pt idx="290">
                  <c:v>735.94499999999948</c:v>
                </c:pt>
                <c:pt idx="291">
                  <c:v>735.44999999999948</c:v>
                </c:pt>
                <c:pt idx="292">
                  <c:v>734.95599999999797</c:v>
                </c:pt>
                <c:pt idx="293">
                  <c:v>734.46299999999746</c:v>
                </c:pt>
                <c:pt idx="294">
                  <c:v>733.97</c:v>
                </c:pt>
                <c:pt idx="295">
                  <c:v>733.47799999999938</c:v>
                </c:pt>
                <c:pt idx="296">
                  <c:v>732.98599999999999</c:v>
                </c:pt>
                <c:pt idx="297">
                  <c:v>732.495</c:v>
                </c:pt>
                <c:pt idx="298">
                  <c:v>732.005</c:v>
                </c:pt>
                <c:pt idx="299">
                  <c:v>731.51499999999999</c:v>
                </c:pt>
                <c:pt idx="300">
                  <c:v>731.02699999999948</c:v>
                </c:pt>
                <c:pt idx="301">
                  <c:v>730.53800000000001</c:v>
                </c:pt>
                <c:pt idx="302">
                  <c:v>730.05099999999948</c:v>
                </c:pt>
                <c:pt idx="303">
                  <c:v>729.56400000000008</c:v>
                </c:pt>
                <c:pt idx="304">
                  <c:v>729.077</c:v>
                </c:pt>
                <c:pt idx="305">
                  <c:v>728.59199999999998</c:v>
                </c:pt>
                <c:pt idx="306">
                  <c:v>728.10699999999997</c:v>
                </c:pt>
                <c:pt idx="307">
                  <c:v>727.62200000000007</c:v>
                </c:pt>
                <c:pt idx="308">
                  <c:v>727.13900000000001</c:v>
                </c:pt>
                <c:pt idx="309">
                  <c:v>726.65599999999949</c:v>
                </c:pt>
                <c:pt idx="310">
                  <c:v>726.17300000000353</c:v>
                </c:pt>
                <c:pt idx="311">
                  <c:v>725.69100000000003</c:v>
                </c:pt>
                <c:pt idx="312">
                  <c:v>725.21</c:v>
                </c:pt>
                <c:pt idx="313">
                  <c:v>724.73</c:v>
                </c:pt>
                <c:pt idx="314">
                  <c:v>724.25</c:v>
                </c:pt>
                <c:pt idx="315">
                  <c:v>723.77100000000053</c:v>
                </c:pt>
                <c:pt idx="316">
                  <c:v>723.29200000000003</c:v>
                </c:pt>
                <c:pt idx="317">
                  <c:v>722.81399999999996</c:v>
                </c:pt>
                <c:pt idx="318">
                  <c:v>722.33699999999749</c:v>
                </c:pt>
                <c:pt idx="319">
                  <c:v>721.85999999999797</c:v>
                </c:pt>
                <c:pt idx="320">
                  <c:v>721.38400000000001</c:v>
                </c:pt>
                <c:pt idx="321">
                  <c:v>720.90800000000002</c:v>
                </c:pt>
                <c:pt idx="322">
                  <c:v>720.43400000000008</c:v>
                </c:pt>
                <c:pt idx="323">
                  <c:v>719.95900000000006</c:v>
                </c:pt>
                <c:pt idx="324">
                  <c:v>719.48599999999999</c:v>
                </c:pt>
                <c:pt idx="325">
                  <c:v>719.01300000000003</c:v>
                </c:pt>
                <c:pt idx="326">
                  <c:v>718.54000000000008</c:v>
                </c:pt>
                <c:pt idx="327">
                  <c:v>718.06899999999996</c:v>
                </c:pt>
                <c:pt idx="328">
                  <c:v>717.59799999999996</c:v>
                </c:pt>
                <c:pt idx="329">
                  <c:v>717.12700000000007</c:v>
                </c:pt>
                <c:pt idx="330">
                  <c:v>716.65699999999947</c:v>
                </c:pt>
                <c:pt idx="331">
                  <c:v>716.18799999999999</c:v>
                </c:pt>
                <c:pt idx="332">
                  <c:v>715.71899999999994</c:v>
                </c:pt>
                <c:pt idx="333">
                  <c:v>715.25099999999998</c:v>
                </c:pt>
                <c:pt idx="334">
                  <c:v>714.78400000000352</c:v>
                </c:pt>
                <c:pt idx="335">
                  <c:v>714.31699999999796</c:v>
                </c:pt>
                <c:pt idx="336">
                  <c:v>713.85099999999738</c:v>
                </c:pt>
                <c:pt idx="337">
                  <c:v>713.38499999999999</c:v>
                </c:pt>
                <c:pt idx="338">
                  <c:v>712.92000000000007</c:v>
                </c:pt>
                <c:pt idx="339">
                  <c:v>712.45599999999797</c:v>
                </c:pt>
                <c:pt idx="340">
                  <c:v>711.99200000000008</c:v>
                </c:pt>
                <c:pt idx="341">
                  <c:v>711.529</c:v>
                </c:pt>
                <c:pt idx="342">
                  <c:v>711.06599999999946</c:v>
                </c:pt>
                <c:pt idx="343">
                  <c:v>710.60500000000002</c:v>
                </c:pt>
                <c:pt idx="344">
                  <c:v>710.14300000000003</c:v>
                </c:pt>
                <c:pt idx="345">
                  <c:v>709.68200000000002</c:v>
                </c:pt>
                <c:pt idx="346">
                  <c:v>709.22199999999998</c:v>
                </c:pt>
                <c:pt idx="347">
                  <c:v>708.76299999999947</c:v>
                </c:pt>
                <c:pt idx="348">
                  <c:v>708.30399999999997</c:v>
                </c:pt>
                <c:pt idx="349">
                  <c:v>707.84499999999946</c:v>
                </c:pt>
                <c:pt idx="350">
                  <c:v>707.38699999999949</c:v>
                </c:pt>
                <c:pt idx="351">
                  <c:v>706.93000000000006</c:v>
                </c:pt>
                <c:pt idx="352">
                  <c:v>706.47400000000005</c:v>
                </c:pt>
                <c:pt idx="353">
                  <c:v>706.01800000000003</c:v>
                </c:pt>
                <c:pt idx="354">
                  <c:v>705.56199999999797</c:v>
                </c:pt>
                <c:pt idx="355">
                  <c:v>705.10699999999997</c:v>
                </c:pt>
                <c:pt idx="356">
                  <c:v>704.65300000000002</c:v>
                </c:pt>
                <c:pt idx="357">
                  <c:v>704.19900000000052</c:v>
                </c:pt>
                <c:pt idx="358">
                  <c:v>703.74599999999998</c:v>
                </c:pt>
                <c:pt idx="359">
                  <c:v>703.29400000000055</c:v>
                </c:pt>
                <c:pt idx="360">
                  <c:v>702.84199999999748</c:v>
                </c:pt>
                <c:pt idx="361">
                  <c:v>702.39099999999996</c:v>
                </c:pt>
                <c:pt idx="362">
                  <c:v>701.93999999999949</c:v>
                </c:pt>
                <c:pt idx="363">
                  <c:v>701.49</c:v>
                </c:pt>
                <c:pt idx="364">
                  <c:v>701.04</c:v>
                </c:pt>
                <c:pt idx="365">
                  <c:v>700.59100000000001</c:v>
                </c:pt>
                <c:pt idx="366">
                  <c:v>700.14299999999946</c:v>
                </c:pt>
                <c:pt idx="367">
                  <c:v>699.69499999999994</c:v>
                </c:pt>
                <c:pt idx="368">
                  <c:v>699.24699999999996</c:v>
                </c:pt>
                <c:pt idx="369">
                  <c:v>698.80099999999948</c:v>
                </c:pt>
                <c:pt idx="370">
                  <c:v>698.35399999999947</c:v>
                </c:pt>
                <c:pt idx="371">
                  <c:v>697.90899999999999</c:v>
                </c:pt>
                <c:pt idx="372">
                  <c:v>697.46399999999949</c:v>
                </c:pt>
                <c:pt idx="373">
                  <c:v>697.01900000000001</c:v>
                </c:pt>
                <c:pt idx="374">
                  <c:v>696.57499999999993</c:v>
                </c:pt>
                <c:pt idx="375">
                  <c:v>696.13200000000006</c:v>
                </c:pt>
                <c:pt idx="376">
                  <c:v>695.68900000000053</c:v>
                </c:pt>
                <c:pt idx="377">
                  <c:v>695.24699999999996</c:v>
                </c:pt>
                <c:pt idx="378">
                  <c:v>694.80599999999947</c:v>
                </c:pt>
                <c:pt idx="379">
                  <c:v>694.36399999999946</c:v>
                </c:pt>
                <c:pt idx="380">
                  <c:v>693.92399999999998</c:v>
                </c:pt>
                <c:pt idx="381">
                  <c:v>693.48399999999992</c:v>
                </c:pt>
                <c:pt idx="382">
                  <c:v>693.04499999999996</c:v>
                </c:pt>
                <c:pt idx="383">
                  <c:v>692.60599999999999</c:v>
                </c:pt>
                <c:pt idx="384">
                  <c:v>692.16699999999946</c:v>
                </c:pt>
                <c:pt idx="385">
                  <c:v>691.73</c:v>
                </c:pt>
                <c:pt idx="386">
                  <c:v>691.29200000000003</c:v>
                </c:pt>
                <c:pt idx="387">
                  <c:v>690.85599999999749</c:v>
                </c:pt>
                <c:pt idx="388">
                  <c:v>690.42</c:v>
                </c:pt>
                <c:pt idx="389">
                  <c:v>689.98400000000004</c:v>
                </c:pt>
                <c:pt idx="390">
                  <c:v>689.54899999999998</c:v>
                </c:pt>
                <c:pt idx="391">
                  <c:v>689.11500000000001</c:v>
                </c:pt>
                <c:pt idx="392">
                  <c:v>688.68100000000004</c:v>
                </c:pt>
                <c:pt idx="393">
                  <c:v>688.24800000000005</c:v>
                </c:pt>
                <c:pt idx="394">
                  <c:v>687.81499999999949</c:v>
                </c:pt>
                <c:pt idx="395">
                  <c:v>687.38299999999947</c:v>
                </c:pt>
                <c:pt idx="396">
                  <c:v>686.95099999999798</c:v>
                </c:pt>
                <c:pt idx="397">
                  <c:v>686.52</c:v>
                </c:pt>
                <c:pt idx="398">
                  <c:v>686.08899999999994</c:v>
                </c:pt>
                <c:pt idx="399">
                  <c:v>685.65899999999999</c:v>
                </c:pt>
                <c:pt idx="400">
                  <c:v>685.22899999999993</c:v>
                </c:pt>
                <c:pt idx="401">
                  <c:v>684.8</c:v>
                </c:pt>
                <c:pt idx="402">
                  <c:v>684.37200000000007</c:v>
                </c:pt>
                <c:pt idx="403">
                  <c:v>683.94400000000007</c:v>
                </c:pt>
                <c:pt idx="404">
                  <c:v>683.51699999999948</c:v>
                </c:pt>
                <c:pt idx="405">
                  <c:v>683.09</c:v>
                </c:pt>
                <c:pt idx="406">
                  <c:v>682.66300000000001</c:v>
                </c:pt>
                <c:pt idx="407">
                  <c:v>682.23800000000051</c:v>
                </c:pt>
                <c:pt idx="408">
                  <c:v>681.81199999999797</c:v>
                </c:pt>
                <c:pt idx="409">
                  <c:v>681.38800000000003</c:v>
                </c:pt>
                <c:pt idx="410">
                  <c:v>680.96300000000008</c:v>
                </c:pt>
                <c:pt idx="411">
                  <c:v>680.54</c:v>
                </c:pt>
              </c:numCache>
            </c:numRef>
          </c:xVal>
          <c:yVal>
            <c:numRef>
              <c:f>new!$E$3:$E$415</c:f>
              <c:numCache>
                <c:formatCode>0.00</c:formatCode>
                <c:ptCount val="413"/>
                <c:pt idx="0">
                  <c:v>3.3945799999999977</c:v>
                </c:pt>
                <c:pt idx="1">
                  <c:v>3.10344</c:v>
                </c:pt>
                <c:pt idx="2">
                  <c:v>2.8244099999999968</c:v>
                </c:pt>
                <c:pt idx="3">
                  <c:v>2.55715</c:v>
                </c:pt>
                <c:pt idx="4">
                  <c:v>2.3012799999999967</c:v>
                </c:pt>
                <c:pt idx="5">
                  <c:v>2.0564899999999788</c:v>
                </c:pt>
                <c:pt idx="6">
                  <c:v>1.8224199999999999</c:v>
                </c:pt>
                <c:pt idx="7">
                  <c:v>1.59876</c:v>
                </c:pt>
                <c:pt idx="8">
                  <c:v>1.38517</c:v>
                </c:pt>
                <c:pt idx="9">
                  <c:v>1.18136</c:v>
                </c:pt>
                <c:pt idx="10">
                  <c:v>0.98701499999999509</c:v>
                </c:pt>
                <c:pt idx="11">
                  <c:v>0.80183700000000002</c:v>
                </c:pt>
                <c:pt idx="12">
                  <c:v>0.62553700000000001</c:v>
                </c:pt>
                <c:pt idx="13">
                  <c:v>0.45783200000000002</c:v>
                </c:pt>
                <c:pt idx="14">
                  <c:v>0.29844600000000032</c:v>
                </c:pt>
                <c:pt idx="15">
                  <c:v>0.14710799999999999</c:v>
                </c:pt>
                <c:pt idx="16">
                  <c:v>3.5553700000000212E-3</c:v>
                </c:pt>
                <c:pt idx="17">
                  <c:v>-0.13246800000000114</c:v>
                </c:pt>
                <c:pt idx="18">
                  <c:v>-0.26121300000000003</c:v>
                </c:pt>
                <c:pt idx="19">
                  <c:v>-0.38292200000000387</c:v>
                </c:pt>
                <c:pt idx="20">
                  <c:v>-0.49783500000000008</c:v>
                </c:pt>
                <c:pt idx="21">
                  <c:v>-0.60618300000000003</c:v>
                </c:pt>
                <c:pt idx="22">
                  <c:v>-0.70819200000000004</c:v>
                </c:pt>
                <c:pt idx="23">
                  <c:v>-0.80408100000000005</c:v>
                </c:pt>
                <c:pt idx="24">
                  <c:v>-0.89406699999999428</c:v>
                </c:pt>
                <c:pt idx="25">
                  <c:v>-0.97835700000000003</c:v>
                </c:pt>
                <c:pt idx="26">
                  <c:v>-1.05715</c:v>
                </c:pt>
                <c:pt idx="27">
                  <c:v>-1.13066</c:v>
                </c:pt>
                <c:pt idx="28">
                  <c:v>-1.19906</c:v>
                </c:pt>
                <c:pt idx="29">
                  <c:v>-1.2625599999999999</c:v>
                </c:pt>
                <c:pt idx="30">
                  <c:v>-1.3213199999999998</c:v>
                </c:pt>
                <c:pt idx="31">
                  <c:v>-1.3755299999999904</c:v>
                </c:pt>
                <c:pt idx="32">
                  <c:v>-1.4253699999999874</c:v>
                </c:pt>
                <c:pt idx="33">
                  <c:v>-1.4709899999999998</c:v>
                </c:pt>
                <c:pt idx="34">
                  <c:v>-1.51258</c:v>
                </c:pt>
                <c:pt idx="35">
                  <c:v>-1.55027</c:v>
                </c:pt>
                <c:pt idx="36">
                  <c:v>-1.5842400000000001</c:v>
                </c:pt>
                <c:pt idx="37">
                  <c:v>-1.61463</c:v>
                </c:pt>
                <c:pt idx="38">
                  <c:v>-1.6415899999999999</c:v>
                </c:pt>
                <c:pt idx="39">
                  <c:v>-1.66527</c:v>
                </c:pt>
                <c:pt idx="40">
                  <c:v>-1.6857899999999999</c:v>
                </c:pt>
                <c:pt idx="41">
                  <c:v>-1.7032999999999874</c:v>
                </c:pt>
                <c:pt idx="42">
                  <c:v>-1.7179199999999903</c:v>
                </c:pt>
                <c:pt idx="43">
                  <c:v>-1.7297999999999849</c:v>
                </c:pt>
                <c:pt idx="44">
                  <c:v>-1.7390399999999904</c:v>
                </c:pt>
                <c:pt idx="45">
                  <c:v>-1.7457699999999874</c:v>
                </c:pt>
                <c:pt idx="46">
                  <c:v>-1.7501</c:v>
                </c:pt>
                <c:pt idx="47">
                  <c:v>-1.7521599999999999</c:v>
                </c:pt>
                <c:pt idx="48">
                  <c:v>-1.75204</c:v>
                </c:pt>
                <c:pt idx="49">
                  <c:v>-1.7498599999999978</c:v>
                </c:pt>
                <c:pt idx="50">
                  <c:v>-1.7457199999999913</c:v>
                </c:pt>
                <c:pt idx="51">
                  <c:v>-1.7397199999999913</c:v>
                </c:pt>
                <c:pt idx="52">
                  <c:v>-1.7319699999999856</c:v>
                </c:pt>
                <c:pt idx="53">
                  <c:v>-1.72254</c:v>
                </c:pt>
                <c:pt idx="54">
                  <c:v>-1.7115399999999892</c:v>
                </c:pt>
                <c:pt idx="55">
                  <c:v>-1.6990499999999999</c:v>
                </c:pt>
                <c:pt idx="56">
                  <c:v>-1.68516</c:v>
                </c:pt>
                <c:pt idx="57">
                  <c:v>-1.66995</c:v>
                </c:pt>
                <c:pt idx="58">
                  <c:v>-1.65351</c:v>
                </c:pt>
                <c:pt idx="59">
                  <c:v>-1.63591</c:v>
                </c:pt>
                <c:pt idx="60">
                  <c:v>-1.6172299999999913</c:v>
                </c:pt>
                <c:pt idx="61">
                  <c:v>-1.59754</c:v>
                </c:pt>
                <c:pt idx="62">
                  <c:v>-1.57691</c:v>
                </c:pt>
                <c:pt idx="63">
                  <c:v>-1.5553999999999903</c:v>
                </c:pt>
                <c:pt idx="64">
                  <c:v>-1.5330999999999904</c:v>
                </c:pt>
                <c:pt idx="65">
                  <c:v>-1.5100499999999999</c:v>
                </c:pt>
                <c:pt idx="66">
                  <c:v>-1.4863299999999913</c:v>
                </c:pt>
                <c:pt idx="67">
                  <c:v>-1.4619899999999904</c:v>
                </c:pt>
                <c:pt idx="68">
                  <c:v>-1.4370799999999904</c:v>
                </c:pt>
                <c:pt idx="69">
                  <c:v>-1.4116699999999847</c:v>
                </c:pt>
                <c:pt idx="70">
                  <c:v>-1.3857999999999904</c:v>
                </c:pt>
                <c:pt idx="71">
                  <c:v>-1.35954</c:v>
                </c:pt>
                <c:pt idx="72">
                  <c:v>-1.3329199999999999</c:v>
                </c:pt>
                <c:pt idx="73">
                  <c:v>-1.3059899999999998</c:v>
                </c:pt>
                <c:pt idx="74">
                  <c:v>-1.27881</c:v>
                </c:pt>
                <c:pt idx="75">
                  <c:v>-1.2514099999999904</c:v>
                </c:pt>
                <c:pt idx="76">
                  <c:v>-1.2238399999999874</c:v>
                </c:pt>
                <c:pt idx="77">
                  <c:v>-1.1961400000000095</c:v>
                </c:pt>
                <c:pt idx="78">
                  <c:v>-1.1683399999999999</c:v>
                </c:pt>
                <c:pt idx="79">
                  <c:v>-1.14049</c:v>
                </c:pt>
                <c:pt idx="80">
                  <c:v>-1.1126100000000001</c:v>
                </c:pt>
                <c:pt idx="81">
                  <c:v>-1.0847500000000001</c:v>
                </c:pt>
                <c:pt idx="82">
                  <c:v>-1.05694</c:v>
                </c:pt>
                <c:pt idx="83">
                  <c:v>-1.0291999999999903</c:v>
                </c:pt>
                <c:pt idx="84">
                  <c:v>-1.0015699999999892</c:v>
                </c:pt>
                <c:pt idx="85">
                  <c:v>-0.97407100000000491</c:v>
                </c:pt>
                <c:pt idx="86">
                  <c:v>-0.94673700000000005</c:v>
                </c:pt>
                <c:pt idx="87">
                  <c:v>-0.91959100000000005</c:v>
                </c:pt>
                <c:pt idx="88">
                  <c:v>-0.89265600000000001</c:v>
                </c:pt>
                <c:pt idx="89">
                  <c:v>-0.86595699999999998</c:v>
                </c:pt>
                <c:pt idx="90">
                  <c:v>-0.83951500000000001</c:v>
                </c:pt>
                <c:pt idx="91">
                  <c:v>-0.81335000000000002</c:v>
                </c:pt>
                <c:pt idx="92">
                  <c:v>-0.78748199999999957</c:v>
                </c:pt>
                <c:pt idx="93">
                  <c:v>-0.76192900000000674</c:v>
                </c:pt>
                <c:pt idx="94">
                  <c:v>-0.73670800000000558</c:v>
                </c:pt>
                <c:pt idx="95">
                  <c:v>-0.71183600000000002</c:v>
                </c:pt>
                <c:pt idx="96">
                  <c:v>-0.68732700000000002</c:v>
                </c:pt>
                <c:pt idx="97">
                  <c:v>-0.66319600000000489</c:v>
                </c:pt>
                <c:pt idx="98">
                  <c:v>-0.63945500000000433</c:v>
                </c:pt>
                <c:pt idx="99">
                  <c:v>-0.616116</c:v>
                </c:pt>
                <c:pt idx="100">
                  <c:v>-0.5931919999999995</c:v>
                </c:pt>
                <c:pt idx="101">
                  <c:v>-0.57069099999999995</c:v>
                </c:pt>
                <c:pt idx="102">
                  <c:v>-0.54862299999999997</c:v>
                </c:pt>
                <c:pt idx="103">
                  <c:v>-0.52699700000000005</c:v>
                </c:pt>
                <c:pt idx="104">
                  <c:v>-0.50582000000000005</c:v>
                </c:pt>
                <c:pt idx="105">
                  <c:v>-0.48510000000000031</c:v>
                </c:pt>
                <c:pt idx="106">
                  <c:v>-0.464841</c:v>
                </c:pt>
                <c:pt idx="107">
                  <c:v>-0.44504900000000003</c:v>
                </c:pt>
                <c:pt idx="108">
                  <c:v>-0.42572800000000038</c:v>
                </c:pt>
                <c:pt idx="109">
                  <c:v>-0.40688300000000038</c:v>
                </c:pt>
                <c:pt idx="110">
                  <c:v>-0.38851700000000217</c:v>
                </c:pt>
                <c:pt idx="111">
                  <c:v>-0.3706310000000001</c:v>
                </c:pt>
                <c:pt idx="112">
                  <c:v>-0.35322800000000032</c:v>
                </c:pt>
                <c:pt idx="113">
                  <c:v>-0.33630800000000394</c:v>
                </c:pt>
                <c:pt idx="114">
                  <c:v>-0.31987200000000393</c:v>
                </c:pt>
                <c:pt idx="115">
                  <c:v>-0.30392000000000285</c:v>
                </c:pt>
                <c:pt idx="116">
                  <c:v>-0.28845100000000001</c:v>
                </c:pt>
                <c:pt idx="117">
                  <c:v>-0.27346400000000032</c:v>
                </c:pt>
                <c:pt idx="118">
                  <c:v>-0.25895800000000002</c:v>
                </c:pt>
                <c:pt idx="119">
                  <c:v>-0.24492800000000131</c:v>
                </c:pt>
                <c:pt idx="120">
                  <c:v>-0.231374</c:v>
                </c:pt>
                <c:pt idx="121">
                  <c:v>-0.21829100000000151</c:v>
                </c:pt>
                <c:pt idx="122">
                  <c:v>-0.205677</c:v>
                </c:pt>
                <c:pt idx="123">
                  <c:v>-0.193525</c:v>
                </c:pt>
                <c:pt idx="124">
                  <c:v>-0.18183299999999999</c:v>
                </c:pt>
                <c:pt idx="125">
                  <c:v>-0.17059500000000041</c:v>
                </c:pt>
                <c:pt idx="126">
                  <c:v>-0.15980500000000114</c:v>
                </c:pt>
                <c:pt idx="127">
                  <c:v>-0.14945800000000131</c:v>
                </c:pt>
                <c:pt idx="128">
                  <c:v>-0.13954700000000123</c:v>
                </c:pt>
                <c:pt idx="129">
                  <c:v>-0.13006599999999999</c:v>
                </c:pt>
                <c:pt idx="130">
                  <c:v>-0.121008</c:v>
                </c:pt>
                <c:pt idx="131">
                  <c:v>-0.11236699999999998</c:v>
                </c:pt>
                <c:pt idx="132">
                  <c:v>-0.10413300000000029</c:v>
                </c:pt>
                <c:pt idx="133">
                  <c:v>-9.630020000000003E-2</c:v>
                </c:pt>
                <c:pt idx="134">
                  <c:v>-8.8859900000000963E-2</c:v>
                </c:pt>
                <c:pt idx="135">
                  <c:v>-8.1803800000000024E-2</c:v>
                </c:pt>
                <c:pt idx="136">
                  <c:v>-7.512350000000001E-2</c:v>
                </c:pt>
                <c:pt idx="137">
                  <c:v>-6.8810100000000013E-2</c:v>
                </c:pt>
                <c:pt idx="138">
                  <c:v>-6.2854599999999997E-2</c:v>
                </c:pt>
                <c:pt idx="139">
                  <c:v>-5.7247699999999999E-2</c:v>
                </c:pt>
                <c:pt idx="140">
                  <c:v>-5.1980099999999987E-2</c:v>
                </c:pt>
                <c:pt idx="141">
                  <c:v>-4.7042199999999999E-2</c:v>
                </c:pt>
                <c:pt idx="142">
                  <c:v>-4.2424099999999999E-2</c:v>
                </c:pt>
                <c:pt idx="143">
                  <c:v>-3.8115999999999997E-2</c:v>
                </c:pt>
                <c:pt idx="144">
                  <c:v>-3.4107800000000001E-2</c:v>
                </c:pt>
                <c:pt idx="145">
                  <c:v>-3.0389200000000012E-2</c:v>
                </c:pt>
                <c:pt idx="146">
                  <c:v>-2.6949900000000235E-2</c:v>
                </c:pt>
                <c:pt idx="147">
                  <c:v>-2.3779499999999988E-2</c:v>
                </c:pt>
                <c:pt idx="148">
                  <c:v>-2.0867299999999998E-2</c:v>
                </c:pt>
                <c:pt idx="149">
                  <c:v>-1.8202699999999999E-2</c:v>
                </c:pt>
                <c:pt idx="150">
                  <c:v>-1.5774900000000001E-2</c:v>
                </c:pt>
                <c:pt idx="151">
                  <c:v>-1.3573099999999999E-2</c:v>
                </c:pt>
                <c:pt idx="152">
                  <c:v>-1.1586500000000128E-2</c:v>
                </c:pt>
                <c:pt idx="153">
                  <c:v>-9.8039100000000268E-3</c:v>
                </c:pt>
                <c:pt idx="154">
                  <c:v>-8.2144800000000066E-3</c:v>
                </c:pt>
                <c:pt idx="155">
                  <c:v>-6.8071199999999998E-3</c:v>
                </c:pt>
                <c:pt idx="156">
                  <c:v>-5.5707400000000636E-3</c:v>
                </c:pt>
                <c:pt idx="157">
                  <c:v>-4.4942500000000104E-3</c:v>
                </c:pt>
                <c:pt idx="158">
                  <c:v>-3.5665100000000253E-3</c:v>
                </c:pt>
                <c:pt idx="159">
                  <c:v>-2.776390000000024E-3</c:v>
                </c:pt>
                <c:pt idx="160">
                  <c:v>-2.11276E-3</c:v>
                </c:pt>
                <c:pt idx="161">
                  <c:v>-1.5645000000000112E-3</c:v>
                </c:pt>
                <c:pt idx="162">
                  <c:v>-1.1205100000000123E-3</c:v>
                </c:pt>
                <c:pt idx="163">
                  <c:v>-7.6968000000000522E-4</c:v>
                </c:pt>
                <c:pt idx="164">
                  <c:v>-5.0097200000000632E-4</c:v>
                </c:pt>
                <c:pt idx="165">
                  <c:v>-3.0336300000000311E-4</c:v>
                </c:pt>
                <c:pt idx="166">
                  <c:v>-1.6587600000000159E-4</c:v>
                </c:pt>
                <c:pt idx="167">
                  <c:v>-7.7586100000000927E-5</c:v>
                </c:pt>
                <c:pt idx="168">
                  <c:v>-2.7623700000000418E-5</c:v>
                </c:pt>
                <c:pt idx="169">
                  <c:v>-5.183450000000052E-6</c:v>
                </c:pt>
                <c:pt idx="170">
                  <c:v>4.7087600000001036E-7</c:v>
                </c:pt>
                <c:pt idx="171">
                  <c:v>0</c:v>
                </c:pt>
                <c:pt idx="172">
                  <c:v>3.9830800000000647E-6</c:v>
                </c:pt>
                <c:pt idx="173">
                  <c:v>2.2911800000000396E-5</c:v>
                </c:pt>
                <c:pt idx="174">
                  <c:v>6.718490000000078E-5</c:v>
                </c:pt>
                <c:pt idx="175">
                  <c:v>1.47102E-4</c:v>
                </c:pt>
                <c:pt idx="176">
                  <c:v>2.728590000000048E-4</c:v>
                </c:pt>
                <c:pt idx="177">
                  <c:v>4.5454100000000004E-4</c:v>
                </c:pt>
                <c:pt idx="178">
                  <c:v>7.0211900000000517E-4</c:v>
                </c:pt>
                <c:pt idx="179">
                  <c:v>1.0254400000000001E-3</c:v>
                </c:pt>
                <c:pt idx="180">
                  <c:v>1.4342400000000061E-3</c:v>
                </c:pt>
                <c:pt idx="181">
                  <c:v>1.938110000000022E-3</c:v>
                </c:pt>
                <c:pt idx="182">
                  <c:v>2.5465000000000197E-3</c:v>
                </c:pt>
                <c:pt idx="183">
                  <c:v>3.2687400000000312E-3</c:v>
                </c:pt>
                <c:pt idx="184">
                  <c:v>4.1140099999999995E-3</c:v>
                </c:pt>
                <c:pt idx="185">
                  <c:v>5.0913300000000024E-3</c:v>
                </c:pt>
                <c:pt idx="186">
                  <c:v>6.2095700000000496E-3</c:v>
                </c:pt>
                <c:pt idx="187">
                  <c:v>7.4774500000000564E-3</c:v>
                </c:pt>
                <c:pt idx="188">
                  <c:v>8.9035300000001108E-3</c:v>
                </c:pt>
                <c:pt idx="189">
                  <c:v>1.0496199999999999E-2</c:v>
                </c:pt>
                <c:pt idx="190">
                  <c:v>1.22636E-2</c:v>
                </c:pt>
                <c:pt idx="191">
                  <c:v>1.4213899999999998E-2</c:v>
                </c:pt>
                <c:pt idx="192">
                  <c:v>1.6354900000000002E-2</c:v>
                </c:pt>
                <c:pt idx="193">
                  <c:v>1.8694200000000001E-2</c:v>
                </c:pt>
                <c:pt idx="194">
                  <c:v>2.1239400000000012E-2</c:v>
                </c:pt>
                <c:pt idx="195">
                  <c:v>2.39978E-2</c:v>
                </c:pt>
                <c:pt idx="196">
                  <c:v>2.69765E-2</c:v>
                </c:pt>
                <c:pt idx="197">
                  <c:v>3.0182299999999999E-2</c:v>
                </c:pt>
                <c:pt idx="198">
                  <c:v>3.3621999999999999E-2</c:v>
                </c:pt>
                <c:pt idx="199">
                  <c:v>3.7302099999999998E-2</c:v>
                </c:pt>
                <c:pt idx="200">
                  <c:v>4.1228899999999846E-2</c:v>
                </c:pt>
                <c:pt idx="201">
                  <c:v>4.5408500000000004E-2</c:v>
                </c:pt>
                <c:pt idx="202">
                  <c:v>4.9846700000000133E-2</c:v>
                </c:pt>
                <c:pt idx="203">
                  <c:v>5.4549099999999996E-2</c:v>
                </c:pt>
                <c:pt idx="204">
                  <c:v>5.9521299999999999E-2</c:v>
                </c:pt>
                <c:pt idx="205">
                  <c:v>6.4768300000000514E-2</c:v>
                </c:pt>
                <c:pt idx="206">
                  <c:v>7.0295200000000002E-2</c:v>
                </c:pt>
                <c:pt idx="207">
                  <c:v>7.6106800000000002E-2</c:v>
                </c:pt>
                <c:pt idx="208">
                  <c:v>8.22074E-2</c:v>
                </c:pt>
                <c:pt idx="209">
                  <c:v>8.8601400000000247E-2</c:v>
                </c:pt>
                <c:pt idx="210">
                  <c:v>9.5292800000000025E-2</c:v>
                </c:pt>
                <c:pt idx="211">
                  <c:v>0.10228500000000022</c:v>
                </c:pt>
                <c:pt idx="212">
                  <c:v>0.10958300000000012</c:v>
                </c:pt>
                <c:pt idx="213">
                  <c:v>0.117188</c:v>
                </c:pt>
                <c:pt idx="214">
                  <c:v>0.12510499999999997</c:v>
                </c:pt>
                <c:pt idx="215">
                  <c:v>0.13333500000000001</c:v>
                </c:pt>
                <c:pt idx="216">
                  <c:v>0.14188100000000001</c:v>
                </c:pt>
                <c:pt idx="217">
                  <c:v>0.15074700000000177</c:v>
                </c:pt>
                <c:pt idx="218">
                  <c:v>0.15993300000000177</c:v>
                </c:pt>
                <c:pt idx="219">
                  <c:v>0.16944100000000131</c:v>
                </c:pt>
                <c:pt idx="220">
                  <c:v>0.17927299999999999</c:v>
                </c:pt>
                <c:pt idx="221">
                  <c:v>0.18943100000000174</c:v>
                </c:pt>
                <c:pt idx="222">
                  <c:v>0.19991400000000131</c:v>
                </c:pt>
                <c:pt idx="223">
                  <c:v>0.21072399999999999</c:v>
                </c:pt>
                <c:pt idx="224">
                  <c:v>0.221861</c:v>
                </c:pt>
                <c:pt idx="225">
                  <c:v>0.23332600000000001</c:v>
                </c:pt>
                <c:pt idx="226">
                  <c:v>0.24511700000000114</c:v>
                </c:pt>
                <c:pt idx="227">
                  <c:v>0.25723500000000005</c:v>
                </c:pt>
                <c:pt idx="228">
                  <c:v>0.269679</c:v>
                </c:pt>
                <c:pt idx="229">
                  <c:v>0.28244800000000031</c:v>
                </c:pt>
                <c:pt idx="230">
                  <c:v>0.295541</c:v>
                </c:pt>
                <c:pt idx="231">
                  <c:v>0.30895600000000245</c:v>
                </c:pt>
                <c:pt idx="232">
                  <c:v>0.32269000000000031</c:v>
                </c:pt>
                <c:pt idx="233">
                  <c:v>0.33674300000000001</c:v>
                </c:pt>
                <c:pt idx="234">
                  <c:v>0.35111200000000031</c:v>
                </c:pt>
                <c:pt idx="235">
                  <c:v>0.36579300000000003</c:v>
                </c:pt>
                <c:pt idx="236">
                  <c:v>0.38078400000000245</c:v>
                </c:pt>
                <c:pt idx="237">
                  <c:v>0.39608200000000393</c:v>
                </c:pt>
                <c:pt idx="238">
                  <c:v>0.41168300000000002</c:v>
                </c:pt>
                <c:pt idx="239">
                  <c:v>0.42758300000000032</c:v>
                </c:pt>
                <c:pt idx="240">
                  <c:v>0.44377700000000003</c:v>
                </c:pt>
                <c:pt idx="241">
                  <c:v>0.460262</c:v>
                </c:pt>
                <c:pt idx="242">
                  <c:v>0.47703200000000001</c:v>
                </c:pt>
                <c:pt idx="243">
                  <c:v>0.49408300000000038</c:v>
                </c:pt>
                <c:pt idx="244">
                  <c:v>0.511409</c:v>
                </c:pt>
                <c:pt idx="245">
                  <c:v>0.52900400000000003</c:v>
                </c:pt>
                <c:pt idx="246">
                  <c:v>0.54686199999999996</c:v>
                </c:pt>
                <c:pt idx="247">
                  <c:v>0.56497699999999951</c:v>
                </c:pt>
                <c:pt idx="248">
                  <c:v>0.58334199999999958</c:v>
                </c:pt>
                <c:pt idx="249">
                  <c:v>0.6019510000000049</c:v>
                </c:pt>
                <c:pt idx="250">
                  <c:v>0.6207960000000049</c:v>
                </c:pt>
                <c:pt idx="251">
                  <c:v>0.63987000000000571</c:v>
                </c:pt>
                <c:pt idx="252">
                  <c:v>0.65916399999999997</c:v>
                </c:pt>
                <c:pt idx="253">
                  <c:v>0.67867200000000572</c:v>
                </c:pt>
                <c:pt idx="254">
                  <c:v>0.69838299999999509</c:v>
                </c:pt>
                <c:pt idx="255">
                  <c:v>0.71828999999999998</c:v>
                </c:pt>
                <c:pt idx="256">
                  <c:v>0.73838300000000001</c:v>
                </c:pt>
                <c:pt idx="257">
                  <c:v>0.75865400000000571</c:v>
                </c:pt>
                <c:pt idx="258">
                  <c:v>0.77909100000000775</c:v>
                </c:pt>
                <c:pt idx="259">
                  <c:v>0.79968700000000004</c:v>
                </c:pt>
                <c:pt idx="260">
                  <c:v>0.82042899999999996</c:v>
                </c:pt>
                <c:pt idx="261">
                  <c:v>0.8413079999999995</c:v>
                </c:pt>
                <c:pt idx="262">
                  <c:v>0.862313</c:v>
                </c:pt>
                <c:pt idx="263">
                  <c:v>0.88343199999999567</c:v>
                </c:pt>
                <c:pt idx="264">
                  <c:v>0.90465399999999996</c:v>
                </c:pt>
                <c:pt idx="265">
                  <c:v>0.92596800000000001</c:v>
                </c:pt>
                <c:pt idx="266">
                  <c:v>0.94735999999999998</c:v>
                </c:pt>
                <c:pt idx="267">
                  <c:v>0.9688200000000049</c:v>
                </c:pt>
                <c:pt idx="268">
                  <c:v>0.99033299999999302</c:v>
                </c:pt>
                <c:pt idx="269">
                  <c:v>1.0118899999999913</c:v>
                </c:pt>
                <c:pt idx="270">
                  <c:v>1.0334699999999906</c:v>
                </c:pt>
                <c:pt idx="271">
                  <c:v>1.05507</c:v>
                </c:pt>
                <c:pt idx="272">
                  <c:v>1.07666</c:v>
                </c:pt>
                <c:pt idx="273">
                  <c:v>1.0982400000000001</c:v>
                </c:pt>
                <c:pt idx="274">
                  <c:v>1.1197999999999904</c:v>
                </c:pt>
                <c:pt idx="275">
                  <c:v>1.14131</c:v>
                </c:pt>
                <c:pt idx="276">
                  <c:v>1.16276</c:v>
                </c:pt>
                <c:pt idx="277">
                  <c:v>1.1841400000000086</c:v>
                </c:pt>
                <c:pt idx="278">
                  <c:v>1.2054199999999913</c:v>
                </c:pt>
                <c:pt idx="279">
                  <c:v>1.22661</c:v>
                </c:pt>
                <c:pt idx="280">
                  <c:v>1.2476699999999883</c:v>
                </c:pt>
                <c:pt idx="281">
                  <c:v>1.2685899999999999</c:v>
                </c:pt>
                <c:pt idx="282">
                  <c:v>1.2893599999999998</c:v>
                </c:pt>
                <c:pt idx="283">
                  <c:v>1.3099499999999913</c:v>
                </c:pt>
                <c:pt idx="284">
                  <c:v>1.3303499999999999</c:v>
                </c:pt>
                <c:pt idx="285">
                  <c:v>1.3505499999999999</c:v>
                </c:pt>
                <c:pt idx="286">
                  <c:v>1.37052</c:v>
                </c:pt>
                <c:pt idx="287">
                  <c:v>1.3902399999999999</c:v>
                </c:pt>
                <c:pt idx="288">
                  <c:v>1.4096999999999829</c:v>
                </c:pt>
                <c:pt idx="289">
                  <c:v>1.4288799999999913</c:v>
                </c:pt>
                <c:pt idx="290">
                  <c:v>1.4477599999999913</c:v>
                </c:pt>
                <c:pt idx="291">
                  <c:v>1.46631</c:v>
                </c:pt>
                <c:pt idx="292">
                  <c:v>1.4845299999999904</c:v>
                </c:pt>
                <c:pt idx="293">
                  <c:v>1.50238</c:v>
                </c:pt>
                <c:pt idx="294">
                  <c:v>1.5198499999999908</c:v>
                </c:pt>
                <c:pt idx="295">
                  <c:v>1.5369199999999998</c:v>
                </c:pt>
                <c:pt idx="296">
                  <c:v>1.5535699999999903</c:v>
                </c:pt>
                <c:pt idx="297">
                  <c:v>1.5697699999999906</c:v>
                </c:pt>
                <c:pt idx="298">
                  <c:v>1.5854999999999904</c:v>
                </c:pt>
                <c:pt idx="299">
                  <c:v>1.6007499999999999</c:v>
                </c:pt>
                <c:pt idx="300">
                  <c:v>1.61548</c:v>
                </c:pt>
                <c:pt idx="301">
                  <c:v>1.62968</c:v>
                </c:pt>
                <c:pt idx="302">
                  <c:v>1.64333</c:v>
                </c:pt>
                <c:pt idx="303">
                  <c:v>1.65639</c:v>
                </c:pt>
                <c:pt idx="304">
                  <c:v>1.6688499999999999</c:v>
                </c:pt>
                <c:pt idx="305">
                  <c:v>1.68069</c:v>
                </c:pt>
                <c:pt idx="306">
                  <c:v>1.6918800000000001</c:v>
                </c:pt>
                <c:pt idx="307">
                  <c:v>1.7023899999999998</c:v>
                </c:pt>
                <c:pt idx="308">
                  <c:v>1.7121999999999913</c:v>
                </c:pt>
                <c:pt idx="309">
                  <c:v>1.7212799999999904</c:v>
                </c:pt>
                <c:pt idx="310">
                  <c:v>1.7296199999999913</c:v>
                </c:pt>
                <c:pt idx="311">
                  <c:v>1.7371799999999913</c:v>
                </c:pt>
                <c:pt idx="312">
                  <c:v>1.7439399999999874</c:v>
                </c:pt>
                <c:pt idx="313">
                  <c:v>1.7498699999999874</c:v>
                </c:pt>
                <c:pt idx="314">
                  <c:v>1.75495</c:v>
                </c:pt>
                <c:pt idx="315">
                  <c:v>1.75915</c:v>
                </c:pt>
                <c:pt idx="316">
                  <c:v>1.76244</c:v>
                </c:pt>
                <c:pt idx="317">
                  <c:v>1.7647899999999999</c:v>
                </c:pt>
                <c:pt idx="318">
                  <c:v>1.7661899999999999</c:v>
                </c:pt>
                <c:pt idx="319">
                  <c:v>1.7665899999999999</c:v>
                </c:pt>
                <c:pt idx="320">
                  <c:v>1.7659699999999874</c:v>
                </c:pt>
                <c:pt idx="321">
                  <c:v>1.76431</c:v>
                </c:pt>
                <c:pt idx="322">
                  <c:v>1.7615699999999892</c:v>
                </c:pt>
                <c:pt idx="323">
                  <c:v>1.7577199999999913</c:v>
                </c:pt>
                <c:pt idx="324">
                  <c:v>1.75275</c:v>
                </c:pt>
                <c:pt idx="325">
                  <c:v>1.7465999999999913</c:v>
                </c:pt>
                <c:pt idx="326">
                  <c:v>1.7392599999999998</c:v>
                </c:pt>
                <c:pt idx="327">
                  <c:v>1.7306999999999904</c:v>
                </c:pt>
                <c:pt idx="328">
                  <c:v>1.72088</c:v>
                </c:pt>
                <c:pt idx="329">
                  <c:v>1.7097799999999892</c:v>
                </c:pt>
                <c:pt idx="330">
                  <c:v>1.69736</c:v>
                </c:pt>
                <c:pt idx="331">
                  <c:v>1.6835899999999999</c:v>
                </c:pt>
                <c:pt idx="332">
                  <c:v>1.6684300000000001</c:v>
                </c:pt>
                <c:pt idx="333">
                  <c:v>1.6518699999999913</c:v>
                </c:pt>
                <c:pt idx="334">
                  <c:v>1.6338599999999999</c:v>
                </c:pt>
                <c:pt idx="335">
                  <c:v>1.6143700000000001</c:v>
                </c:pt>
                <c:pt idx="336">
                  <c:v>1.59337</c:v>
                </c:pt>
                <c:pt idx="337">
                  <c:v>1.5708299999999913</c:v>
                </c:pt>
                <c:pt idx="338">
                  <c:v>1.54671</c:v>
                </c:pt>
                <c:pt idx="339">
                  <c:v>1.52098</c:v>
                </c:pt>
                <c:pt idx="340">
                  <c:v>1.4935999999999874</c:v>
                </c:pt>
                <c:pt idx="341">
                  <c:v>1.46454</c:v>
                </c:pt>
                <c:pt idx="342">
                  <c:v>1.4337699999999849</c:v>
                </c:pt>
                <c:pt idx="343">
                  <c:v>1.4012499999999906</c:v>
                </c:pt>
                <c:pt idx="344">
                  <c:v>1.36694</c:v>
                </c:pt>
                <c:pt idx="345">
                  <c:v>1.33081</c:v>
                </c:pt>
                <c:pt idx="346">
                  <c:v>1.2928299999999908</c:v>
                </c:pt>
                <c:pt idx="347">
                  <c:v>1.2529599999999999</c:v>
                </c:pt>
                <c:pt idx="348">
                  <c:v>1.2111599999999998</c:v>
                </c:pt>
                <c:pt idx="349">
                  <c:v>1.1673899999999999</c:v>
                </c:pt>
                <c:pt idx="350">
                  <c:v>1.1216299999999904</c:v>
                </c:pt>
                <c:pt idx="351">
                  <c:v>1.0738199999999998</c:v>
                </c:pt>
                <c:pt idx="352">
                  <c:v>1.0239399999999892</c:v>
                </c:pt>
                <c:pt idx="353">
                  <c:v>0.97195299999999996</c:v>
                </c:pt>
                <c:pt idx="354">
                  <c:v>0.91781100000000004</c:v>
                </c:pt>
                <c:pt idx="355">
                  <c:v>0.86148199999999997</c:v>
                </c:pt>
                <c:pt idx="356">
                  <c:v>0.80292799999999998</c:v>
                </c:pt>
                <c:pt idx="357">
                  <c:v>0.7421090000000049</c:v>
                </c:pt>
                <c:pt idx="358">
                  <c:v>0.67898700000000489</c:v>
                </c:pt>
                <c:pt idx="359">
                  <c:v>0.61352399999999996</c:v>
                </c:pt>
                <c:pt idx="360">
                  <c:v>0.54568099999999997</c:v>
                </c:pt>
                <c:pt idx="361">
                  <c:v>0.47541900000000031</c:v>
                </c:pt>
                <c:pt idx="362">
                  <c:v>0.402698</c:v>
                </c:pt>
                <c:pt idx="363">
                  <c:v>0.32747900000000285</c:v>
                </c:pt>
                <c:pt idx="364">
                  <c:v>0.24972200000000044</c:v>
                </c:pt>
                <c:pt idx="365">
                  <c:v>0.16938700000000001</c:v>
                </c:pt>
                <c:pt idx="366">
                  <c:v>8.6433799999999991E-2</c:v>
                </c:pt>
                <c:pt idx="367">
                  <c:v>8.2264900000000266E-4</c:v>
                </c:pt>
                <c:pt idx="368">
                  <c:v>-8.748729999999999E-2</c:v>
                </c:pt>
                <c:pt idx="369">
                  <c:v>-0.17853700000000094</c:v>
                </c:pt>
                <c:pt idx="370">
                  <c:v>-0.27236700000000008</c:v>
                </c:pt>
                <c:pt idx="371">
                  <c:v>-0.36901800000000246</c:v>
                </c:pt>
                <c:pt idx="372">
                  <c:v>-0.468532</c:v>
                </c:pt>
                <c:pt idx="373">
                  <c:v>-0.57095099999999999</c:v>
                </c:pt>
                <c:pt idx="374">
                  <c:v>-0.6763169999999995</c:v>
                </c:pt>
                <c:pt idx="375">
                  <c:v>-0.78466999999999998</c:v>
                </c:pt>
                <c:pt idx="376">
                  <c:v>-0.89605500000000005</c:v>
                </c:pt>
                <c:pt idx="377">
                  <c:v>-1.01051</c:v>
                </c:pt>
                <c:pt idx="378">
                  <c:v>-1.12809</c:v>
                </c:pt>
                <c:pt idx="379">
                  <c:v>-1.2488199999999998</c:v>
                </c:pt>
                <c:pt idx="380">
                  <c:v>-1.37276</c:v>
                </c:pt>
                <c:pt idx="381">
                  <c:v>-1.4999399999999874</c:v>
                </c:pt>
                <c:pt idx="382">
                  <c:v>-1.6304099999999999</c:v>
                </c:pt>
                <c:pt idx="383">
                  <c:v>-1.7642199999999999</c:v>
                </c:pt>
                <c:pt idx="384">
                  <c:v>-1.90141</c:v>
                </c:pt>
                <c:pt idx="385">
                  <c:v>-2.04203</c:v>
                </c:pt>
                <c:pt idx="386">
                  <c:v>-2.1861199999999998</c:v>
                </c:pt>
                <c:pt idx="387">
                  <c:v>-2.3337300000000001</c:v>
                </c:pt>
                <c:pt idx="388">
                  <c:v>-2.4849000000000001</c:v>
                </c:pt>
                <c:pt idx="389">
                  <c:v>-2.6396899999999968</c:v>
                </c:pt>
                <c:pt idx="390">
                  <c:v>-2.7981400000000001</c:v>
                </c:pt>
                <c:pt idx="391">
                  <c:v>-2.9603100000000002</c:v>
                </c:pt>
                <c:pt idx="392">
                  <c:v>-3.1262300000000001</c:v>
                </c:pt>
                <c:pt idx="393">
                  <c:v>-3.2959700000000001</c:v>
                </c:pt>
                <c:pt idx="394">
                  <c:v>-3.4695800000000001</c:v>
                </c:pt>
                <c:pt idx="395">
                  <c:v>-3.6471100000000223</c:v>
                </c:pt>
                <c:pt idx="396">
                  <c:v>-3.8286099999999967</c:v>
                </c:pt>
                <c:pt idx="397">
                  <c:v>-4.0141499999999946</c:v>
                </c:pt>
                <c:pt idx="398">
                  <c:v>-4.2037700000000013</c:v>
                </c:pt>
                <c:pt idx="399">
                  <c:v>-4.3975399999999745</c:v>
                </c:pt>
                <c:pt idx="400">
                  <c:v>-4.5955099999999955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</c:numCache>
            </c:numRef>
          </c:yVal>
          <c:smooth val="1"/>
        </c:ser>
        <c:axId val="53539584"/>
        <c:axId val="53541504"/>
      </c:scatterChart>
      <c:valAx>
        <c:axId val="53539584"/>
        <c:scaling>
          <c:orientation val="minMax"/>
          <c:max val="900"/>
          <c:min val="7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Wavelength (nm)</a:t>
                </a:r>
              </a:p>
            </c:rich>
          </c:tx>
          <c:layout/>
        </c:title>
        <c:numFmt formatCode="0.00" sourceLinked="1"/>
        <c:tickLblPos val="nextTo"/>
        <c:crossAx val="53541504"/>
        <c:crosses val="autoZero"/>
        <c:crossBetween val="midCat"/>
        <c:majorUnit val="50"/>
      </c:valAx>
      <c:valAx>
        <c:axId val="53541504"/>
        <c:scaling>
          <c:orientation val="minMax"/>
          <c:max val="2"/>
          <c:min val="-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Phase (rad)</a:t>
                </a:r>
              </a:p>
            </c:rich>
          </c:tx>
          <c:layout/>
        </c:title>
        <c:numFmt formatCode="0.00" sourceLinked="1"/>
        <c:tickLblPos val="nextTo"/>
        <c:crossAx val="53539584"/>
        <c:crosses val="autoZero"/>
        <c:crossBetween val="midCat"/>
        <c:majorUnit val="0.4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0.63786</cdr:x>
      <cdr:y>0.20583</cdr:y>
    </cdr:from>
    <cdr:to>
      <cdr:x>0.76699</cdr:x>
      <cdr:y>0.29336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257925" y="1209676"/>
          <a:ext cx="1266825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0.61905</cdr:x>
      <cdr:y>0.47458</cdr:y>
    </cdr:from>
    <cdr:to>
      <cdr:x>0.81138</cdr:x>
      <cdr:y>0.56001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786082" y="2000264"/>
          <a:ext cx="865602" cy="36008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FR" sz="1600" dirty="0"/>
            <a:t>15.9 </a:t>
          </a:r>
          <a:r>
            <a:rPr lang="fr-FR" sz="1600" dirty="0" err="1"/>
            <a:t>fs</a:t>
          </a:r>
          <a:endParaRPr lang="fr-FR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0.62687</cdr:x>
      <cdr:y>0.15385</cdr:y>
    </cdr:from>
    <cdr:to>
      <cdr:x>0.83457</cdr:x>
      <cdr:y>0.31218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000396" y="428628"/>
          <a:ext cx="994161" cy="44113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30.9 </a:t>
          </a:r>
          <a:r>
            <a:rPr lang="en-US" sz="1800" dirty="0" err="1" smtClean="0"/>
            <a:t>fs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F0FAFA-5AD5-497B-95E4-085A45591ABE}" type="datetimeFigureOut">
              <a:rPr lang="fr-FR"/>
              <a:pPr>
                <a:defRPr/>
              </a:pPr>
              <a:t>28/09/2010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3E6387-1356-4A3E-9FF2-AF21A451D6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5553D9-389F-4BA1-8B30-DA4715A23E05}" type="datetimeFigureOut">
              <a:rPr lang="fr-FR"/>
              <a:pPr>
                <a:defRPr/>
              </a:pPr>
              <a:t>28/09/2010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30E5B3-991E-418F-BC20-7D7C02C219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D821A9F-8FA1-482B-B627-8B2CA6A711C8}" type="slidenum">
              <a:rPr lang="en-US" sz="1200">
                <a:ea typeface="ＭＳ Ｐゴシック" pitchFamily="34" charset="-128"/>
              </a:rPr>
              <a:pPr algn="r" eaLnBrk="0" hangingPunct="0"/>
              <a:t>3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30E5B3-991E-418F-BC20-7D7C02C2199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15.png"/><Relationship Id="rId2" Type="http://schemas.openxmlformats.org/officeDocument/2006/relationships/image" Target="../media/image2.jpeg"/><Relationship Id="rId16" Type="http://schemas.openxmlformats.org/officeDocument/2006/relationships/hyperlink" Target="http://llr.in2p3.f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.jpeg"/><Relationship Id="rId5" Type="http://schemas.openxmlformats.org/officeDocument/2006/relationships/image" Target="../media/image5.png"/><Relationship Id="rId1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wmf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 userDrawn="1"/>
        </p:nvGrpSpPr>
        <p:grpSpPr>
          <a:xfrm>
            <a:off x="5357818" y="471136"/>
            <a:ext cx="3746643" cy="428628"/>
            <a:chOff x="5497513" y="0"/>
            <a:chExt cx="3646487" cy="323850"/>
          </a:xfrm>
        </p:grpSpPr>
        <p:pic>
          <p:nvPicPr>
            <p:cNvPr id="8" name="Image 24" descr="Logo Organisme R CEA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20150" y="0"/>
              <a:ext cx="3238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25" descr="Logo Organisme R CNRS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54713" y="0"/>
              <a:ext cx="3238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27" descr="Logo Organisme R I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40550" y="0"/>
              <a:ext cx="6159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28" descr="Logo Organisme R UPsud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1438" y="0"/>
              <a:ext cx="995362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 29" descr="Logo Organisme R ENSTA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97513" y="0"/>
              <a:ext cx="3238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30" descr="Logo Organisme R X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13500" y="0"/>
              <a:ext cx="3937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Connecteur droit 11"/>
          <p:cNvCxnSpPr/>
          <p:nvPr/>
        </p:nvCxnSpPr>
        <p:spPr>
          <a:xfrm>
            <a:off x="0" y="357188"/>
            <a:ext cx="914400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 userDrawn="1"/>
        </p:nvGrpSpPr>
        <p:grpSpPr>
          <a:xfrm>
            <a:off x="3071802" y="510676"/>
            <a:ext cx="2364588" cy="357189"/>
            <a:chOff x="4572000" y="6497638"/>
            <a:chExt cx="2871788" cy="363537"/>
          </a:xfrm>
        </p:grpSpPr>
        <p:pic>
          <p:nvPicPr>
            <p:cNvPr id="13" name="Image 16" descr="Logo Institution CR91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15100" y="6500813"/>
              <a:ext cx="928688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 17" descr="Logo Institution IdF.wm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72050" y="6500813"/>
              <a:ext cx="1550988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 18" descr="Logo Institution Ministère R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72000" y="6497638"/>
              <a:ext cx="411163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e 21"/>
          <p:cNvGrpSpPr/>
          <p:nvPr userDrawn="1"/>
        </p:nvGrpSpPr>
        <p:grpSpPr>
          <a:xfrm>
            <a:off x="1" y="510674"/>
            <a:ext cx="3000363" cy="346558"/>
            <a:chOff x="0" y="0"/>
            <a:chExt cx="3184525" cy="323850"/>
          </a:xfrm>
        </p:grpSpPr>
        <p:pic>
          <p:nvPicPr>
            <p:cNvPr id="4" name="Picture 1" descr="Logo IL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3302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 20" descr="Logo Labo IO.jp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554163" y="0"/>
              <a:ext cx="449262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21" descr="Logo Labo IRAMIS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43125" y="0"/>
              <a:ext cx="3238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23" descr="Logo Labo Luli.pn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92175" y="0"/>
              <a:ext cx="522288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 28" descr="Logo Labo LOA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69900" y="0"/>
              <a:ext cx="280988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Image 31" descr="Laboratoire Leprince-Ringuet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571750" y="0"/>
              <a:ext cx="6127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28/09/2010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28/09/2010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28/09/2010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28/09/2010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28/09/2010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Catherine LE BLANC, salamanca, June 7th, 2010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71813" y="46434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00813" y="4643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739AE9-79F0-4E67-9FE4-CFEBA214C9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604250" y="6511925"/>
            <a:ext cx="539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fld id="{C7C5FFDF-B732-4D9E-A63A-37FC6C8106FE}" type="slidenum">
              <a:rPr lang="fr-FR" sz="160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fr-FR" sz="1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1031" name="Image 7" descr="Logo Labo IL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08700"/>
            <a:ext cx="762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14375" y="6511925"/>
            <a:ext cx="8595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cs typeface="Arial" charset="0"/>
              </a:rPr>
              <a:t>Apollon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618581" y="6511925"/>
            <a:ext cx="39068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cs typeface="Arial" pitchFamily="34" charset="0"/>
              </a:rPr>
              <a:t>Loïc LE GAT – ICUIL, Watkins Glen,</a:t>
            </a:r>
            <a:r>
              <a:rPr lang="fr-FR" sz="1600" baseline="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cs typeface="Arial" pitchFamily="34" charset="0"/>
              </a:rPr>
              <a:t> NY, 2010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714375" y="6481763"/>
            <a:ext cx="83883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1000108"/>
            <a:ext cx="914400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29500" y="6519863"/>
            <a:ext cx="1214438" cy="3381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2">
                    <a:lumMod val="75000"/>
                  </a:schemeClr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fr-FR" dirty="0" smtClean="0"/>
              <a:t>28/09/2010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4" r:id="rId3"/>
    <p:sldLayoutId id="2147483745" r:id="rId4"/>
    <p:sldLayoutId id="2147483748" r:id="rId5"/>
    <p:sldLayoutId id="2147483750" r:id="rId6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oic.legat@polytechniqu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chart" Target="../charts/chart10.xml"/><Relationship Id="rId5" Type="http://schemas.openxmlformats.org/officeDocument/2006/relationships/image" Target="../media/image47.jpeg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hangingPunct="0"/>
            <a:r>
              <a:rPr lang="en-US" sz="3200" b="1" dirty="0" smtClean="0"/>
              <a:t>Stretcher and compressor design for the Apollon10P ILE laser facility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en-US" sz="1200" dirty="0" smtClean="0"/>
              <a:t> 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600" b="1" dirty="0" smtClean="0"/>
              <a:t>Loïc Le </a:t>
            </a:r>
            <a:r>
              <a:rPr lang="fr-FR" sz="1600" b="1" dirty="0" err="1" smtClean="0"/>
              <a:t>Gat</a:t>
            </a:r>
            <a:r>
              <a:rPr lang="fr-FR" sz="1600" b="1" dirty="0" smtClean="0"/>
              <a:t>* </a:t>
            </a:r>
            <a:r>
              <a:rPr lang="fr-FR" sz="1600" b="1" baseline="30000" dirty="0" smtClean="0"/>
              <a:t>1,2</a:t>
            </a:r>
            <a:r>
              <a:rPr lang="fr-FR" sz="1600" b="1" dirty="0" smtClean="0"/>
              <a:t> and Catherine Le Blanc</a:t>
            </a:r>
            <a:r>
              <a:rPr lang="fr-FR" sz="1600" b="1" baseline="30000" dirty="0" smtClean="0"/>
              <a:t> 2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b="1" dirty="0" smtClean="0"/>
              <a:t> 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baseline="30000" dirty="0" smtClean="0"/>
              <a:t>1</a:t>
            </a:r>
            <a:r>
              <a:rPr lang="fr-FR" sz="1600" i="1" dirty="0" smtClean="0"/>
              <a:t> Institut de la Lumière Extrême, CNRS, Ecole Polytechnique, ENSTA Paris Tech, Institut d’Optique, </a:t>
            </a:r>
            <a:r>
              <a:rPr lang="fr-FR" sz="1600" i="1" dirty="0" err="1" smtClean="0"/>
              <a:t>Univ</a:t>
            </a:r>
            <a:r>
              <a:rPr lang="fr-FR" sz="1600" i="1" dirty="0" smtClean="0"/>
              <a:t> Paris-Sud, Palaiseau Cedex, France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baseline="30000" dirty="0" smtClean="0"/>
              <a:t>2</a:t>
            </a:r>
            <a:r>
              <a:rPr lang="fr-FR" sz="1600" dirty="0" smtClean="0"/>
              <a:t> </a:t>
            </a:r>
            <a:r>
              <a:rPr lang="fr-FR" sz="1600" i="1" dirty="0" smtClean="0"/>
              <a:t>Laboratoire pour l’Utilisation des Lasers Intenses - Ecole Polytechnique, 91128 Palaiseau, France</a:t>
            </a:r>
            <a:br>
              <a:rPr lang="fr-FR" sz="1600" i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i="1" dirty="0" smtClean="0"/>
              <a:t>*</a:t>
            </a:r>
            <a:r>
              <a:rPr lang="fr-FR" sz="1600" i="1" dirty="0" smtClean="0">
                <a:hlinkClick r:id="rId2"/>
              </a:rPr>
              <a:t>Loic.legat@polytechnique.edu</a:t>
            </a:r>
            <a:endParaRPr lang="fr-FR" sz="1600" i="1" dirty="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752600"/>
          </a:xfrm>
        </p:spPr>
        <p:txBody>
          <a:bodyPr/>
          <a:lstStyle/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ICUIL 2010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Conference</a:t>
            </a:r>
            <a:endParaRPr lang="fr-F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September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26 -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October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</a:t>
            </a:r>
          </a:p>
          <a:p>
            <a:pPr>
              <a:defRPr/>
            </a:pP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Watkins Glen, New York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40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EXPORT.JPG"/>
          <p:cNvPicPr>
            <a:picLocks noChangeAspect="1"/>
          </p:cNvPicPr>
          <p:nvPr/>
        </p:nvPicPr>
        <p:blipFill>
          <a:blip r:embed="rId3"/>
          <a:srcRect l="21875" t="2836" r="32031" b="52695"/>
          <a:stretch>
            <a:fillRect/>
          </a:stretch>
        </p:blipFill>
        <p:spPr>
          <a:xfrm>
            <a:off x="1463621" y="3188773"/>
            <a:ext cx="5629976" cy="3148970"/>
          </a:xfrm>
          <a:prstGeom prst="rect">
            <a:avLst/>
          </a:prstGeom>
        </p:spPr>
      </p:pic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algn="just"/>
            <a:r>
              <a:rPr lang="en-US" sz="2000" dirty="0" smtClean="0"/>
              <a:t>A two gratings design reduces spatial aberrations</a:t>
            </a:r>
          </a:p>
          <a:p>
            <a:pPr algn="just"/>
            <a:r>
              <a:rPr lang="en-US" sz="2000" dirty="0" smtClean="0"/>
              <a:t>Alignment procedure is more complicated</a:t>
            </a:r>
          </a:p>
          <a:p>
            <a:pPr algn="just"/>
            <a:r>
              <a:rPr lang="en-US" sz="2000" dirty="0" smtClean="0"/>
              <a:t>Vertical chirp improved by replacing the second-pass roof mirror by a corner cube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 bwMode="auto">
          <a:xfrm>
            <a:off x="0" y="0"/>
            <a:ext cx="7572428" cy="10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1072332" y="4214024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>
            <a:off x="6858016" y="4143380"/>
            <a:ext cx="500066" cy="214314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4394199" y="4035429"/>
            <a:ext cx="1071570" cy="430216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5400000">
            <a:off x="3929058" y="4214818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>
            <a:off x="1764652" y="5579780"/>
            <a:ext cx="642942" cy="357190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857752" y="4429132"/>
            <a:ext cx="8572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280 mm</a:t>
            </a:r>
            <a:endParaRPr lang="en-US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7133135" y="4214818"/>
            <a:ext cx="78581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70 mm</a:t>
            </a:r>
            <a:endParaRPr lang="en-US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142976" y="4071942"/>
            <a:ext cx="8572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400 mm</a:t>
            </a:r>
            <a:endParaRPr lang="en-US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428992" y="3786190"/>
            <a:ext cx="8572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 mm</a:t>
            </a:r>
            <a:endParaRPr lang="en-US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285984" y="5643578"/>
            <a:ext cx="8572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 mm</a:t>
            </a:r>
            <a:endParaRPr lang="en-US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2285984" y="314324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Concave mirror</a:t>
            </a:r>
            <a:endParaRPr lang="en-US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4071934" y="321468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Convex mirror</a:t>
            </a:r>
            <a:endParaRPr lang="en-US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286248" y="478632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Grating 2</a:t>
            </a:r>
            <a:endParaRPr lang="en-US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6429388" y="371475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Grating 1</a:t>
            </a:r>
            <a:endParaRPr lang="en-US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571472" y="542926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Roof mirror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400" i="1" dirty="0" smtClean="0"/>
          </a:p>
          <a:p>
            <a:pPr algn="just"/>
            <a:r>
              <a:rPr lang="en-US" sz="2200" dirty="0" smtClean="0"/>
              <a:t>Pulse to recompress:</a:t>
            </a:r>
          </a:p>
          <a:p>
            <a:pPr lvl="1" algn="just"/>
            <a:r>
              <a:rPr lang="en-US" sz="2000" dirty="0" smtClean="0"/>
              <a:t>250 J of input energy, 15 </a:t>
            </a:r>
            <a:r>
              <a:rPr lang="en-US" sz="2000" dirty="0" err="1" smtClean="0"/>
              <a:t>fs</a:t>
            </a:r>
            <a:r>
              <a:rPr lang="en-US" sz="2000" dirty="0" smtClean="0"/>
              <a:t> output, 65 nm @800 nm (stretched with 13 </a:t>
            </a:r>
            <a:r>
              <a:rPr lang="en-US" sz="2000" dirty="0" err="1" smtClean="0"/>
              <a:t>ps</a:t>
            </a:r>
            <a:r>
              <a:rPr lang="en-US" sz="2000" dirty="0" smtClean="0"/>
              <a:t>/mm)</a:t>
            </a:r>
          </a:p>
          <a:p>
            <a:pPr lvl="1" algn="just"/>
            <a:endParaRPr lang="en-US" sz="2000" dirty="0" smtClean="0"/>
          </a:p>
          <a:p>
            <a:pPr lvl="1" algn="just"/>
            <a:endParaRPr lang="en-US" sz="2000" dirty="0" smtClean="0"/>
          </a:p>
          <a:p>
            <a:pPr algn="just"/>
            <a:r>
              <a:rPr lang="fr-FR" sz="2200" dirty="0" smtClean="0">
                <a:latin typeface="+mj-lt"/>
                <a:ea typeface="ＭＳ Ｐゴシック" pitchFamily="34" charset="-128"/>
              </a:rPr>
              <a:t>Gold </a:t>
            </a:r>
            <a:r>
              <a:rPr lang="fr-FR" sz="2200" smtClean="0">
                <a:latin typeface="+mj-lt"/>
                <a:ea typeface="ＭＳ Ｐゴシック" pitchFamily="34" charset="-128"/>
              </a:rPr>
              <a:t>coating: </a:t>
            </a:r>
            <a:r>
              <a:rPr lang="fr-FR" sz="2200" dirty="0" smtClean="0">
                <a:latin typeface="+mj-lt"/>
                <a:ea typeface="ＭＳ Ｐゴシック" pitchFamily="34" charset="-128"/>
              </a:rPr>
              <a:t>max fluence on the </a:t>
            </a:r>
            <a:r>
              <a:rPr lang="fr-FR" sz="2200" dirty="0" err="1" smtClean="0">
                <a:latin typeface="+mj-lt"/>
                <a:ea typeface="ＭＳ Ｐゴシック" pitchFamily="34" charset="-128"/>
              </a:rPr>
              <a:t>grating</a:t>
            </a:r>
            <a:r>
              <a:rPr lang="fr-FR" sz="2200" dirty="0" smtClean="0">
                <a:latin typeface="+mj-lt"/>
                <a:ea typeface="ＭＳ Ｐゴシック" pitchFamily="34" charset="-128"/>
              </a:rPr>
              <a:t> = 150 </a:t>
            </a:r>
            <a:r>
              <a:rPr lang="fr-FR" sz="2200" dirty="0" err="1" smtClean="0">
                <a:latin typeface="+mj-lt"/>
                <a:ea typeface="ＭＳ Ｐゴシック" pitchFamily="34" charset="-128"/>
              </a:rPr>
              <a:t>mJ</a:t>
            </a:r>
            <a:r>
              <a:rPr lang="fr-FR" sz="2200" dirty="0" smtClean="0">
                <a:latin typeface="+mj-lt"/>
                <a:ea typeface="ＭＳ Ｐゴシック" pitchFamily="34" charset="-128"/>
              </a:rPr>
              <a:t>/cm²</a:t>
            </a:r>
            <a:endParaRPr lang="fr-FR" sz="2200" dirty="0" smtClean="0">
              <a:ea typeface="ＭＳ Ｐゴシック" pitchFamily="34" charset="-128"/>
            </a:endParaRPr>
          </a:p>
          <a:p>
            <a:pPr algn="just"/>
            <a:r>
              <a:rPr lang="fr-FR" sz="2200" dirty="0" err="1" smtClean="0">
                <a:ea typeface="ＭＳ Ｐゴシック" pitchFamily="34" charset="-128"/>
              </a:rPr>
              <a:t>Beam</a:t>
            </a:r>
            <a:r>
              <a:rPr lang="fr-FR" sz="2200" dirty="0" smtClean="0">
                <a:ea typeface="ＭＳ Ｐゴシック" pitchFamily="34" charset="-128"/>
              </a:rPr>
              <a:t> size </a:t>
            </a:r>
            <a:r>
              <a:rPr lang="el-GR" sz="2200" dirty="0" smtClean="0">
                <a:ea typeface="ＭＳ Ｐゴシック" pitchFamily="34" charset="-128"/>
              </a:rPr>
              <a:t>Φ</a:t>
            </a:r>
            <a:r>
              <a:rPr lang="fr-FR" sz="2200" dirty="0" smtClean="0">
                <a:ea typeface="ＭＳ Ｐゴシック" pitchFamily="34" charset="-128"/>
              </a:rPr>
              <a:t>400 mm</a:t>
            </a:r>
            <a:endParaRPr lang="en-US" sz="2200" dirty="0" smtClean="0"/>
          </a:p>
          <a:p>
            <a:pPr algn="just"/>
            <a:r>
              <a:rPr lang="en-US" sz="2200" dirty="0" smtClean="0"/>
              <a:t>4 ultra-wide monolithic gratings (Livermore gratings 910x455 mm²)</a:t>
            </a:r>
            <a:endParaRPr lang="fr-FR" sz="2200" dirty="0" smtClean="0"/>
          </a:p>
          <a:p>
            <a:pPr>
              <a:buNone/>
            </a:pPr>
            <a:endParaRPr lang="fr-FR" sz="2400" dirty="0" smtClean="0">
              <a:latin typeface="+mj-lt"/>
            </a:endParaRPr>
          </a:p>
          <a:p>
            <a:endParaRPr lang="fr-FR" dirty="0" smtClean="0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Compressor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design</a:t>
            </a:r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6869" y="1145977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Compressor specifications: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e 69"/>
          <p:cNvGrpSpPr/>
          <p:nvPr/>
        </p:nvGrpSpPr>
        <p:grpSpPr>
          <a:xfrm>
            <a:off x="892943" y="1250141"/>
            <a:ext cx="7358114" cy="4357718"/>
            <a:chOff x="571472" y="1928802"/>
            <a:chExt cx="7358114" cy="4357718"/>
          </a:xfrm>
        </p:grpSpPr>
        <p:grpSp>
          <p:nvGrpSpPr>
            <p:cNvPr id="63" name="Groupe 62"/>
            <p:cNvGrpSpPr/>
            <p:nvPr/>
          </p:nvGrpSpPr>
          <p:grpSpPr>
            <a:xfrm>
              <a:off x="571472" y="1928802"/>
              <a:ext cx="7358114" cy="4357718"/>
              <a:chOff x="571472" y="1928802"/>
              <a:chExt cx="7358114" cy="4357718"/>
            </a:xfrm>
          </p:grpSpPr>
          <p:grpSp>
            <p:nvGrpSpPr>
              <p:cNvPr id="61" name="Groupe 60"/>
              <p:cNvGrpSpPr/>
              <p:nvPr/>
            </p:nvGrpSpPr>
            <p:grpSpPr>
              <a:xfrm>
                <a:off x="571472" y="3286124"/>
                <a:ext cx="7358114" cy="3000396"/>
                <a:chOff x="571472" y="3286124"/>
                <a:chExt cx="7358114" cy="3000396"/>
              </a:xfrm>
            </p:grpSpPr>
            <p:grpSp>
              <p:nvGrpSpPr>
                <p:cNvPr id="4" name="Groupe 78"/>
                <p:cNvGrpSpPr/>
                <p:nvPr/>
              </p:nvGrpSpPr>
              <p:grpSpPr>
                <a:xfrm>
                  <a:off x="1214414" y="3286124"/>
                  <a:ext cx="6357982" cy="3000396"/>
                  <a:chOff x="428596" y="4500570"/>
                  <a:chExt cx="6357982" cy="3000396"/>
                </a:xfrm>
              </p:grpSpPr>
              <p:pic>
                <p:nvPicPr>
                  <p:cNvPr id="77" name="Image 76" descr="1200-35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l="3906" t="17659" r="26562" b="37872"/>
                  <a:stretch>
                    <a:fillRect/>
                  </a:stretch>
                </p:blipFill>
                <p:spPr>
                  <a:xfrm>
                    <a:off x="428596" y="5143512"/>
                    <a:ext cx="6357982" cy="2357454"/>
                  </a:xfrm>
                  <a:prstGeom prst="rect">
                    <a:avLst/>
                  </a:prstGeom>
                </p:spPr>
              </p:pic>
              <p:sp>
                <p:nvSpPr>
                  <p:cNvPr id="78" name="ZoneTexte 77"/>
                  <p:cNvSpPr txBox="1"/>
                  <p:nvPr/>
                </p:nvSpPr>
                <p:spPr>
                  <a:xfrm>
                    <a:off x="2428860" y="4500570"/>
                    <a:ext cx="15001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1200 </a:t>
                    </a:r>
                    <a:r>
                      <a:rPr lang="en-US" dirty="0" err="1" smtClean="0"/>
                      <a:t>gv</a:t>
                    </a:r>
                    <a:r>
                      <a:rPr lang="en-US" dirty="0" smtClean="0"/>
                      <a:t>/mm</a:t>
                    </a:r>
                    <a:endParaRPr lang="en-US" dirty="0"/>
                  </a:p>
                </p:txBody>
              </p:sp>
            </p:grpSp>
            <p:sp>
              <p:nvSpPr>
                <p:cNvPr id="56" name="ZoneTexte 55"/>
                <p:cNvSpPr txBox="1"/>
                <p:nvPr/>
              </p:nvSpPr>
              <p:spPr>
                <a:xfrm>
                  <a:off x="571472" y="4000504"/>
                  <a:ext cx="14287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1090 mm</a:t>
                  </a:r>
                  <a:endParaRPr lang="en-US" dirty="0"/>
                </a:p>
              </p:txBody>
            </p:sp>
            <p:sp>
              <p:nvSpPr>
                <p:cNvPr id="57" name="ZoneTexte 56"/>
                <p:cNvSpPr txBox="1"/>
                <p:nvPr/>
              </p:nvSpPr>
              <p:spPr>
                <a:xfrm>
                  <a:off x="6500826" y="4000504"/>
                  <a:ext cx="14287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1090 mm</a:t>
                  </a:r>
                  <a:endParaRPr lang="en-US" dirty="0"/>
                </a:p>
              </p:txBody>
            </p:sp>
          </p:grpSp>
          <p:grpSp>
            <p:nvGrpSpPr>
              <p:cNvPr id="62" name="Groupe 61"/>
              <p:cNvGrpSpPr/>
              <p:nvPr/>
            </p:nvGrpSpPr>
            <p:grpSpPr>
              <a:xfrm>
                <a:off x="1000100" y="1928802"/>
                <a:ext cx="6572296" cy="1785950"/>
                <a:chOff x="-2786114" y="-357214"/>
                <a:chExt cx="6572296" cy="1785950"/>
              </a:xfrm>
            </p:grpSpPr>
            <p:grpSp>
              <p:nvGrpSpPr>
                <p:cNvPr id="6" name="Groupe 75"/>
                <p:cNvGrpSpPr/>
                <p:nvPr/>
              </p:nvGrpSpPr>
              <p:grpSpPr>
                <a:xfrm>
                  <a:off x="-2714676" y="-357214"/>
                  <a:ext cx="6500858" cy="1785950"/>
                  <a:chOff x="-3500494" y="857232"/>
                  <a:chExt cx="6500858" cy="1785950"/>
                </a:xfrm>
              </p:grpSpPr>
              <p:grpSp>
                <p:nvGrpSpPr>
                  <p:cNvPr id="7" name="Groupe 72"/>
                  <p:cNvGrpSpPr/>
                  <p:nvPr/>
                </p:nvGrpSpPr>
                <p:grpSpPr>
                  <a:xfrm>
                    <a:off x="-3500494" y="857232"/>
                    <a:ext cx="6500858" cy="1785950"/>
                    <a:chOff x="-2357486" y="714356"/>
                    <a:chExt cx="6500858" cy="1785950"/>
                  </a:xfrm>
                </p:grpSpPr>
                <p:pic>
                  <p:nvPicPr>
                    <p:cNvPr id="71" name="Image 70" descr="1600-35.JPG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 l="3125" t="23049" r="25781" b="43262"/>
                    <a:stretch>
                      <a:fillRect/>
                    </a:stretch>
                  </p:blipFill>
                  <p:spPr>
                    <a:xfrm>
                      <a:off x="-2357486" y="714356"/>
                      <a:ext cx="6500858" cy="17859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2" name="ZoneTexte 71"/>
                    <p:cNvSpPr txBox="1"/>
                    <p:nvPr/>
                  </p:nvSpPr>
                  <p:spPr>
                    <a:xfrm>
                      <a:off x="-428660" y="928670"/>
                      <a:ext cx="16430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1600 </a:t>
                      </a:r>
                      <a:r>
                        <a:rPr lang="en-US" dirty="0" err="1" smtClean="0"/>
                        <a:t>gv</a:t>
                      </a:r>
                      <a:r>
                        <a:rPr lang="en-US" dirty="0" smtClean="0"/>
                        <a:t>/mm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74" name="ZoneTexte 73"/>
                  <p:cNvSpPr txBox="1"/>
                  <p:nvPr/>
                </p:nvSpPr>
                <p:spPr>
                  <a:xfrm>
                    <a:off x="1214414" y="1029780"/>
                    <a:ext cx="128588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1200 mm</a:t>
                    </a:r>
                    <a:endParaRPr lang="en-US" dirty="0"/>
                  </a:p>
                </p:txBody>
              </p:sp>
            </p:grpSp>
            <p:sp>
              <p:nvSpPr>
                <p:cNvPr id="60" name="ZoneTexte 59"/>
                <p:cNvSpPr txBox="1"/>
                <p:nvPr/>
              </p:nvSpPr>
              <p:spPr>
                <a:xfrm>
                  <a:off x="-2786114" y="-184666"/>
                  <a:ext cx="1285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1200 mm</a:t>
                  </a:r>
                  <a:endParaRPr lang="en-US" dirty="0"/>
                </a:p>
              </p:txBody>
            </p:sp>
          </p:grpSp>
        </p:grpSp>
        <p:sp>
          <p:nvSpPr>
            <p:cNvPr id="68" name="ZoneTexte 67"/>
            <p:cNvSpPr txBox="1"/>
            <p:nvPr/>
          </p:nvSpPr>
          <p:spPr>
            <a:xfrm>
              <a:off x="3286116" y="4357694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1200 </a:t>
              </a:r>
              <a:r>
                <a:rPr lang="en-US" dirty="0" err="1" smtClean="0"/>
                <a:t>gv</a:t>
              </a:r>
              <a:r>
                <a:rPr lang="en-US" dirty="0" smtClean="0"/>
                <a:t>/mm</a:t>
              </a:r>
              <a:endParaRPr lang="en-US" dirty="0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1142976" y="1500174"/>
            <a:ext cx="6858048" cy="3857652"/>
            <a:chOff x="857224" y="2071678"/>
            <a:chExt cx="6858048" cy="3857652"/>
          </a:xfrm>
        </p:grpSpPr>
        <p:grpSp>
          <p:nvGrpSpPr>
            <p:cNvPr id="14" name="Groupe 102"/>
            <p:cNvGrpSpPr/>
            <p:nvPr/>
          </p:nvGrpSpPr>
          <p:grpSpPr>
            <a:xfrm>
              <a:off x="928662" y="4429132"/>
              <a:ext cx="6786610" cy="1500198"/>
              <a:chOff x="928662" y="4429132"/>
              <a:chExt cx="6786610" cy="1500198"/>
            </a:xfrm>
          </p:grpSpPr>
          <p:grpSp>
            <p:nvGrpSpPr>
              <p:cNvPr id="15" name="Groupe 100"/>
              <p:cNvGrpSpPr/>
              <p:nvPr/>
            </p:nvGrpSpPr>
            <p:grpSpPr>
              <a:xfrm>
                <a:off x="928662" y="4429132"/>
                <a:ext cx="6786610" cy="1500198"/>
                <a:chOff x="928662" y="4429132"/>
                <a:chExt cx="6786610" cy="1500198"/>
              </a:xfrm>
            </p:grpSpPr>
            <p:grpSp>
              <p:nvGrpSpPr>
                <p:cNvPr id="16" name="Groupe 98"/>
                <p:cNvGrpSpPr/>
                <p:nvPr/>
              </p:nvGrpSpPr>
              <p:grpSpPr>
                <a:xfrm>
                  <a:off x="1285852" y="4429132"/>
                  <a:ext cx="6429420" cy="1500198"/>
                  <a:chOff x="1285852" y="4429132"/>
                  <a:chExt cx="6429420" cy="1500198"/>
                </a:xfrm>
              </p:grpSpPr>
              <p:pic>
                <p:nvPicPr>
                  <p:cNvPr id="97" name="Image 96" descr="1480-35.JPG"/>
                  <p:cNvPicPr>
                    <a:picLocks noChangeAspect="1"/>
                  </p:cNvPicPr>
                  <p:nvPr/>
                </p:nvPicPr>
                <p:blipFill>
                  <a:blip r:embed="rId5"/>
                  <a:srcRect l="3125" t="25744" r="26562" b="45957"/>
                  <a:stretch>
                    <a:fillRect/>
                  </a:stretch>
                </p:blipFill>
                <p:spPr>
                  <a:xfrm>
                    <a:off x="1285852" y="4429132"/>
                    <a:ext cx="6429420" cy="1500198"/>
                  </a:xfrm>
                  <a:prstGeom prst="rect">
                    <a:avLst/>
                  </a:prstGeom>
                </p:spPr>
              </p:pic>
              <p:sp>
                <p:nvSpPr>
                  <p:cNvPr id="98" name="ZoneTexte 97"/>
                  <p:cNvSpPr txBox="1"/>
                  <p:nvPr/>
                </p:nvSpPr>
                <p:spPr>
                  <a:xfrm>
                    <a:off x="3143240" y="4643470"/>
                    <a:ext cx="16430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1480 </a:t>
                    </a:r>
                    <a:r>
                      <a:rPr lang="en-US" dirty="0" err="1" smtClean="0"/>
                      <a:t>gv</a:t>
                    </a:r>
                    <a:r>
                      <a:rPr lang="en-US" dirty="0" smtClean="0"/>
                      <a:t>/mm</a:t>
                    </a:r>
                    <a:endParaRPr lang="en-US" dirty="0"/>
                  </a:p>
                </p:txBody>
              </p:sp>
            </p:grpSp>
            <p:sp>
              <p:nvSpPr>
                <p:cNvPr id="100" name="ZoneTexte 99"/>
                <p:cNvSpPr txBox="1"/>
                <p:nvPr/>
              </p:nvSpPr>
              <p:spPr>
                <a:xfrm>
                  <a:off x="928662" y="4500570"/>
                  <a:ext cx="10715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910 mm</a:t>
                  </a:r>
                  <a:endParaRPr lang="en-US" dirty="0"/>
                </a:p>
              </p:txBody>
            </p:sp>
          </p:grpSp>
          <p:sp>
            <p:nvSpPr>
              <p:cNvPr id="102" name="ZoneTexte 101"/>
              <p:cNvSpPr txBox="1"/>
              <p:nvPr/>
            </p:nvSpPr>
            <p:spPr>
              <a:xfrm>
                <a:off x="5643570" y="4500570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910 mm</a:t>
                </a:r>
                <a:endParaRPr lang="en-US" dirty="0"/>
              </a:p>
            </p:txBody>
          </p:sp>
        </p:grpSp>
        <p:grpSp>
          <p:nvGrpSpPr>
            <p:cNvPr id="11" name="Groupe 95"/>
            <p:cNvGrpSpPr/>
            <p:nvPr/>
          </p:nvGrpSpPr>
          <p:grpSpPr>
            <a:xfrm>
              <a:off x="857224" y="2071678"/>
              <a:ext cx="6715172" cy="1643074"/>
              <a:chOff x="500034" y="1928802"/>
              <a:chExt cx="6715172" cy="1643074"/>
            </a:xfrm>
          </p:grpSpPr>
          <p:grpSp>
            <p:nvGrpSpPr>
              <p:cNvPr id="12" name="Groupe 94"/>
              <p:cNvGrpSpPr/>
              <p:nvPr/>
            </p:nvGrpSpPr>
            <p:grpSpPr>
              <a:xfrm>
                <a:off x="500034" y="1928802"/>
                <a:ext cx="6715172" cy="1643074"/>
                <a:chOff x="500034" y="1928802"/>
                <a:chExt cx="6715172" cy="1643074"/>
              </a:xfrm>
            </p:grpSpPr>
            <p:grpSp>
              <p:nvGrpSpPr>
                <p:cNvPr id="13" name="Groupe 88"/>
                <p:cNvGrpSpPr/>
                <p:nvPr/>
              </p:nvGrpSpPr>
              <p:grpSpPr>
                <a:xfrm>
                  <a:off x="785786" y="1928802"/>
                  <a:ext cx="6429420" cy="1643074"/>
                  <a:chOff x="2357422" y="1785926"/>
                  <a:chExt cx="6429420" cy="1643074"/>
                </a:xfrm>
              </p:grpSpPr>
              <p:pic>
                <p:nvPicPr>
                  <p:cNvPr id="87" name="Image 86" descr="1740-35.JPG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3125" t="24397" r="26562" b="44610"/>
                  <a:stretch>
                    <a:fillRect/>
                  </a:stretch>
                </p:blipFill>
                <p:spPr>
                  <a:xfrm>
                    <a:off x="2357422" y="1785926"/>
                    <a:ext cx="6429420" cy="1643074"/>
                  </a:xfrm>
                  <a:prstGeom prst="rect">
                    <a:avLst/>
                  </a:prstGeom>
                </p:spPr>
              </p:pic>
              <p:sp>
                <p:nvSpPr>
                  <p:cNvPr id="88" name="ZoneTexte 87"/>
                  <p:cNvSpPr txBox="1"/>
                  <p:nvPr/>
                </p:nvSpPr>
                <p:spPr>
                  <a:xfrm>
                    <a:off x="4429124" y="2000240"/>
                    <a:ext cx="15001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1740 </a:t>
                    </a:r>
                    <a:r>
                      <a:rPr lang="en-US" dirty="0" err="1" smtClean="0"/>
                      <a:t>gv</a:t>
                    </a:r>
                    <a:r>
                      <a:rPr lang="en-US" dirty="0" smtClean="0"/>
                      <a:t>/mm</a:t>
                    </a:r>
                    <a:endParaRPr lang="en-US" dirty="0"/>
                  </a:p>
                </p:txBody>
              </p:sp>
            </p:grpSp>
            <p:sp>
              <p:nvSpPr>
                <p:cNvPr id="93" name="ZoneTexte 92"/>
                <p:cNvSpPr txBox="1"/>
                <p:nvPr/>
              </p:nvSpPr>
              <p:spPr>
                <a:xfrm>
                  <a:off x="500034" y="2143116"/>
                  <a:ext cx="1285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1400 mm</a:t>
                  </a:r>
                  <a:endParaRPr lang="en-US" dirty="0"/>
                </a:p>
              </p:txBody>
            </p:sp>
          </p:grpSp>
          <p:sp>
            <p:nvSpPr>
              <p:cNvPr id="94" name="ZoneTexte 93"/>
              <p:cNvSpPr txBox="1"/>
              <p:nvPr/>
            </p:nvSpPr>
            <p:spPr>
              <a:xfrm>
                <a:off x="5429256" y="2143116"/>
                <a:ext cx="1285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1400 mm</a:t>
                </a:r>
                <a:endParaRPr lang="en-US" dirty="0"/>
              </a:p>
            </p:txBody>
          </p:sp>
        </p:grpSp>
      </p:grpSp>
      <p:sp>
        <p:nvSpPr>
          <p:cNvPr id="105" name="ZoneTexte 104"/>
          <p:cNvSpPr txBox="1"/>
          <p:nvPr/>
        </p:nvSpPr>
        <p:spPr>
          <a:xfrm>
            <a:off x="500034" y="150017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428596" y="1928802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  15° and 35° of deviation (difference angle of incidence – diffracted angle)</a:t>
            </a:r>
          </a:p>
          <a:p>
            <a:pPr algn="just"/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   Densities studied: 1200, 1480, 1600 and 1740 </a:t>
            </a:r>
            <a:r>
              <a:rPr lang="en-US" sz="2400" dirty="0" err="1" smtClean="0"/>
              <a:t>gv</a:t>
            </a:r>
            <a:r>
              <a:rPr lang="en-US" sz="2400" dirty="0" smtClean="0"/>
              <a:t>/mm</a:t>
            </a:r>
          </a:p>
          <a:p>
            <a:pPr algn="just"/>
            <a:endParaRPr lang="en-US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  15° leads to geometrical issues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04" name="ZoneTexte 103"/>
          <p:cNvSpPr txBox="1"/>
          <p:nvPr/>
        </p:nvSpPr>
        <p:spPr>
          <a:xfrm>
            <a:off x="3428992" y="55007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Best solution !!</a:t>
            </a:r>
            <a:endParaRPr lang="en-US" b="1" dirty="0"/>
          </a:p>
        </p:txBody>
      </p:sp>
      <p:grpSp>
        <p:nvGrpSpPr>
          <p:cNvPr id="17" name="Groupe 106"/>
          <p:cNvGrpSpPr/>
          <p:nvPr/>
        </p:nvGrpSpPr>
        <p:grpSpPr>
          <a:xfrm>
            <a:off x="7786710" y="5214950"/>
            <a:ext cx="1214446" cy="1196526"/>
            <a:chOff x="8054292" y="4724176"/>
            <a:chExt cx="1214446" cy="1196526"/>
          </a:xfrm>
        </p:grpSpPr>
        <p:grpSp>
          <p:nvGrpSpPr>
            <p:cNvPr id="18" name="Groupe 47"/>
            <p:cNvGrpSpPr/>
            <p:nvPr/>
          </p:nvGrpSpPr>
          <p:grpSpPr>
            <a:xfrm>
              <a:off x="8215338" y="4929198"/>
              <a:ext cx="624772" cy="500066"/>
              <a:chOff x="8215338" y="4929198"/>
              <a:chExt cx="624772" cy="500066"/>
            </a:xfrm>
          </p:grpSpPr>
          <p:grpSp>
            <p:nvGrpSpPr>
              <p:cNvPr id="19" name="Groupe 41"/>
              <p:cNvGrpSpPr/>
              <p:nvPr/>
            </p:nvGrpSpPr>
            <p:grpSpPr>
              <a:xfrm>
                <a:off x="8286776" y="4929198"/>
                <a:ext cx="553334" cy="437506"/>
                <a:chOff x="7786710" y="4929198"/>
                <a:chExt cx="553334" cy="437506"/>
              </a:xfrm>
            </p:grpSpPr>
            <p:cxnSp>
              <p:nvCxnSpPr>
                <p:cNvPr id="115" name="Connecteur droit avec flèche 114"/>
                <p:cNvCxnSpPr/>
                <p:nvPr/>
              </p:nvCxnSpPr>
              <p:spPr>
                <a:xfrm>
                  <a:off x="7786710" y="5359414"/>
                  <a:ext cx="553334" cy="72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Connecteur droit avec flèche 115"/>
                <p:cNvCxnSpPr/>
                <p:nvPr/>
              </p:nvCxnSpPr>
              <p:spPr>
                <a:xfrm rot="5400000" flipH="1" flipV="1">
                  <a:off x="7573190" y="5142718"/>
                  <a:ext cx="428628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Ellipse 112"/>
              <p:cNvSpPr/>
              <p:nvPr/>
            </p:nvSpPr>
            <p:spPr>
              <a:xfrm>
                <a:off x="8215338" y="5286388"/>
                <a:ext cx="142876" cy="1428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8260142" y="533119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ZoneTexte 108"/>
            <p:cNvSpPr txBox="1"/>
            <p:nvPr/>
          </p:nvSpPr>
          <p:spPr>
            <a:xfrm>
              <a:off x="8660894" y="5366704"/>
              <a:ext cx="6078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Z (optical axis)</a:t>
              </a:r>
              <a:endParaRPr lang="en-US" sz="1000" dirty="0"/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8054292" y="5295266"/>
              <a:ext cx="285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x</a:t>
              </a:r>
              <a:endParaRPr lang="en-US" sz="1000" dirty="0"/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8161242" y="4724176"/>
              <a:ext cx="285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y</a:t>
              </a:r>
              <a:endParaRPr lang="en-US" sz="1000" dirty="0"/>
            </a:p>
          </p:txBody>
        </p:sp>
      </p:grpSp>
      <p:sp>
        <p:nvSpPr>
          <p:cNvPr id="55" name="Espace réservé du texte 2"/>
          <p:cNvSpPr txBox="1">
            <a:spLocks/>
          </p:cNvSpPr>
          <p:nvPr/>
        </p:nvSpPr>
        <p:spPr bwMode="auto">
          <a:xfrm>
            <a:off x="0" y="0"/>
            <a:ext cx="7572428" cy="10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cases </a:t>
            </a: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studied</a:t>
            </a: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744436" y="1"/>
            <a:ext cx="1399564" cy="751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roupe 50"/>
          <p:cNvGrpSpPr/>
          <p:nvPr/>
        </p:nvGrpSpPr>
        <p:grpSpPr>
          <a:xfrm>
            <a:off x="500034" y="4286256"/>
            <a:ext cx="6643734" cy="1714512"/>
            <a:chOff x="-285784" y="785794"/>
            <a:chExt cx="6643734" cy="1714512"/>
          </a:xfrm>
        </p:grpSpPr>
        <p:pic>
          <p:nvPicPr>
            <p:cNvPr id="49" name="Image 48" descr="EXPORT.JPG"/>
            <p:cNvPicPr>
              <a:picLocks noChangeAspect="1"/>
            </p:cNvPicPr>
            <p:nvPr/>
          </p:nvPicPr>
          <p:blipFill>
            <a:blip r:embed="rId8"/>
            <a:srcRect l="1562" t="25744" r="25781" b="44610"/>
            <a:stretch>
              <a:fillRect/>
            </a:stretch>
          </p:blipFill>
          <p:spPr>
            <a:xfrm>
              <a:off x="-285784" y="928670"/>
              <a:ext cx="6643734" cy="1571636"/>
            </a:xfrm>
            <a:prstGeom prst="rect">
              <a:avLst/>
            </a:prstGeom>
          </p:spPr>
        </p:pic>
        <p:sp>
          <p:nvSpPr>
            <p:cNvPr id="50" name="ZoneTexte 49"/>
            <p:cNvSpPr txBox="1"/>
            <p:nvPr/>
          </p:nvSpPr>
          <p:spPr>
            <a:xfrm>
              <a:off x="1714480" y="78579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1480 </a:t>
              </a:r>
              <a:r>
                <a:rPr lang="en-US" dirty="0" err="1" smtClean="0"/>
                <a:t>gv</a:t>
              </a:r>
              <a:r>
                <a:rPr lang="en-US" dirty="0" smtClean="0"/>
                <a:t>/mm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allAtOnce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ZoneTexte 104"/>
          <p:cNvSpPr txBox="1"/>
          <p:nvPr/>
        </p:nvSpPr>
        <p:spPr>
          <a:xfrm>
            <a:off x="500034" y="150017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sp>
        <p:nvSpPr>
          <p:cNvPr id="55" name="Espace réservé du texte 2"/>
          <p:cNvSpPr txBox="1">
            <a:spLocks/>
          </p:cNvSpPr>
          <p:nvPr/>
        </p:nvSpPr>
        <p:spPr bwMode="auto">
          <a:xfrm>
            <a:off x="0" y="0"/>
            <a:ext cx="7929586" cy="10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Livermore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gold</a:t>
            </a:r>
            <a:r>
              <a:rPr kumimoji="0" lang="fr-FR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gratings</a:t>
            </a:r>
            <a:r>
              <a:rPr kumimoji="0" lang="fr-FR" sz="2400" b="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specifications</a:t>
            </a:r>
            <a:endParaRPr lang="fr-FR" sz="2400" i="1" dirty="0" smtClean="0">
              <a:solidFill>
                <a:schemeClr val="accent6">
                  <a:lumMod val="75000"/>
                </a:schemeClr>
              </a:solidFill>
              <a:latin typeface="+mj-lt"/>
              <a:ea typeface="ＭＳ Ｐゴシック" pitchFamily="1" charset="-128"/>
              <a:cs typeface="Times New Roman" pitchFamily="18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44436" y="1"/>
            <a:ext cx="1399564" cy="751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roupe 58"/>
          <p:cNvGrpSpPr/>
          <p:nvPr/>
        </p:nvGrpSpPr>
        <p:grpSpPr>
          <a:xfrm>
            <a:off x="0" y="1571612"/>
            <a:ext cx="8601089" cy="4135438"/>
            <a:chOff x="0" y="1571612"/>
            <a:chExt cx="8601089" cy="4135438"/>
          </a:xfrm>
        </p:grpSpPr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571612"/>
              <a:ext cx="6084888" cy="413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6" descr="Réseau Or LLNL 940-750m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72264" y="2786058"/>
              <a:ext cx="2028825" cy="2232025"/>
            </a:xfrm>
            <a:prstGeom prst="rect">
              <a:avLst/>
            </a:prstGeom>
            <a:noFill/>
          </p:spPr>
        </p:pic>
      </p:grpSp>
      <p:sp>
        <p:nvSpPr>
          <p:cNvPr id="9" name="ZoneTexte 8"/>
          <p:cNvSpPr txBox="1"/>
          <p:nvPr/>
        </p:nvSpPr>
        <p:spPr>
          <a:xfrm>
            <a:off x="2678893" y="5736282"/>
            <a:ext cx="37862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65 % of transmission expected for the 4 gratings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74"/>
          <p:cNvGrpSpPr/>
          <p:nvPr/>
        </p:nvGrpSpPr>
        <p:grpSpPr>
          <a:xfrm>
            <a:off x="285720" y="1449006"/>
            <a:ext cx="8715436" cy="5235986"/>
            <a:chOff x="285720" y="1449006"/>
            <a:chExt cx="8715436" cy="5235986"/>
          </a:xfrm>
        </p:grpSpPr>
        <p:grpSp>
          <p:nvGrpSpPr>
            <p:cNvPr id="4" name="Groupe 69"/>
            <p:cNvGrpSpPr/>
            <p:nvPr/>
          </p:nvGrpSpPr>
          <p:grpSpPr>
            <a:xfrm>
              <a:off x="285720" y="1449006"/>
              <a:ext cx="8715436" cy="3959989"/>
              <a:chOff x="285720" y="1449006"/>
              <a:chExt cx="8715436" cy="3959989"/>
            </a:xfrm>
          </p:grpSpPr>
          <p:pic>
            <p:nvPicPr>
              <p:cNvPr id="60" name="Image 59" descr="courbe compresseur transmission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5720" y="1449006"/>
                <a:ext cx="6429420" cy="3959989"/>
              </a:xfrm>
              <a:prstGeom prst="rect">
                <a:avLst/>
              </a:prstGeom>
            </p:spPr>
          </p:pic>
          <p:grpSp>
            <p:nvGrpSpPr>
              <p:cNvPr id="5" name="Groupe 67"/>
              <p:cNvGrpSpPr/>
              <p:nvPr/>
            </p:nvGrpSpPr>
            <p:grpSpPr>
              <a:xfrm>
                <a:off x="6783438" y="2928934"/>
                <a:ext cx="2217718" cy="1214446"/>
                <a:chOff x="6354779" y="3690938"/>
                <a:chExt cx="2646346" cy="1194375"/>
              </a:xfrm>
            </p:grpSpPr>
            <p:sp>
              <p:nvSpPr>
                <p:cNvPr id="61" name="Line 6"/>
                <p:cNvSpPr>
                  <a:spLocks noChangeShapeType="1"/>
                </p:cNvSpPr>
                <p:nvPr/>
              </p:nvSpPr>
              <p:spPr bwMode="auto">
                <a:xfrm>
                  <a:off x="6354779" y="3860800"/>
                  <a:ext cx="5032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7"/>
                <p:cNvSpPr>
                  <a:spLocks noChangeShapeType="1"/>
                </p:cNvSpPr>
                <p:nvPr/>
              </p:nvSpPr>
              <p:spPr bwMode="auto">
                <a:xfrm>
                  <a:off x="6354779" y="4508500"/>
                  <a:ext cx="50323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877050" y="3690938"/>
                  <a:ext cx="154401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FR" sz="1600" dirty="0">
                      <a:latin typeface="+mj-lt"/>
                      <a:ea typeface="ＭＳ Ｐゴシック" pitchFamily="1" charset="-128"/>
                    </a:rPr>
                    <a:t>Input </a:t>
                  </a:r>
                  <a:r>
                    <a:rPr lang="fr-FR" sz="1600" dirty="0" err="1">
                      <a:latin typeface="+mj-lt"/>
                      <a:ea typeface="ＭＳ Ｐゴシック" pitchFamily="1" charset="-128"/>
                    </a:rPr>
                    <a:t>spectrum</a:t>
                  </a:r>
                  <a:endParaRPr lang="fr-FR" sz="1600" dirty="0">
                    <a:latin typeface="+mj-lt"/>
                    <a:ea typeface="ＭＳ Ｐゴシック" pitchFamily="1" charset="-128"/>
                  </a:endParaRPr>
                </a:p>
              </p:txBody>
            </p:sp>
            <p:sp>
              <p:nvSpPr>
                <p:cNvPr id="6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877050" y="4300538"/>
                  <a:ext cx="2124075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fr-FR" sz="1600" dirty="0" err="1">
                      <a:latin typeface="+mj-lt"/>
                      <a:ea typeface="ＭＳ Ｐゴシック" pitchFamily="1" charset="-128"/>
                    </a:rPr>
                    <a:t>Compressor</a:t>
                  </a:r>
                  <a:r>
                    <a:rPr lang="fr-FR" sz="1600" dirty="0">
                      <a:latin typeface="+mj-lt"/>
                      <a:ea typeface="ＭＳ Ｐゴシック" pitchFamily="1" charset="-128"/>
                    </a:rPr>
                    <a:t> spectral transmission</a:t>
                  </a:r>
                </a:p>
              </p:txBody>
            </p:sp>
          </p:grpSp>
        </p:grpSp>
        <p:sp>
          <p:nvSpPr>
            <p:cNvPr id="73" name="ZoneTexte 72"/>
            <p:cNvSpPr txBox="1"/>
            <p:nvPr/>
          </p:nvSpPr>
          <p:spPr>
            <a:xfrm>
              <a:off x="1071538" y="5429264"/>
              <a:ext cx="5143536" cy="125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0" hangingPunct="0"/>
              <a:r>
                <a:rPr lang="fr-FR" dirty="0" smtClean="0">
                  <a:latin typeface="+mj-lt"/>
                  <a:ea typeface="ＭＳ Ｐゴシック" pitchFamily="1" charset="-128"/>
                  <a:cs typeface="Times New Roman" pitchFamily="18" charset="0"/>
                </a:rPr>
                <a:t>FWHM </a:t>
              </a:r>
              <a:r>
                <a:rPr lang="fr-FR" dirty="0" err="1" smtClean="0">
                  <a:latin typeface="+mj-lt"/>
                  <a:ea typeface="ＭＳ Ｐゴシック" pitchFamily="1" charset="-128"/>
                  <a:cs typeface="Times New Roman" pitchFamily="18" charset="0"/>
                </a:rPr>
                <a:t>spectrum</a:t>
              </a:r>
              <a:r>
                <a:rPr lang="fr-FR" dirty="0" smtClean="0">
                  <a:latin typeface="+mj-lt"/>
                  <a:ea typeface="ＭＳ Ｐゴシック" pitchFamily="1" charset="-128"/>
                  <a:cs typeface="Times New Roman" pitchFamily="18" charset="0"/>
                </a:rPr>
                <a:t>  : 65 nm </a:t>
              </a:r>
            </a:p>
            <a:p>
              <a:pPr algn="just" eaLnBrk="0" hangingPunct="0"/>
              <a:r>
                <a:rPr lang="fr-FR" dirty="0" smtClean="0">
                  <a:latin typeface="+mj-lt"/>
                  <a:ea typeface="ＭＳ Ｐゴシック" pitchFamily="1" charset="-128"/>
                  <a:cs typeface="Times New Roman" pitchFamily="18" charset="0"/>
                </a:rPr>
                <a:t>Full </a:t>
              </a:r>
              <a:r>
                <a:rPr lang="fr-FR" dirty="0" err="1" smtClean="0">
                  <a:latin typeface="+mj-lt"/>
                  <a:ea typeface="ＭＳ Ｐゴシック" pitchFamily="1" charset="-128"/>
                  <a:cs typeface="Times New Roman" pitchFamily="18" charset="0"/>
                </a:rPr>
                <a:t>transmitted</a:t>
              </a:r>
              <a:r>
                <a:rPr lang="fr-FR" dirty="0" smtClean="0">
                  <a:latin typeface="+mj-lt"/>
                  <a:ea typeface="ＭＳ Ｐゴシック" pitchFamily="1" charset="-128"/>
                  <a:cs typeface="Times New Roman" pitchFamily="18" charset="0"/>
                </a:rPr>
                <a:t> </a:t>
              </a:r>
              <a:r>
                <a:rPr lang="fr-FR" dirty="0" err="1" smtClean="0">
                  <a:latin typeface="+mj-lt"/>
                  <a:ea typeface="ＭＳ Ｐゴシック" pitchFamily="1" charset="-128"/>
                  <a:cs typeface="Times New Roman" pitchFamily="18" charset="0"/>
                </a:rPr>
                <a:t>wavelength</a:t>
              </a:r>
              <a:r>
                <a:rPr lang="fr-FR" dirty="0" smtClean="0">
                  <a:latin typeface="+mj-lt"/>
                  <a:ea typeface="ＭＳ Ｐゴシック" pitchFamily="1" charset="-128"/>
                  <a:cs typeface="Times New Roman" pitchFamily="18" charset="0"/>
                </a:rPr>
                <a:t>  : 754 nm to 842 nm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fr-FR" i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en-US" dirty="0"/>
            </a:p>
          </p:txBody>
        </p:sp>
      </p:grpSp>
      <p:sp>
        <p:nvSpPr>
          <p:cNvPr id="105" name="ZoneTexte 104"/>
          <p:cNvSpPr txBox="1"/>
          <p:nvPr/>
        </p:nvSpPr>
        <p:spPr>
          <a:xfrm>
            <a:off x="500034" y="150017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sp>
        <p:nvSpPr>
          <p:cNvPr id="55" name="Espace réservé du texte 2"/>
          <p:cNvSpPr txBox="1">
            <a:spLocks/>
          </p:cNvSpPr>
          <p:nvPr/>
        </p:nvSpPr>
        <p:spPr bwMode="auto">
          <a:xfrm>
            <a:off x="0" y="0"/>
            <a:ext cx="7929586" cy="10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4 </a:t>
            </a:r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gratings</a:t>
            </a: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compressor</a:t>
            </a: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: </a:t>
            </a:r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calculation</a:t>
            </a: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 of the </a:t>
            </a:r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transmited</a:t>
            </a: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spectrum</a:t>
            </a: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 for a 400mm </a:t>
            </a:r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diameter</a:t>
            </a: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 </a:t>
            </a:r>
            <a:r>
              <a:rPr lang="fr-FR" sz="24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beam</a:t>
            </a:r>
            <a:r>
              <a:rPr lang="fr-FR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pitchFamily="1" charset="-128"/>
                <a:cs typeface="Times New Roman" pitchFamily="18" charset="0"/>
              </a:rPr>
              <a:t> size</a:t>
            </a: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44436" y="1"/>
            <a:ext cx="1399564" cy="751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 smtClean="0"/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5"/>
            <a:ext cx="46565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14282" y="4143380"/>
            <a:ext cx="87868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79413" lvl="1" indent="-37782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Four gratings configuration (in line)</a:t>
            </a:r>
            <a:endParaRPr lang="en-US" dirty="0" smtClean="0">
              <a:latin typeface="+mj-lt"/>
              <a:ea typeface="ＭＳ Ｐゴシック" pitchFamily="34" charset="-128"/>
            </a:endParaRPr>
          </a:p>
          <a:p>
            <a:pPr marL="379413" lvl="1" indent="-37782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Grating size: 910x455 mm²</a:t>
            </a:r>
            <a:endParaRPr lang="en-US" dirty="0" smtClean="0">
              <a:latin typeface="+mj-lt"/>
              <a:ea typeface="ＭＳ Ｐゴシック" pitchFamily="34" charset="-128"/>
            </a:endParaRPr>
          </a:p>
          <a:p>
            <a:pPr marL="379413" lvl="1" indent="-37782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j-lt"/>
                <a:ea typeface="ＭＳ Ｐゴシック" pitchFamily="34" charset="-128"/>
              </a:rPr>
              <a:t>Grating density: 1480 </a:t>
            </a:r>
            <a:r>
              <a:rPr lang="en-US" dirty="0" err="1" smtClean="0">
                <a:latin typeface="+mj-lt"/>
                <a:ea typeface="ＭＳ Ｐゴシック" pitchFamily="34" charset="-128"/>
              </a:rPr>
              <a:t>gv</a:t>
            </a:r>
            <a:r>
              <a:rPr lang="en-US" dirty="0" smtClean="0">
                <a:latin typeface="+mj-lt"/>
                <a:ea typeface="ＭＳ Ｐゴシック" pitchFamily="34" charset="-128"/>
              </a:rPr>
              <a:t>/mm</a:t>
            </a:r>
            <a:endParaRPr lang="en-US" dirty="0">
              <a:latin typeface="+mj-lt"/>
              <a:ea typeface="ＭＳ Ｐゴシック" pitchFamily="34" charset="-128"/>
            </a:endParaRPr>
          </a:p>
          <a:p>
            <a:pPr marL="379413" lvl="1" indent="-37782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j-lt"/>
                <a:ea typeface="ＭＳ Ｐゴシック" pitchFamily="34" charset="-128"/>
              </a:rPr>
              <a:t>Angle </a:t>
            </a:r>
            <a:r>
              <a:rPr lang="en-US" dirty="0">
                <a:latin typeface="+mj-lt"/>
                <a:ea typeface="ＭＳ Ｐゴシック" pitchFamily="34" charset="-128"/>
              </a:rPr>
              <a:t>of incidence: 56°</a:t>
            </a:r>
          </a:p>
          <a:p>
            <a:pPr marL="379413" lvl="1" indent="-377825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j-lt"/>
                <a:ea typeface="ＭＳ Ｐゴシック" pitchFamily="34" charset="-128"/>
              </a:rPr>
              <a:t>Distance between gratings = 950mm / stretching ratio = 13 </a:t>
            </a:r>
            <a:r>
              <a:rPr lang="en-US" dirty="0" err="1" smtClean="0">
                <a:latin typeface="+mj-lt"/>
                <a:ea typeface="ＭＳ Ｐゴシック" pitchFamily="34" charset="-128"/>
              </a:rPr>
              <a:t>ps</a:t>
            </a:r>
            <a:r>
              <a:rPr lang="en-US" dirty="0" smtClean="0">
                <a:latin typeface="+mj-lt"/>
                <a:ea typeface="ＭＳ Ｐゴシック" pitchFamily="34" charset="-128"/>
              </a:rPr>
              <a:t>/mm</a:t>
            </a:r>
          </a:p>
          <a:p>
            <a:pPr marL="379413" lvl="1" indent="-377825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 bwMode="auto">
          <a:xfrm>
            <a:off x="0" y="0"/>
            <a:ext cx="7572428" cy="10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Compressor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characteristics</a:t>
            </a: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435" y="0"/>
            <a:ext cx="1399565" cy="7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e 7"/>
          <p:cNvGrpSpPr/>
          <p:nvPr/>
        </p:nvGrpSpPr>
        <p:grpSpPr>
          <a:xfrm>
            <a:off x="5072066" y="1071546"/>
            <a:ext cx="3929090" cy="3429024"/>
            <a:chOff x="2571736" y="1643050"/>
            <a:chExt cx="4000528" cy="3571900"/>
          </a:xfrm>
        </p:grpSpPr>
        <p:grpSp>
          <p:nvGrpSpPr>
            <p:cNvPr id="10" name="Groupe 12"/>
            <p:cNvGrpSpPr/>
            <p:nvPr/>
          </p:nvGrpSpPr>
          <p:grpSpPr>
            <a:xfrm>
              <a:off x="2571734" y="1643050"/>
              <a:ext cx="4000528" cy="3571900"/>
              <a:chOff x="79902" y="3000372"/>
              <a:chExt cx="2920462" cy="2566404"/>
            </a:xfrm>
          </p:grpSpPr>
          <p:pic>
            <p:nvPicPr>
              <p:cNvPr id="17" name="Image 16" descr="spotcomp.JPG"/>
              <p:cNvPicPr>
                <a:picLocks noChangeAspect="1"/>
              </p:cNvPicPr>
              <p:nvPr/>
            </p:nvPicPr>
            <p:blipFill>
              <a:blip r:embed="rId4"/>
              <a:srcRect l="28906" t="24397" r="52344" b="43262"/>
              <a:stretch>
                <a:fillRect/>
              </a:stretch>
            </p:blipFill>
            <p:spPr>
              <a:xfrm>
                <a:off x="928662" y="3000372"/>
                <a:ext cx="1714512" cy="1714512"/>
              </a:xfrm>
              <a:prstGeom prst="rect">
                <a:avLst/>
              </a:prstGeom>
            </p:spPr>
          </p:pic>
          <p:sp>
            <p:nvSpPr>
              <p:cNvPr id="18" name="ZoneTexte 17"/>
              <p:cNvSpPr txBox="1"/>
              <p:nvPr/>
            </p:nvSpPr>
            <p:spPr>
              <a:xfrm>
                <a:off x="571472" y="4643446"/>
                <a:ext cx="24288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Spot diagram at the output of the compressor</a:t>
                </a:r>
                <a:endParaRPr lang="en-US" dirty="0"/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 rot="5400000">
                <a:off x="250795" y="3821909"/>
                <a:ext cx="1357322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ZoneTexte 19"/>
              <p:cNvSpPr txBox="1"/>
              <p:nvPr/>
            </p:nvSpPr>
            <p:spPr>
              <a:xfrm>
                <a:off x="79902" y="3624730"/>
                <a:ext cx="10715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400 mm</a:t>
                </a:r>
                <a:endParaRPr lang="en-US" sz="1600" dirty="0"/>
              </a:p>
            </p:txBody>
          </p:sp>
        </p:grpSp>
        <p:grpSp>
          <p:nvGrpSpPr>
            <p:cNvPr id="11" name="Groupe 12"/>
            <p:cNvGrpSpPr/>
            <p:nvPr/>
          </p:nvGrpSpPr>
          <p:grpSpPr>
            <a:xfrm>
              <a:off x="2571736" y="4286256"/>
              <a:ext cx="892768" cy="746287"/>
              <a:chOff x="8161656" y="4723762"/>
              <a:chExt cx="892768" cy="746287"/>
            </a:xfrm>
          </p:grpSpPr>
          <p:grpSp>
            <p:nvGrpSpPr>
              <p:cNvPr id="12" name="Groupe 41"/>
              <p:cNvGrpSpPr/>
              <p:nvPr/>
            </p:nvGrpSpPr>
            <p:grpSpPr>
              <a:xfrm>
                <a:off x="8286776" y="4929198"/>
                <a:ext cx="481896" cy="437506"/>
                <a:chOff x="7786710" y="4929198"/>
                <a:chExt cx="481896" cy="437506"/>
              </a:xfrm>
            </p:grpSpPr>
            <p:cxnSp>
              <p:nvCxnSpPr>
                <p:cNvPr id="15" name="Connecteur droit avec flèche 14"/>
                <p:cNvCxnSpPr/>
                <p:nvPr/>
              </p:nvCxnSpPr>
              <p:spPr>
                <a:xfrm>
                  <a:off x="7786710" y="5359414"/>
                  <a:ext cx="481896" cy="72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avec flèche 15"/>
                <p:cNvCxnSpPr/>
                <p:nvPr/>
              </p:nvCxnSpPr>
              <p:spPr>
                <a:xfrm rot="5400000" flipH="1" flipV="1">
                  <a:off x="7573190" y="5142718"/>
                  <a:ext cx="428628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ZoneTexte 12"/>
              <p:cNvSpPr txBox="1"/>
              <p:nvPr/>
            </p:nvSpPr>
            <p:spPr>
              <a:xfrm>
                <a:off x="8161656" y="4723762"/>
                <a:ext cx="2857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x</a:t>
                </a:r>
                <a:endParaRPr lang="en-US" sz="1000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8768672" y="5223828"/>
                <a:ext cx="28575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y</a:t>
                </a:r>
                <a:endParaRPr lang="en-US" sz="1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500041" y="4714884"/>
            <a:ext cx="4592442" cy="1710324"/>
            <a:chOff x="642910" y="2428868"/>
            <a:chExt cx="4592442" cy="1710324"/>
          </a:xfrm>
        </p:grpSpPr>
        <p:pic>
          <p:nvPicPr>
            <p:cNvPr id="24" name="Image 23" descr="1480-35.JPG"/>
            <p:cNvPicPr>
              <a:picLocks noChangeAspect="1"/>
            </p:cNvPicPr>
            <p:nvPr/>
          </p:nvPicPr>
          <p:blipFill>
            <a:blip r:embed="rId2" cstate="print"/>
            <a:srcRect l="3125" t="25744" r="26562" b="45957"/>
            <a:stretch>
              <a:fillRect/>
            </a:stretch>
          </p:blipFill>
          <p:spPr>
            <a:xfrm>
              <a:off x="642910" y="2428868"/>
              <a:ext cx="4592442" cy="1428760"/>
            </a:xfrm>
            <a:prstGeom prst="rect">
              <a:avLst/>
            </a:prstGeom>
          </p:spPr>
        </p:pic>
        <p:sp>
          <p:nvSpPr>
            <p:cNvPr id="25" name="Flèche courbée vers le haut 24"/>
            <p:cNvSpPr/>
            <p:nvPr/>
          </p:nvSpPr>
          <p:spPr>
            <a:xfrm rot="2566638" flipH="1">
              <a:off x="1370636" y="3581993"/>
              <a:ext cx="248032" cy="557199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lèche courbée vers le haut 25"/>
            <p:cNvSpPr/>
            <p:nvPr/>
          </p:nvSpPr>
          <p:spPr>
            <a:xfrm rot="13769453" flipH="1">
              <a:off x="2290204" y="3002845"/>
              <a:ext cx="234711" cy="495120"/>
            </a:xfrm>
            <a:prstGeom prst="curvedUpArrow">
              <a:avLst>
                <a:gd name="adj1" fmla="val 25000"/>
                <a:gd name="adj2" fmla="val 50000"/>
                <a:gd name="adj3" fmla="val 4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411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401080" cy="4911741"/>
          </a:xfrm>
          <a:ln>
            <a:noFill/>
          </a:ln>
        </p:spPr>
        <p:txBody>
          <a:bodyPr/>
          <a:lstStyle/>
          <a:p>
            <a:pPr algn="just"/>
            <a:r>
              <a:rPr lang="en-US" sz="1800" dirty="0" smtClean="0"/>
              <a:t>Rotation of the first grating of 0.1° around the x axis (1.7 </a:t>
            </a:r>
            <a:r>
              <a:rPr lang="en-US" sz="1800" dirty="0" err="1" smtClean="0"/>
              <a:t>mrad</a:t>
            </a:r>
            <a:r>
              <a:rPr lang="en-US" sz="1800" dirty="0" smtClean="0"/>
              <a:t>)</a:t>
            </a:r>
          </a:p>
          <a:p>
            <a:pPr algn="just"/>
            <a:r>
              <a:rPr lang="en-US" sz="1800" dirty="0" smtClean="0"/>
              <a:t>horizontal dispersion of 127µm</a:t>
            </a:r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 smtClean="0"/>
          </a:p>
          <a:p>
            <a:pPr algn="just"/>
            <a:endParaRPr lang="fr-FR" sz="1400" dirty="0" smtClean="0"/>
          </a:p>
          <a:p>
            <a:pPr algn="just"/>
            <a:r>
              <a:rPr lang="en-US" sz="1800" dirty="0" smtClean="0"/>
              <a:t>Z tilt (parallel to the grating grooves) on the first grating of 0.1° (1.7 </a:t>
            </a:r>
            <a:r>
              <a:rPr lang="en-US" sz="1800" dirty="0" err="1" smtClean="0"/>
              <a:t>mrad</a:t>
            </a:r>
            <a:r>
              <a:rPr lang="en-US" sz="1800" dirty="0" smtClean="0"/>
              <a:t>)</a:t>
            </a:r>
          </a:p>
          <a:p>
            <a:pPr algn="just">
              <a:buNone/>
            </a:pPr>
            <a:r>
              <a:rPr lang="en-US" sz="1800" dirty="0" smtClean="0"/>
              <a:t>	vertical dispersion of 226µm (Y tilt is twice less):</a:t>
            </a:r>
            <a:endParaRPr lang="fr-FR" sz="1800" dirty="0" smtClean="0"/>
          </a:p>
        </p:txBody>
      </p:sp>
      <p:pic>
        <p:nvPicPr>
          <p:cNvPr id="38" name="Image 37" descr="1480-35.JPG"/>
          <p:cNvPicPr>
            <a:picLocks noChangeAspect="1"/>
          </p:cNvPicPr>
          <p:nvPr/>
        </p:nvPicPr>
        <p:blipFill>
          <a:blip r:embed="rId3" cstate="print"/>
          <a:srcRect l="3125" t="25744" r="26562" b="45957"/>
          <a:stretch>
            <a:fillRect/>
          </a:stretch>
        </p:blipFill>
        <p:spPr>
          <a:xfrm>
            <a:off x="642910" y="2071678"/>
            <a:ext cx="4362820" cy="1357322"/>
          </a:xfrm>
          <a:prstGeom prst="rect">
            <a:avLst/>
          </a:prstGeom>
        </p:spPr>
      </p:pic>
      <p:sp>
        <p:nvSpPr>
          <p:cNvPr id="17413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715008" y="2143117"/>
            <a:ext cx="2857520" cy="1637846"/>
            <a:chOff x="642910" y="2798362"/>
            <a:chExt cx="3143272" cy="1734252"/>
          </a:xfrm>
        </p:grpSpPr>
        <p:grpSp>
          <p:nvGrpSpPr>
            <p:cNvPr id="14" name="Groupe 13"/>
            <p:cNvGrpSpPr/>
            <p:nvPr/>
          </p:nvGrpSpPr>
          <p:grpSpPr>
            <a:xfrm>
              <a:off x="642910" y="3214687"/>
              <a:ext cx="3143272" cy="1317927"/>
              <a:chOff x="357158" y="3178968"/>
              <a:chExt cx="3143272" cy="1317927"/>
            </a:xfrm>
          </p:grpSpPr>
          <p:pic>
            <p:nvPicPr>
              <p:cNvPr id="8" name="Image 7" descr="spotcomptilt1-01.JPG"/>
              <p:cNvPicPr>
                <a:picLocks noChangeAspect="1"/>
              </p:cNvPicPr>
              <p:nvPr/>
            </p:nvPicPr>
            <p:blipFill>
              <a:blip r:embed="rId4"/>
              <a:srcRect l="35937" t="23049" r="58594" b="47305"/>
              <a:stretch>
                <a:fillRect/>
              </a:stretch>
            </p:blipFill>
            <p:spPr>
              <a:xfrm rot="5400000">
                <a:off x="1696620" y="2160976"/>
                <a:ext cx="500066" cy="2536049"/>
              </a:xfrm>
              <a:prstGeom prst="rect">
                <a:avLst/>
              </a:prstGeom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357158" y="3714752"/>
                <a:ext cx="3143272" cy="78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Spot diagram at the output of the compressor, after a perfect focal lens (f1000)</a:t>
                </a:r>
                <a:endParaRPr lang="en-US" sz="1400" dirty="0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1000100" y="3357562"/>
                <a:ext cx="142876" cy="1428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1696724" y="3357562"/>
                <a:ext cx="142876" cy="14287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2857488" y="335756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Connecteur droit avec flèche 15"/>
            <p:cNvCxnSpPr/>
            <p:nvPr/>
          </p:nvCxnSpPr>
          <p:spPr>
            <a:xfrm>
              <a:off x="1357290" y="3214686"/>
              <a:ext cx="185738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1851861" y="2798362"/>
              <a:ext cx="1208951" cy="325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127 µm</a:t>
              </a:r>
              <a:endParaRPr lang="en-US" sz="1400" dirty="0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7786678" y="1021374"/>
            <a:ext cx="1357322" cy="64633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Blue = 800 nm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Green = 700 nm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Red = 900 nm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9" name="Flèche en arc 48"/>
          <p:cNvSpPr/>
          <p:nvPr/>
        </p:nvSpPr>
        <p:spPr>
          <a:xfrm rot="3793658">
            <a:off x="1934326" y="2820363"/>
            <a:ext cx="428628" cy="571504"/>
          </a:xfrm>
          <a:prstGeom prst="circularArrow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Espace réservé du texte 2"/>
          <p:cNvSpPr txBox="1">
            <a:spLocks/>
          </p:cNvSpPr>
          <p:nvPr/>
        </p:nvSpPr>
        <p:spPr bwMode="auto">
          <a:xfrm>
            <a:off x="0" y="0"/>
            <a:ext cx="7572428" cy="10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Misalignment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X tilt / Z tilt of the 1st </a:t>
            </a:r>
            <a:r>
              <a:rPr lang="fr-FR" sz="280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grating</a:t>
            </a: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4435" y="0"/>
            <a:ext cx="1399565" cy="7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e 18"/>
          <p:cNvGrpSpPr/>
          <p:nvPr/>
        </p:nvGrpSpPr>
        <p:grpSpPr>
          <a:xfrm>
            <a:off x="5786446" y="4572006"/>
            <a:ext cx="3113023" cy="1853571"/>
            <a:chOff x="1643042" y="2714620"/>
            <a:chExt cx="2318217" cy="1293245"/>
          </a:xfrm>
        </p:grpSpPr>
        <p:grpSp>
          <p:nvGrpSpPr>
            <p:cNvPr id="27" name="Groupe 13"/>
            <p:cNvGrpSpPr/>
            <p:nvPr/>
          </p:nvGrpSpPr>
          <p:grpSpPr>
            <a:xfrm rot="16200000">
              <a:off x="2491708" y="2538314"/>
              <a:ext cx="1293245" cy="1645857"/>
              <a:chOff x="678628" y="3178967"/>
              <a:chExt cx="2536049" cy="3288293"/>
            </a:xfrm>
          </p:grpSpPr>
          <p:pic>
            <p:nvPicPr>
              <p:cNvPr id="30" name="Image 7" descr="spotcomptilt1-01.JPG"/>
              <p:cNvPicPr>
                <a:picLocks noChangeAspect="1"/>
              </p:cNvPicPr>
              <p:nvPr/>
            </p:nvPicPr>
            <p:blipFill>
              <a:blip r:embed="rId4"/>
              <a:srcRect l="35937" t="23049" r="58594" b="47305"/>
              <a:stretch>
                <a:fillRect/>
              </a:stretch>
            </p:blipFill>
            <p:spPr>
              <a:xfrm rot="5400000">
                <a:off x="1696620" y="2160975"/>
                <a:ext cx="500066" cy="2536049"/>
              </a:xfrm>
              <a:prstGeom prst="rect">
                <a:avLst/>
              </a:prstGeom>
            </p:spPr>
          </p:pic>
          <p:sp>
            <p:nvSpPr>
              <p:cNvPr id="31" name="ZoneTexte 30"/>
              <p:cNvSpPr txBox="1"/>
              <p:nvPr/>
            </p:nvSpPr>
            <p:spPr>
              <a:xfrm rot="5400000">
                <a:off x="144135" y="4097165"/>
                <a:ext cx="3140014" cy="1600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Spot diagram at the output of the compressor, after a perfect focal lens (f1000)</a:t>
                </a:r>
                <a:endParaRPr lang="en-US" sz="1400" dirty="0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1000100" y="3357562"/>
                <a:ext cx="142876" cy="1428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1696724" y="3357562"/>
                <a:ext cx="142876" cy="14287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2857488" y="335756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Connecteur droit avec flèche 27"/>
            <p:cNvCxnSpPr/>
            <p:nvPr/>
          </p:nvCxnSpPr>
          <p:spPr>
            <a:xfrm rot="5400000" flipH="1" flipV="1">
              <a:off x="1703994" y="3349474"/>
              <a:ext cx="1061733" cy="73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1643042" y="3143723"/>
              <a:ext cx="714380" cy="214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226 µm</a:t>
              </a:r>
              <a:endParaRPr lang="en-US" sz="1400" dirty="0"/>
            </a:p>
          </p:txBody>
        </p:sp>
      </p:grpSp>
      <p:sp>
        <p:nvSpPr>
          <p:cNvPr id="35" name="Flèche droite 34"/>
          <p:cNvSpPr/>
          <p:nvPr/>
        </p:nvSpPr>
        <p:spPr>
          <a:xfrm>
            <a:off x="448208" y="4371320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èche droite 35"/>
          <p:cNvSpPr/>
          <p:nvPr/>
        </p:nvSpPr>
        <p:spPr>
          <a:xfrm>
            <a:off x="439229" y="1674949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Spectral phase management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sz="2200" b="1" i="1" dirty="0" err="1" smtClean="0"/>
              <a:t>Study</a:t>
            </a:r>
            <a:r>
              <a:rPr lang="fr-FR" sz="2200" b="1" i="1" dirty="0" smtClean="0"/>
              <a:t> and </a:t>
            </a:r>
            <a:r>
              <a:rPr lang="fr-FR" sz="2200" b="1" i="1" dirty="0" err="1" smtClean="0"/>
              <a:t>optimization</a:t>
            </a:r>
            <a:r>
              <a:rPr lang="fr-FR" sz="2200" b="1" i="1" dirty="0" smtClean="0"/>
              <a:t> of the </a:t>
            </a:r>
            <a:r>
              <a:rPr lang="fr-FR" sz="2200" b="1" i="1" dirty="0" err="1" smtClean="0"/>
              <a:t>stretcher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specifications</a:t>
            </a:r>
            <a:r>
              <a:rPr lang="fr-FR" sz="2200" b="1" i="1" dirty="0" smtClean="0"/>
              <a:t>:</a:t>
            </a:r>
          </a:p>
          <a:p>
            <a:r>
              <a:rPr lang="fr-FR" sz="2000" dirty="0" smtClean="0"/>
              <a:t>First </a:t>
            </a:r>
            <a:r>
              <a:rPr lang="fr-FR" sz="2000" dirty="0" err="1" smtClean="0"/>
              <a:t>step</a:t>
            </a:r>
            <a:r>
              <a:rPr lang="fr-FR" sz="2000" dirty="0" smtClean="0"/>
              <a:t> : </a:t>
            </a:r>
            <a:r>
              <a:rPr lang="fr-FR" sz="2000" dirty="0" err="1" smtClean="0"/>
              <a:t>stretcher</a:t>
            </a:r>
            <a:r>
              <a:rPr lang="fr-FR" sz="2000" dirty="0" smtClean="0"/>
              <a:t> and </a:t>
            </a:r>
            <a:r>
              <a:rPr lang="fr-FR" sz="2000" dirty="0" err="1" smtClean="0"/>
              <a:t>compressor</a:t>
            </a:r>
            <a:r>
              <a:rPr lang="fr-FR" sz="2000" dirty="0" smtClean="0"/>
              <a:t> </a:t>
            </a:r>
            <a:r>
              <a:rPr lang="fr-FR" sz="2000" dirty="0" err="1" smtClean="0"/>
              <a:t>gratings</a:t>
            </a:r>
            <a:r>
              <a:rPr lang="fr-FR" sz="2000" dirty="0" smtClean="0"/>
              <a:t> have 1480 </a:t>
            </a:r>
            <a:r>
              <a:rPr lang="fr-FR" sz="2000" dirty="0" err="1" smtClean="0"/>
              <a:t>gv</a:t>
            </a:r>
            <a:r>
              <a:rPr lang="fr-FR" sz="2000" dirty="0" smtClean="0"/>
              <a:t>/mm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 smtClean="0"/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graphicFrame>
        <p:nvGraphicFramePr>
          <p:cNvPr id="9" name="Graphique 8"/>
          <p:cNvGraphicFramePr/>
          <p:nvPr/>
        </p:nvGraphicFramePr>
        <p:xfrm>
          <a:off x="0" y="3000372"/>
          <a:ext cx="4572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071802" y="1928802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Compressor </a:t>
            </a:r>
            <a:r>
              <a:rPr lang="en-US" sz="1600" b="1" dirty="0" err="1" smtClean="0">
                <a:solidFill>
                  <a:srgbClr val="FF0000"/>
                </a:solidFill>
              </a:rPr>
              <a:t>charac</a:t>
            </a:r>
            <a:r>
              <a:rPr lang="en-US" sz="1600" b="1" dirty="0" smtClean="0">
                <a:solidFill>
                  <a:srgbClr val="FF0000"/>
                </a:solidFill>
              </a:rPr>
              <a:t>.: 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</a:rPr>
              <a:t>1480 </a:t>
            </a:r>
            <a:r>
              <a:rPr lang="fr-FR" sz="1600" b="1" dirty="0" err="1" smtClean="0">
                <a:solidFill>
                  <a:srgbClr val="FF0000"/>
                </a:solidFill>
              </a:rPr>
              <a:t>gv</a:t>
            </a:r>
            <a:r>
              <a:rPr lang="fr-FR" sz="1600" b="1" dirty="0" smtClean="0">
                <a:solidFill>
                  <a:srgbClr val="FF0000"/>
                </a:solidFill>
              </a:rPr>
              <a:t>/mm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</a:rPr>
              <a:t>incidence = 56°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err="1" smtClean="0">
                <a:solidFill>
                  <a:srgbClr val="FF0000"/>
                </a:solidFill>
              </a:rPr>
              <a:t>Zc</a:t>
            </a:r>
            <a:r>
              <a:rPr lang="fr-FR" sz="1600" b="1" dirty="0" smtClean="0">
                <a:solidFill>
                  <a:srgbClr val="FF0000"/>
                </a:solidFill>
              </a:rPr>
              <a:t> = 950 mm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4857752" y="3000372"/>
          <a:ext cx="428624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715272" y="4071942"/>
            <a:ext cx="7858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3906"/>
            <a:ext cx="8472518" cy="4525963"/>
          </a:xfrm>
        </p:spPr>
        <p:txBody>
          <a:bodyPr/>
          <a:lstStyle/>
          <a:p>
            <a:r>
              <a:rPr lang="fr-FR" sz="2000" dirty="0" smtClean="0"/>
              <a:t>System </a:t>
            </a:r>
            <a:r>
              <a:rPr lang="fr-FR" sz="2000" dirty="0" err="1" smtClean="0"/>
              <a:t>stretcher</a:t>
            </a:r>
            <a:r>
              <a:rPr lang="fr-FR" sz="2000" dirty="0" smtClean="0"/>
              <a:t> – </a:t>
            </a:r>
            <a:r>
              <a:rPr lang="fr-FR" sz="2000" dirty="0" err="1" smtClean="0"/>
              <a:t>amplifiers</a:t>
            </a:r>
            <a:r>
              <a:rPr lang="fr-FR" sz="2000" dirty="0" smtClean="0"/>
              <a:t> – </a:t>
            </a:r>
            <a:r>
              <a:rPr lang="fr-FR" sz="2000" dirty="0" err="1" smtClean="0"/>
              <a:t>compressor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1480 </a:t>
            </a:r>
            <a:r>
              <a:rPr lang="fr-FR" sz="2000" dirty="0" err="1" smtClean="0"/>
              <a:t>gv</a:t>
            </a:r>
            <a:r>
              <a:rPr lang="fr-FR" sz="2000" dirty="0" smtClean="0"/>
              <a:t>/mm </a:t>
            </a:r>
            <a:r>
              <a:rPr lang="fr-FR" sz="2000" dirty="0" err="1" smtClean="0"/>
              <a:t>gratings</a:t>
            </a:r>
            <a:endParaRPr lang="fr-FR" sz="2000" dirty="0" smtClean="0"/>
          </a:p>
          <a:p>
            <a:r>
              <a:rPr lang="fr-FR" sz="2000" dirty="0" smtClean="0"/>
              <a:t>The amplification </a:t>
            </a:r>
            <a:r>
              <a:rPr lang="fr-FR" sz="2000" dirty="0" err="1" smtClean="0"/>
              <a:t>chain</a:t>
            </a:r>
            <a:r>
              <a:rPr lang="fr-FR" sz="2000" dirty="0" smtClean="0"/>
              <a:t> uses: Calcite, Silicium, </a:t>
            </a:r>
            <a:r>
              <a:rPr lang="fr-FR" sz="2000" dirty="0" err="1" smtClean="0"/>
              <a:t>Ti:Saph</a:t>
            </a:r>
            <a:r>
              <a:rPr lang="fr-FR" sz="2000" dirty="0" smtClean="0"/>
              <a:t>, </a:t>
            </a:r>
            <a:r>
              <a:rPr lang="fr-FR" sz="2000" dirty="0" err="1" smtClean="0"/>
              <a:t>etc</a:t>
            </a:r>
            <a:r>
              <a:rPr lang="fr-FR" sz="2000" dirty="0" smtClean="0"/>
              <a:t>…</a:t>
            </a:r>
          </a:p>
          <a:p>
            <a:pPr>
              <a:buNone/>
            </a:pPr>
            <a:r>
              <a:rPr lang="fr-FR" sz="2400" dirty="0" smtClean="0"/>
              <a:t> </a:t>
            </a:r>
          </a:p>
          <a:p>
            <a:endParaRPr lang="fr-FR" sz="2400" dirty="0" smtClean="0"/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graphicFrame>
        <p:nvGraphicFramePr>
          <p:cNvPr id="5" name="Graphique 4"/>
          <p:cNvGraphicFramePr/>
          <p:nvPr/>
        </p:nvGraphicFramePr>
        <p:xfrm>
          <a:off x="0" y="3143248"/>
          <a:ext cx="5000659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071538" y="1994592"/>
            <a:ext cx="378621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Optimized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stretcher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charac</a:t>
            </a:r>
            <a:r>
              <a:rPr lang="fr-FR" sz="1600" b="1" dirty="0" smtClean="0"/>
              <a:t>.: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1480 </a:t>
            </a:r>
            <a:r>
              <a:rPr lang="fr-FR" sz="1600" b="1" dirty="0" err="1" smtClean="0"/>
              <a:t>gv</a:t>
            </a:r>
            <a:r>
              <a:rPr lang="fr-FR" sz="1600" b="1" dirty="0" smtClean="0"/>
              <a:t>/mm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/>
              <a:t>incidence = 56.67°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err="1" smtClean="0"/>
              <a:t>Zc</a:t>
            </a:r>
            <a:r>
              <a:rPr lang="fr-FR" sz="1600" b="1" dirty="0" smtClean="0"/>
              <a:t> = 960.57 mm</a:t>
            </a:r>
            <a:endParaRPr lang="en-US" sz="1600" b="1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 bwMode="auto">
          <a:xfrm>
            <a:off x="0" y="0"/>
            <a:ext cx="8286808" cy="10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</a:t>
            </a:r>
            <a:r>
              <a:rPr lang="fr-FR" sz="28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s dispersion compensation</a:t>
            </a: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4638669" y="2643182"/>
          <a:ext cx="4505331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/>
          <p:cNvGraphicFramePr/>
          <p:nvPr/>
        </p:nvGraphicFramePr>
        <p:xfrm>
          <a:off x="7715240" y="-142900"/>
          <a:ext cx="1428760" cy="85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28/09/2010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143340" y="2214554"/>
          <a:ext cx="500066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-142908" y="1643050"/>
            <a:ext cx="5143536" cy="4606598"/>
            <a:chOff x="2533429" y="-74568"/>
            <a:chExt cx="6429420" cy="4753684"/>
          </a:xfrm>
        </p:grpSpPr>
        <p:graphicFrame>
          <p:nvGraphicFramePr>
            <p:cNvPr id="7" name="Graphique 6"/>
            <p:cNvGraphicFramePr/>
            <p:nvPr/>
          </p:nvGraphicFramePr>
          <p:xfrm>
            <a:off x="2533429" y="1178654"/>
            <a:ext cx="6429420" cy="35004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ZoneTexte 7"/>
            <p:cNvSpPr txBox="1"/>
            <p:nvPr/>
          </p:nvSpPr>
          <p:spPr>
            <a:xfrm>
              <a:off x="3801202" y="-74568"/>
              <a:ext cx="3991432" cy="11474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Optimized stretcher </a:t>
              </a:r>
              <a:r>
                <a:rPr lang="en-US" sz="1600" b="1" dirty="0" err="1" smtClean="0"/>
                <a:t>charac</a:t>
              </a:r>
              <a:r>
                <a:rPr lang="en-US" sz="1600" b="1" dirty="0" smtClean="0"/>
                <a:t>.: 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600" b="1" dirty="0" smtClean="0"/>
                <a:t>1429 </a:t>
              </a:r>
              <a:r>
                <a:rPr lang="fr-FR" sz="1600" b="1" dirty="0" err="1" smtClean="0"/>
                <a:t>gv</a:t>
              </a:r>
              <a:r>
                <a:rPr lang="fr-FR" sz="1600" b="1" dirty="0" smtClean="0"/>
                <a:t>/mm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600" b="1" dirty="0" smtClean="0"/>
                <a:t>incidence = 50.13°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600" b="1" dirty="0" err="1" smtClean="0"/>
                <a:t>Zc</a:t>
              </a:r>
              <a:r>
                <a:rPr lang="fr-FR" sz="1600" b="1" dirty="0" smtClean="0"/>
                <a:t> = 1160 mm</a:t>
              </a:r>
              <a:endParaRPr lang="en-US" sz="1600" b="1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342133" y="1678769"/>
            <a:ext cx="6459735" cy="3500462"/>
            <a:chOff x="1714480" y="1857364"/>
            <a:chExt cx="6459735" cy="3500462"/>
          </a:xfrm>
        </p:grpSpPr>
        <p:pic>
          <p:nvPicPr>
            <p:cNvPr id="10" name="Image 9" descr="1429scheme.JPG"/>
            <p:cNvPicPr>
              <a:picLocks noChangeAspect="1"/>
            </p:cNvPicPr>
            <p:nvPr/>
          </p:nvPicPr>
          <p:blipFill>
            <a:blip r:embed="rId5"/>
            <a:srcRect l="20312" t="3040" r="26562" b="47305"/>
            <a:stretch>
              <a:fillRect/>
            </a:stretch>
          </p:blipFill>
          <p:spPr>
            <a:xfrm>
              <a:off x="1714480" y="1857364"/>
              <a:ext cx="6459735" cy="3500462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2000232" y="3357562"/>
              <a:ext cx="1143008" cy="10001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texte 2"/>
          <p:cNvSpPr txBox="1">
            <a:spLocks/>
          </p:cNvSpPr>
          <p:nvPr/>
        </p:nvSpPr>
        <p:spPr bwMode="auto">
          <a:xfrm>
            <a:off x="0" y="0"/>
            <a:ext cx="8286808" cy="10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grooves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compensate</a:t>
            </a:r>
            <a:r>
              <a:rPr lang="fr-FR" sz="28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dispersion</a:t>
            </a:r>
          </a:p>
        </p:txBody>
      </p:sp>
      <p:graphicFrame>
        <p:nvGraphicFramePr>
          <p:cNvPr id="12" name="Graphique 11"/>
          <p:cNvGraphicFramePr/>
          <p:nvPr/>
        </p:nvGraphicFramePr>
        <p:xfrm>
          <a:off x="7715240" y="-142900"/>
          <a:ext cx="1428760" cy="85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400" b="1" dirty="0" smtClean="0"/>
              <a:t>Introduction to the ILE facility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Stretcher design study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Compressor design study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en-US" sz="2400" i="1" dirty="0" smtClean="0"/>
          </a:p>
          <a:p>
            <a:pPr>
              <a:buNone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Spectral Phase Management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Conclusion</a:t>
            </a:r>
            <a:r>
              <a:rPr lang="en-US" sz="2400" dirty="0" smtClean="0"/>
              <a:t> </a:t>
            </a:r>
            <a:r>
              <a:rPr lang="en-US" sz="2400" b="1" dirty="0" smtClean="0"/>
              <a:t>and perspective</a:t>
            </a:r>
          </a:p>
          <a:p>
            <a:endParaRPr lang="en-US" sz="2000" dirty="0" smtClean="0"/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28/09/2010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1357298"/>
            <a:ext cx="4857752" cy="4572032"/>
            <a:chOff x="0" y="1071546"/>
            <a:chExt cx="4857752" cy="4572032"/>
          </a:xfrm>
        </p:grpSpPr>
        <p:graphicFrame>
          <p:nvGraphicFramePr>
            <p:cNvPr id="6" name="Graphique 5"/>
            <p:cNvGraphicFramePr>
              <a:graphicFrameLocks/>
            </p:cNvGraphicFramePr>
            <p:nvPr/>
          </p:nvGraphicFramePr>
          <p:xfrm>
            <a:off x="0" y="2357430"/>
            <a:ext cx="4857752" cy="32861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ZoneTexte 11"/>
            <p:cNvSpPr txBox="1"/>
            <p:nvPr/>
          </p:nvSpPr>
          <p:spPr>
            <a:xfrm>
              <a:off x="857224" y="1071546"/>
              <a:ext cx="3143272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/>
                <a:t>Optimized stretcher </a:t>
              </a:r>
              <a:r>
                <a:rPr lang="en-US" sz="1600" b="1" dirty="0" err="1" smtClean="0"/>
                <a:t>charac</a:t>
              </a:r>
              <a:r>
                <a:rPr lang="en-US" sz="1600" b="1" dirty="0" smtClean="0"/>
                <a:t>.: 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600" b="1" dirty="0" smtClean="0"/>
                <a:t>1450 </a:t>
              </a:r>
              <a:r>
                <a:rPr lang="fr-FR" sz="1600" b="1" dirty="0" err="1" smtClean="0"/>
                <a:t>gv</a:t>
              </a:r>
              <a:r>
                <a:rPr lang="fr-FR" sz="1600" b="1" dirty="0" smtClean="0"/>
                <a:t>/mm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600" b="1" dirty="0" smtClean="0"/>
                <a:t>incidence = 55.4°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600" b="1" dirty="0" err="1" smtClean="0"/>
                <a:t>Zc</a:t>
              </a:r>
              <a:r>
                <a:rPr lang="fr-FR" sz="1600" b="1" dirty="0" smtClean="0"/>
                <a:t> = 974 mm</a:t>
              </a:r>
              <a:endParaRPr lang="en-US" sz="1600" b="1" dirty="0"/>
            </a:p>
          </p:txBody>
        </p:sp>
      </p:grp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4857720" y="2143116"/>
          <a:ext cx="428628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ce réservé du texte 2"/>
          <p:cNvSpPr txBox="1">
            <a:spLocks/>
          </p:cNvSpPr>
          <p:nvPr/>
        </p:nvSpPr>
        <p:spPr bwMode="auto">
          <a:xfrm>
            <a:off x="0" y="0"/>
            <a:ext cx="8286808" cy="10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compromise:</a:t>
            </a:r>
            <a:r>
              <a:rPr kumimoji="0" lang="fr-FR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1450 </a:t>
            </a:r>
            <a:r>
              <a:rPr kumimoji="0" lang="fr-FR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gv</a:t>
            </a:r>
            <a:r>
              <a:rPr kumimoji="0" lang="fr-FR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/mm</a:t>
            </a: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Graphique 10"/>
          <p:cNvGraphicFramePr/>
          <p:nvPr/>
        </p:nvGraphicFramePr>
        <p:xfrm>
          <a:off x="7715240" y="-142900"/>
          <a:ext cx="1428760" cy="85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The software is now able to suppress the phase along the whole spectrum</a:t>
            </a:r>
          </a:p>
          <a:p>
            <a:pPr marL="342900" lvl="1" indent="-342900">
              <a:buFont typeface="Arial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charset="0"/>
              <a:buChar char="•"/>
            </a:pPr>
            <a:endParaRPr lang="fr-FR" sz="2400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28/09/2010</a:t>
            </a:r>
            <a:endParaRPr lang="fr-FR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0" y="2571744"/>
          <a:ext cx="4562483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/>
          <p:nvPr/>
        </p:nvGraphicFramePr>
        <p:xfrm>
          <a:off x="4357654" y="2571744"/>
          <a:ext cx="478634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ce réservé du texte 2"/>
          <p:cNvSpPr txBox="1">
            <a:spLocks/>
          </p:cNvSpPr>
          <p:nvPr/>
        </p:nvSpPr>
        <p:spPr bwMode="auto">
          <a:xfrm>
            <a:off x="0" y="0"/>
            <a:ext cx="8286808" cy="10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8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Phase and </a:t>
            </a:r>
            <a:r>
              <a:rPr lang="fr-FR" sz="2800" i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duration</a:t>
            </a:r>
            <a:r>
              <a:rPr lang="fr-FR" sz="28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for a 30 </a:t>
            </a:r>
            <a:r>
              <a:rPr lang="fr-FR" sz="2800" i="1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fs</a:t>
            </a:r>
            <a:r>
              <a:rPr lang="fr-FR" sz="28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input pulse</a:t>
            </a:r>
            <a:endParaRPr kumimoji="0" lang="fr-F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7715240" y="-142900"/>
          <a:ext cx="1428760" cy="85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fr-FR" sz="2400" dirty="0" smtClean="0"/>
              <a:t>By </a:t>
            </a:r>
            <a:r>
              <a:rPr lang="fr-FR" sz="2400" dirty="0" err="1" smtClean="0"/>
              <a:t>decreasing</a:t>
            </a:r>
            <a:r>
              <a:rPr lang="fr-FR" sz="2400" dirty="0" smtClean="0"/>
              <a:t> the </a:t>
            </a:r>
            <a:r>
              <a:rPr lang="fr-FR" sz="2400" dirty="0" err="1" smtClean="0"/>
              <a:t>number</a:t>
            </a:r>
            <a:r>
              <a:rPr lang="fr-FR" sz="2400" dirty="0" smtClean="0"/>
              <a:t> of </a:t>
            </a:r>
            <a:r>
              <a:rPr lang="fr-FR" sz="2400" dirty="0" err="1" smtClean="0"/>
              <a:t>grooves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stretcher</a:t>
            </a:r>
            <a:r>
              <a:rPr lang="fr-FR" sz="2400" dirty="0" smtClean="0"/>
              <a:t>,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:</a:t>
            </a:r>
          </a:p>
          <a:p>
            <a:pPr lvl="1" algn="just"/>
            <a:r>
              <a:rPr lang="fr-FR" sz="2000" dirty="0" smtClean="0"/>
              <a:t>Manage more dispersive </a:t>
            </a:r>
            <a:r>
              <a:rPr lang="fr-FR" sz="2000" dirty="0" err="1" smtClean="0"/>
              <a:t>materials</a:t>
            </a:r>
            <a:r>
              <a:rPr lang="fr-FR" sz="2000" dirty="0" smtClean="0"/>
              <a:t> in the amplification </a:t>
            </a:r>
            <a:r>
              <a:rPr lang="fr-FR" sz="2000" dirty="0" err="1" smtClean="0"/>
              <a:t>chain</a:t>
            </a:r>
            <a:endParaRPr lang="fr-FR" sz="2000" dirty="0" smtClean="0"/>
          </a:p>
          <a:p>
            <a:pPr lvl="1" algn="just"/>
            <a:r>
              <a:rPr lang="fr-FR" sz="2000" dirty="0" err="1" smtClean="0"/>
              <a:t>Compensate</a:t>
            </a:r>
            <a:r>
              <a:rPr lang="fr-FR" sz="2000" dirty="0" smtClean="0"/>
              <a:t> part of </a:t>
            </a:r>
            <a:r>
              <a:rPr lang="fr-FR" sz="2000" dirty="0" err="1" smtClean="0"/>
              <a:t>material</a:t>
            </a:r>
            <a:r>
              <a:rPr lang="fr-FR" sz="2000" dirty="0" smtClean="0"/>
              <a:t> dispersion</a:t>
            </a:r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The </a:t>
            </a:r>
            <a:r>
              <a:rPr lang="fr-FR" sz="2400" dirty="0" err="1" smtClean="0"/>
              <a:t>residual</a:t>
            </a:r>
            <a:r>
              <a:rPr lang="fr-FR" sz="2400" dirty="0" smtClean="0"/>
              <a:t> phase has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compensated</a:t>
            </a:r>
            <a:r>
              <a:rPr lang="fr-FR" sz="2400" dirty="0" smtClean="0"/>
              <a:t> by a setup </a:t>
            </a:r>
            <a:r>
              <a:rPr lang="fr-FR" sz="2400" dirty="0" err="1" smtClean="0"/>
              <a:t>like</a:t>
            </a:r>
            <a:r>
              <a:rPr lang="fr-FR" sz="2400" dirty="0" smtClean="0"/>
              <a:t> a </a:t>
            </a:r>
            <a:r>
              <a:rPr lang="fr-FR" sz="2400" i="1" dirty="0" err="1" smtClean="0"/>
              <a:t>Dazzler</a:t>
            </a:r>
            <a:r>
              <a:rPr lang="fr-FR" sz="2400" i="1" dirty="0" smtClean="0"/>
              <a:t> </a:t>
            </a:r>
            <a:r>
              <a:rPr lang="fr-FR" sz="2400" dirty="0" smtClean="0"/>
              <a:t>to </a:t>
            </a:r>
            <a:r>
              <a:rPr lang="fr-FR" sz="2400" dirty="0" err="1" smtClean="0"/>
              <a:t>allow</a:t>
            </a:r>
            <a:r>
              <a:rPr lang="fr-FR" sz="2400" dirty="0" smtClean="0"/>
              <a:t> good </a:t>
            </a:r>
            <a:r>
              <a:rPr lang="fr-FR" sz="2400" dirty="0" err="1" smtClean="0"/>
              <a:t>recompression</a:t>
            </a:r>
            <a:endParaRPr lang="fr-FR" sz="2400" i="1" dirty="0" smtClean="0"/>
          </a:p>
          <a:p>
            <a:pPr algn="just"/>
            <a:endParaRPr lang="fr-FR" sz="2400" dirty="0" smtClean="0"/>
          </a:p>
          <a:p>
            <a:pPr algn="just">
              <a:buNone/>
            </a:pPr>
            <a:r>
              <a:rPr lang="fr-FR" dirty="0" smtClean="0"/>
              <a:t> </a:t>
            </a:r>
          </a:p>
          <a:p>
            <a:pPr algn="just"/>
            <a:endParaRPr lang="fr-FR" dirty="0" smtClean="0"/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 bwMode="auto">
          <a:xfrm>
            <a:off x="0" y="0"/>
            <a:ext cx="8286808" cy="10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</p:txBody>
      </p:sp>
      <p:graphicFrame>
        <p:nvGraphicFramePr>
          <p:cNvPr id="8" name="Graphique 7"/>
          <p:cNvGraphicFramePr/>
          <p:nvPr/>
        </p:nvGraphicFramePr>
        <p:xfrm>
          <a:off x="7715240" y="-142900"/>
          <a:ext cx="1428760" cy="85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Conclusion and perspective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r>
              <a:rPr lang="en-US" sz="2400" dirty="0" smtClean="0"/>
              <a:t>Stretcher and compressor have been dimensioned for a 15 </a:t>
            </a:r>
            <a:r>
              <a:rPr lang="en-US" sz="2400" dirty="0" err="1" smtClean="0"/>
              <a:t>fs</a:t>
            </a:r>
            <a:r>
              <a:rPr lang="en-US" sz="2400" dirty="0" smtClean="0"/>
              <a:t> pulse</a:t>
            </a:r>
          </a:p>
          <a:p>
            <a:endParaRPr lang="en-US" sz="2400" dirty="0" smtClean="0"/>
          </a:p>
          <a:p>
            <a:r>
              <a:rPr lang="en-US" sz="2400" dirty="0" smtClean="0"/>
              <a:t>Residual spectral phase still exists but should be actively </a:t>
            </a:r>
            <a:r>
              <a:rPr lang="en-US" sz="2400" dirty="0" err="1" smtClean="0"/>
              <a:t>controled</a:t>
            </a:r>
            <a:r>
              <a:rPr lang="en-US" sz="2400" dirty="0" smtClean="0"/>
              <a:t> by a Dazzler</a:t>
            </a:r>
          </a:p>
          <a:p>
            <a:pPr lvl="1"/>
            <a:r>
              <a:rPr lang="en-US" sz="2000" dirty="0" smtClean="0"/>
              <a:t>Such pulse duration represents a challenge for the ILE project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To be done:</a:t>
            </a:r>
          </a:p>
          <a:p>
            <a:pPr lvl="1"/>
            <a:r>
              <a:rPr lang="en-US" sz="2000" dirty="0" smtClean="0"/>
              <a:t>Stretcher will be installed in 2011</a:t>
            </a:r>
          </a:p>
          <a:p>
            <a:pPr lvl="1"/>
            <a:r>
              <a:rPr lang="en-US" sz="2000" dirty="0" smtClean="0"/>
              <a:t>Livermore gold gratings will be received in 6 months</a:t>
            </a:r>
          </a:p>
          <a:p>
            <a:pPr lvl="1"/>
            <a:r>
              <a:rPr lang="en-US" sz="2000" dirty="0" smtClean="0"/>
              <a:t>Compressor in 2013</a:t>
            </a:r>
          </a:p>
          <a:p>
            <a:pPr lvl="1"/>
            <a:r>
              <a:rPr lang="en-US" sz="2000" dirty="0" smtClean="0"/>
              <a:t>Collaboration projects to increase the grating damage threshold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Thank you for your attention !</a:t>
            </a:r>
            <a:endParaRPr lang="en-US" sz="4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28/09/2010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2"/>
          <p:cNvSpPr>
            <a:spLocks noChangeArrowheads="1"/>
          </p:cNvSpPr>
          <p:nvPr/>
        </p:nvSpPr>
        <p:spPr bwMode="auto">
          <a:xfrm>
            <a:off x="0" y="1214422"/>
            <a:ext cx="9144000" cy="4867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4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8067" name="AutoShape 38"/>
          <p:cNvSpPr>
            <a:spLocks noChangeArrowheads="1"/>
          </p:cNvSpPr>
          <p:nvPr/>
        </p:nvSpPr>
        <p:spPr bwMode="auto">
          <a:xfrm>
            <a:off x="4314825" y="2043113"/>
            <a:ext cx="1131888" cy="6111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200" b="1" dirty="0">
                <a:latin typeface="+mj-lt"/>
                <a:ea typeface="ＭＳ Ｐゴシック" pitchFamily="34" charset="-128"/>
              </a:rPr>
              <a:t>Ampli 0</a:t>
            </a:r>
          </a:p>
          <a:p>
            <a:pPr algn="ctr" eaLnBrk="0" hangingPunct="0"/>
            <a:r>
              <a:rPr lang="fr-FR" sz="1200" b="1" dirty="0">
                <a:latin typeface="+mj-lt"/>
                <a:ea typeface="ＭＳ Ｐゴシック" pitchFamily="34" charset="-128"/>
              </a:rPr>
              <a:t>2J /1Hz</a:t>
            </a:r>
          </a:p>
        </p:txBody>
      </p:sp>
      <p:sp>
        <p:nvSpPr>
          <p:cNvPr id="88068" name="AutoShape 39"/>
          <p:cNvSpPr>
            <a:spLocks noChangeArrowheads="1"/>
          </p:cNvSpPr>
          <p:nvPr/>
        </p:nvSpPr>
        <p:spPr bwMode="auto">
          <a:xfrm>
            <a:off x="4357686" y="2998640"/>
            <a:ext cx="1131888" cy="612775"/>
          </a:xfrm>
          <a:prstGeom prst="roundRect">
            <a:avLst>
              <a:gd name="adj" fmla="val 16667"/>
            </a:avLst>
          </a:prstGeom>
          <a:solidFill>
            <a:srgbClr val="00C81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200" b="1" dirty="0" err="1">
                <a:latin typeface="+mj-lt"/>
                <a:ea typeface="ＭＳ Ｐゴシック" pitchFamily="34" charset="-128"/>
              </a:rPr>
              <a:t>Nd</a:t>
            </a:r>
            <a:r>
              <a:rPr lang="fr-FR" sz="1200" b="1" dirty="0">
                <a:latin typeface="+mj-lt"/>
                <a:ea typeface="ＭＳ Ｐゴシック" pitchFamily="34" charset="-128"/>
              </a:rPr>
              <a:t> YAG</a:t>
            </a:r>
          </a:p>
          <a:p>
            <a:pPr algn="ctr" eaLnBrk="0" hangingPunct="0"/>
            <a:r>
              <a:rPr lang="fr-FR" sz="1200" b="1" dirty="0">
                <a:latin typeface="+mj-lt"/>
                <a:ea typeface="ＭＳ Ｐゴシック" pitchFamily="34" charset="-128"/>
              </a:rPr>
              <a:t>6J/1Hz</a:t>
            </a:r>
          </a:p>
        </p:txBody>
      </p:sp>
      <p:sp>
        <p:nvSpPr>
          <p:cNvPr id="88069" name="Line 40"/>
          <p:cNvSpPr>
            <a:spLocks noChangeShapeType="1"/>
          </p:cNvSpPr>
          <p:nvPr/>
        </p:nvSpPr>
        <p:spPr bwMode="auto">
          <a:xfrm flipV="1">
            <a:off x="4541838" y="2654300"/>
            <a:ext cx="0" cy="307975"/>
          </a:xfrm>
          <a:prstGeom prst="line">
            <a:avLst/>
          </a:prstGeom>
          <a:noFill/>
          <a:ln w="38100">
            <a:solidFill>
              <a:srgbClr val="00C81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70" name="Line 41"/>
          <p:cNvSpPr>
            <a:spLocks noChangeShapeType="1"/>
          </p:cNvSpPr>
          <p:nvPr/>
        </p:nvSpPr>
        <p:spPr bwMode="auto">
          <a:xfrm flipV="1">
            <a:off x="4691063" y="2654300"/>
            <a:ext cx="0" cy="306388"/>
          </a:xfrm>
          <a:prstGeom prst="line">
            <a:avLst/>
          </a:prstGeom>
          <a:noFill/>
          <a:ln w="38100">
            <a:solidFill>
              <a:srgbClr val="00C81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71" name="Line 42"/>
          <p:cNvSpPr>
            <a:spLocks noChangeShapeType="1"/>
          </p:cNvSpPr>
          <p:nvPr/>
        </p:nvSpPr>
        <p:spPr bwMode="auto">
          <a:xfrm flipV="1">
            <a:off x="5221288" y="2654300"/>
            <a:ext cx="0" cy="307975"/>
          </a:xfrm>
          <a:prstGeom prst="line">
            <a:avLst/>
          </a:prstGeom>
          <a:noFill/>
          <a:ln w="38100">
            <a:solidFill>
              <a:srgbClr val="00C81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72" name="Line 43"/>
          <p:cNvSpPr>
            <a:spLocks noChangeShapeType="1"/>
          </p:cNvSpPr>
          <p:nvPr/>
        </p:nvSpPr>
        <p:spPr bwMode="auto">
          <a:xfrm flipV="1">
            <a:off x="5068888" y="2654300"/>
            <a:ext cx="0" cy="307975"/>
          </a:xfrm>
          <a:prstGeom prst="line">
            <a:avLst/>
          </a:prstGeom>
          <a:noFill/>
          <a:ln w="38100">
            <a:solidFill>
              <a:srgbClr val="00C81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73" name="AutoShape 44"/>
          <p:cNvSpPr>
            <a:spLocks noChangeArrowheads="1"/>
          </p:cNvSpPr>
          <p:nvPr/>
        </p:nvSpPr>
        <p:spPr bwMode="auto">
          <a:xfrm>
            <a:off x="5751513" y="2043113"/>
            <a:ext cx="1131887" cy="6111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200" b="1" dirty="0">
                <a:latin typeface="+mj-lt"/>
                <a:ea typeface="ＭＳ Ｐゴシック" pitchFamily="34" charset="-128"/>
              </a:rPr>
              <a:t>Ampli 1</a:t>
            </a:r>
          </a:p>
          <a:p>
            <a:pPr algn="ctr" eaLnBrk="0" hangingPunct="0"/>
            <a:r>
              <a:rPr lang="fr-FR" sz="1200" b="1" dirty="0">
                <a:latin typeface="+mj-lt"/>
                <a:ea typeface="ＭＳ Ｐゴシック" pitchFamily="34" charset="-128"/>
              </a:rPr>
              <a:t>« LASERIX »</a:t>
            </a:r>
          </a:p>
          <a:p>
            <a:pPr algn="ctr" eaLnBrk="0" hangingPunct="0"/>
            <a:r>
              <a:rPr lang="fr-FR" sz="1200" b="1" dirty="0">
                <a:latin typeface="+mj-lt"/>
                <a:ea typeface="ＭＳ Ｐゴシック" pitchFamily="34" charset="-128"/>
              </a:rPr>
              <a:t>50J /0.1Hz</a:t>
            </a:r>
          </a:p>
        </p:txBody>
      </p:sp>
      <p:sp>
        <p:nvSpPr>
          <p:cNvPr id="88074" name="AutoShape 45"/>
          <p:cNvSpPr>
            <a:spLocks noChangeArrowheads="1"/>
          </p:cNvSpPr>
          <p:nvPr/>
        </p:nvSpPr>
        <p:spPr bwMode="auto">
          <a:xfrm>
            <a:off x="5724525" y="2997200"/>
            <a:ext cx="1131888" cy="611188"/>
          </a:xfrm>
          <a:prstGeom prst="roundRect">
            <a:avLst>
              <a:gd name="adj" fmla="val 16667"/>
            </a:avLst>
          </a:prstGeom>
          <a:solidFill>
            <a:srgbClr val="00C81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200" b="1" dirty="0" err="1">
                <a:latin typeface="+mj-lt"/>
                <a:ea typeface="ＭＳ Ｐゴシック" pitchFamily="34" charset="-128"/>
              </a:rPr>
              <a:t>Nd</a:t>
            </a:r>
            <a:r>
              <a:rPr lang="fr-FR" sz="1200" b="1" dirty="0">
                <a:latin typeface="+mj-lt"/>
                <a:ea typeface="ＭＳ Ｐゴシック" pitchFamily="34" charset="-128"/>
              </a:rPr>
              <a:t> Glass</a:t>
            </a:r>
          </a:p>
          <a:p>
            <a:pPr algn="ctr" eaLnBrk="0" hangingPunct="0"/>
            <a:r>
              <a:rPr lang="fr-FR" sz="1200" b="1" dirty="0">
                <a:latin typeface="+mj-lt"/>
                <a:ea typeface="ＭＳ Ｐゴシック" pitchFamily="34" charset="-128"/>
              </a:rPr>
              <a:t>100J/0.1Hz</a:t>
            </a:r>
          </a:p>
        </p:txBody>
      </p:sp>
      <p:sp>
        <p:nvSpPr>
          <p:cNvPr id="88075" name="Line 46"/>
          <p:cNvSpPr>
            <a:spLocks noChangeShapeType="1"/>
          </p:cNvSpPr>
          <p:nvPr/>
        </p:nvSpPr>
        <p:spPr bwMode="auto">
          <a:xfrm flipV="1">
            <a:off x="5976938" y="2655888"/>
            <a:ext cx="0" cy="307975"/>
          </a:xfrm>
          <a:prstGeom prst="line">
            <a:avLst/>
          </a:prstGeom>
          <a:noFill/>
          <a:ln w="38100">
            <a:solidFill>
              <a:srgbClr val="00C81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76" name="Line 47"/>
          <p:cNvSpPr>
            <a:spLocks noChangeShapeType="1"/>
          </p:cNvSpPr>
          <p:nvPr/>
        </p:nvSpPr>
        <p:spPr bwMode="auto">
          <a:xfrm flipV="1">
            <a:off x="6127750" y="2654300"/>
            <a:ext cx="0" cy="307975"/>
          </a:xfrm>
          <a:prstGeom prst="line">
            <a:avLst/>
          </a:prstGeom>
          <a:noFill/>
          <a:ln w="38100">
            <a:solidFill>
              <a:srgbClr val="00C81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77" name="Line 48"/>
          <p:cNvSpPr>
            <a:spLocks noChangeShapeType="1"/>
          </p:cNvSpPr>
          <p:nvPr/>
        </p:nvSpPr>
        <p:spPr bwMode="auto">
          <a:xfrm flipV="1">
            <a:off x="6656388" y="2655888"/>
            <a:ext cx="0" cy="307975"/>
          </a:xfrm>
          <a:prstGeom prst="line">
            <a:avLst/>
          </a:prstGeom>
          <a:noFill/>
          <a:ln w="38100">
            <a:solidFill>
              <a:srgbClr val="00C81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78" name="Line 49"/>
          <p:cNvSpPr>
            <a:spLocks noChangeShapeType="1"/>
          </p:cNvSpPr>
          <p:nvPr/>
        </p:nvSpPr>
        <p:spPr bwMode="auto">
          <a:xfrm flipV="1">
            <a:off x="6505575" y="2655888"/>
            <a:ext cx="0" cy="307975"/>
          </a:xfrm>
          <a:prstGeom prst="line">
            <a:avLst/>
          </a:prstGeom>
          <a:noFill/>
          <a:ln w="38100">
            <a:solidFill>
              <a:srgbClr val="00C81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79" name="Line 50"/>
          <p:cNvSpPr>
            <a:spLocks noChangeShapeType="1"/>
          </p:cNvSpPr>
          <p:nvPr/>
        </p:nvSpPr>
        <p:spPr bwMode="auto">
          <a:xfrm>
            <a:off x="5446713" y="2347913"/>
            <a:ext cx="30321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80" name="AutoShape 51"/>
          <p:cNvSpPr>
            <a:spLocks noChangeArrowheads="1"/>
          </p:cNvSpPr>
          <p:nvPr/>
        </p:nvSpPr>
        <p:spPr bwMode="auto">
          <a:xfrm>
            <a:off x="7089775" y="1989138"/>
            <a:ext cx="1298575" cy="6651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200" b="1" dirty="0">
                <a:latin typeface="+mj-lt"/>
                <a:ea typeface="ＭＳ Ｐゴシック" pitchFamily="34" charset="-128"/>
              </a:rPr>
              <a:t>Ampli 2</a:t>
            </a:r>
          </a:p>
          <a:p>
            <a:pPr algn="ctr" eaLnBrk="0" hangingPunct="0"/>
            <a:r>
              <a:rPr lang="fr-FR" sz="1200" b="1" dirty="0">
                <a:latin typeface="+mj-lt"/>
                <a:ea typeface="ＭＳ Ｐゴシック" pitchFamily="34" charset="-128"/>
              </a:rPr>
              <a:t>600J -1shot/mn</a:t>
            </a:r>
          </a:p>
        </p:txBody>
      </p:sp>
      <p:sp>
        <p:nvSpPr>
          <p:cNvPr id="88081" name="AutoShape 52"/>
          <p:cNvSpPr>
            <a:spLocks noChangeArrowheads="1"/>
          </p:cNvSpPr>
          <p:nvPr/>
        </p:nvSpPr>
        <p:spPr bwMode="auto">
          <a:xfrm>
            <a:off x="7186613" y="2994174"/>
            <a:ext cx="1131887" cy="611188"/>
          </a:xfrm>
          <a:prstGeom prst="roundRect">
            <a:avLst>
              <a:gd name="adj" fmla="val 16667"/>
            </a:avLst>
          </a:prstGeom>
          <a:solidFill>
            <a:srgbClr val="00C81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1200" b="1" dirty="0" err="1">
                <a:latin typeface="+mj-lt"/>
                <a:ea typeface="ＭＳ Ｐゴシック" pitchFamily="34" charset="-128"/>
              </a:rPr>
              <a:t>Nd</a:t>
            </a:r>
            <a:r>
              <a:rPr lang="fr-FR" sz="1200" b="1" dirty="0">
                <a:latin typeface="+mj-lt"/>
                <a:ea typeface="ＭＳ Ｐゴシック" pitchFamily="34" charset="-128"/>
              </a:rPr>
              <a:t> Glass</a:t>
            </a:r>
          </a:p>
          <a:p>
            <a:pPr algn="ctr" eaLnBrk="0" hangingPunct="0"/>
            <a:r>
              <a:rPr lang="fr-FR" sz="1200" b="1" dirty="0">
                <a:latin typeface="+mj-lt"/>
                <a:ea typeface="ＭＳ Ｐゴシック" pitchFamily="34" charset="-128"/>
              </a:rPr>
              <a:t>1.5KJ – 1tr/mn</a:t>
            </a:r>
          </a:p>
        </p:txBody>
      </p:sp>
      <p:sp>
        <p:nvSpPr>
          <p:cNvPr id="88082" name="Line 53"/>
          <p:cNvSpPr>
            <a:spLocks noChangeShapeType="1"/>
          </p:cNvSpPr>
          <p:nvPr/>
        </p:nvSpPr>
        <p:spPr bwMode="auto">
          <a:xfrm flipV="1">
            <a:off x="7413625" y="2655888"/>
            <a:ext cx="0" cy="307975"/>
          </a:xfrm>
          <a:prstGeom prst="line">
            <a:avLst/>
          </a:prstGeom>
          <a:noFill/>
          <a:ln w="38100">
            <a:solidFill>
              <a:srgbClr val="00C81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83" name="Line 54"/>
          <p:cNvSpPr>
            <a:spLocks noChangeShapeType="1"/>
          </p:cNvSpPr>
          <p:nvPr/>
        </p:nvSpPr>
        <p:spPr bwMode="auto">
          <a:xfrm flipV="1">
            <a:off x="7562850" y="2654300"/>
            <a:ext cx="0" cy="307975"/>
          </a:xfrm>
          <a:prstGeom prst="line">
            <a:avLst/>
          </a:prstGeom>
          <a:noFill/>
          <a:ln w="38100">
            <a:solidFill>
              <a:srgbClr val="00C81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84" name="Line 55"/>
          <p:cNvSpPr>
            <a:spLocks noChangeShapeType="1"/>
          </p:cNvSpPr>
          <p:nvPr/>
        </p:nvSpPr>
        <p:spPr bwMode="auto">
          <a:xfrm flipV="1">
            <a:off x="8093075" y="2655888"/>
            <a:ext cx="0" cy="307975"/>
          </a:xfrm>
          <a:prstGeom prst="line">
            <a:avLst/>
          </a:prstGeom>
          <a:noFill/>
          <a:ln w="38100">
            <a:solidFill>
              <a:srgbClr val="00C81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85" name="Line 56"/>
          <p:cNvSpPr>
            <a:spLocks noChangeShapeType="1"/>
          </p:cNvSpPr>
          <p:nvPr/>
        </p:nvSpPr>
        <p:spPr bwMode="auto">
          <a:xfrm flipV="1">
            <a:off x="7942263" y="2655888"/>
            <a:ext cx="0" cy="307975"/>
          </a:xfrm>
          <a:prstGeom prst="line">
            <a:avLst/>
          </a:prstGeom>
          <a:noFill/>
          <a:ln w="38100">
            <a:solidFill>
              <a:srgbClr val="00C81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8087" name="Line 58"/>
          <p:cNvSpPr>
            <a:spLocks noChangeShapeType="1"/>
          </p:cNvSpPr>
          <p:nvPr/>
        </p:nvSpPr>
        <p:spPr bwMode="auto">
          <a:xfrm>
            <a:off x="8242300" y="2347913"/>
            <a:ext cx="376238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088" name="Line 59"/>
          <p:cNvSpPr>
            <a:spLocks noChangeShapeType="1"/>
          </p:cNvSpPr>
          <p:nvPr/>
        </p:nvSpPr>
        <p:spPr bwMode="auto">
          <a:xfrm flipH="1">
            <a:off x="8604250" y="2305050"/>
            <a:ext cx="9525" cy="2060575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090" name="AutoShape 14"/>
          <p:cNvSpPr>
            <a:spLocks noChangeArrowheads="1"/>
          </p:cNvSpPr>
          <p:nvPr/>
        </p:nvSpPr>
        <p:spPr bwMode="auto">
          <a:xfrm>
            <a:off x="195263" y="3143248"/>
            <a:ext cx="1054100" cy="542927"/>
          </a:xfrm>
          <a:prstGeom prst="roundRect">
            <a:avLst>
              <a:gd name="adj" fmla="val 16667"/>
            </a:avLst>
          </a:prstGeom>
          <a:solidFill>
            <a:srgbClr val="0CE32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3200" b="1">
              <a:latin typeface="Comic Sans MS" pitchFamily="66" charset="0"/>
              <a:ea typeface="ＭＳ Ｐゴシック" pitchFamily="34" charset="-128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4194" y="2619375"/>
            <a:ext cx="927837" cy="331788"/>
            <a:chOff x="374" y="925"/>
            <a:chExt cx="556" cy="197"/>
          </a:xfrm>
        </p:grpSpPr>
        <p:sp>
          <p:nvSpPr>
            <p:cNvPr id="88092" name="AutoShape 16"/>
            <p:cNvSpPr>
              <a:spLocks noChangeArrowheads="1"/>
            </p:cNvSpPr>
            <p:nvPr/>
          </p:nvSpPr>
          <p:spPr bwMode="auto">
            <a:xfrm>
              <a:off x="395" y="925"/>
              <a:ext cx="505" cy="197"/>
            </a:xfrm>
            <a:prstGeom prst="roundRect">
              <a:avLst>
                <a:gd name="adj" fmla="val 16667"/>
              </a:avLst>
            </a:prstGeom>
            <a:solidFill>
              <a:srgbClr val="1EE3C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sz="3200" b="1"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88093" name="Text Box 17"/>
            <p:cNvSpPr txBox="1">
              <a:spLocks noChangeArrowheads="1"/>
            </p:cNvSpPr>
            <p:nvPr/>
          </p:nvSpPr>
          <p:spPr bwMode="auto">
            <a:xfrm>
              <a:off x="374" y="955"/>
              <a:ext cx="55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900" b="1" dirty="0">
                  <a:latin typeface="+mj-lt"/>
                  <a:ea typeface="ＭＳ Ｐゴシック" pitchFamily="34" charset="-128"/>
                </a:rPr>
                <a:t>synchronized</a:t>
              </a:r>
            </a:p>
          </p:txBody>
        </p:sp>
      </p:grpSp>
      <p:sp>
        <p:nvSpPr>
          <p:cNvPr id="88094" name="Line 18"/>
          <p:cNvSpPr>
            <a:spLocks noChangeShapeType="1"/>
          </p:cNvSpPr>
          <p:nvPr/>
        </p:nvSpPr>
        <p:spPr bwMode="auto">
          <a:xfrm flipH="1">
            <a:off x="685800" y="2425700"/>
            <a:ext cx="0" cy="201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095" name="Line 19"/>
          <p:cNvSpPr>
            <a:spLocks noChangeShapeType="1"/>
          </p:cNvSpPr>
          <p:nvPr/>
        </p:nvSpPr>
        <p:spPr bwMode="auto">
          <a:xfrm>
            <a:off x="2471739" y="2400300"/>
            <a:ext cx="171436" cy="45719"/>
          </a:xfrm>
          <a:prstGeom prst="line">
            <a:avLst/>
          </a:prstGeom>
          <a:noFill/>
          <a:ln w="19050">
            <a:solidFill>
              <a:srgbClr val="DC1515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096" name="AutoShape 21"/>
          <p:cNvSpPr>
            <a:spLocks noChangeArrowheads="1"/>
          </p:cNvSpPr>
          <p:nvPr/>
        </p:nvSpPr>
        <p:spPr bwMode="auto">
          <a:xfrm>
            <a:off x="2627313" y="2133600"/>
            <a:ext cx="801679" cy="7270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3200" b="1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8097" name="Text Box 22"/>
          <p:cNvSpPr txBox="1">
            <a:spLocks noChangeArrowheads="1"/>
          </p:cNvSpPr>
          <p:nvPr/>
        </p:nvSpPr>
        <p:spPr bwMode="auto">
          <a:xfrm>
            <a:off x="2594008" y="2205038"/>
            <a:ext cx="89479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200" b="1" dirty="0">
                <a:latin typeface="+mj-lt"/>
                <a:ea typeface="ＭＳ Ｐゴシック" pitchFamily="34" charset="-128"/>
              </a:rPr>
              <a:t>OPCPA</a:t>
            </a:r>
          </a:p>
          <a:p>
            <a:pPr algn="ctr" eaLnBrk="0" hangingPunct="0"/>
            <a:endParaRPr lang="en-GB" sz="900" b="1" dirty="0">
              <a:latin typeface="+mj-lt"/>
              <a:ea typeface="ＭＳ Ｐゴシック" pitchFamily="34" charset="-128"/>
            </a:endParaRPr>
          </a:p>
          <a:p>
            <a:pPr algn="ctr" eaLnBrk="0" hangingPunct="0"/>
            <a:r>
              <a:rPr lang="en-GB" sz="1200" b="1" dirty="0">
                <a:latin typeface="+mj-lt"/>
                <a:ea typeface="ＭＳ Ｐゴシック" pitchFamily="34" charset="-128"/>
              </a:rPr>
              <a:t>LBO/BBO</a:t>
            </a:r>
          </a:p>
        </p:txBody>
      </p:sp>
      <p:sp>
        <p:nvSpPr>
          <p:cNvPr id="88098" name="AutoShape 23"/>
          <p:cNvSpPr>
            <a:spLocks noChangeArrowheads="1"/>
          </p:cNvSpPr>
          <p:nvPr/>
        </p:nvSpPr>
        <p:spPr bwMode="auto">
          <a:xfrm>
            <a:off x="209550" y="1984375"/>
            <a:ext cx="1019175" cy="463550"/>
          </a:xfrm>
          <a:prstGeom prst="roundRect">
            <a:avLst>
              <a:gd name="adj" fmla="val 16667"/>
            </a:avLst>
          </a:prstGeom>
          <a:solidFill>
            <a:srgbClr val="F77C6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3200" b="1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8099" name="Text Box 24"/>
          <p:cNvSpPr txBox="1">
            <a:spLocks noChangeArrowheads="1"/>
          </p:cNvSpPr>
          <p:nvPr/>
        </p:nvSpPr>
        <p:spPr bwMode="auto">
          <a:xfrm>
            <a:off x="0" y="1844675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GB" sz="900" b="1" dirty="0">
              <a:latin typeface="Comic Sans MS" pitchFamily="66" charset="0"/>
              <a:ea typeface="ＭＳ Ｐゴシック" pitchFamily="34" charset="-128"/>
            </a:endParaRPr>
          </a:p>
          <a:p>
            <a:pPr algn="ctr" eaLnBrk="0" hangingPunct="0"/>
            <a:r>
              <a:rPr lang="en-GB" sz="900" b="1" dirty="0">
                <a:latin typeface="+mj-lt"/>
                <a:ea typeface="ＭＳ Ｐゴシック" pitchFamily="34" charset="-128"/>
              </a:rPr>
              <a:t>KHz </a:t>
            </a:r>
            <a:r>
              <a:rPr lang="en-GB" sz="900" b="1" dirty="0" err="1">
                <a:latin typeface="+mj-lt"/>
                <a:ea typeface="ＭＳ Ｐゴシック" pitchFamily="34" charset="-128"/>
              </a:rPr>
              <a:t>Ti:Sa</a:t>
            </a:r>
            <a:endParaRPr lang="en-GB" sz="900" b="1" dirty="0">
              <a:latin typeface="+mj-lt"/>
              <a:ea typeface="ＭＳ Ｐゴシック" pitchFamily="34" charset="-128"/>
            </a:endParaRPr>
          </a:p>
          <a:p>
            <a:pPr algn="ctr" eaLnBrk="0" hangingPunct="0"/>
            <a:r>
              <a:rPr lang="en-GB" sz="900" b="1" dirty="0" smtClean="0">
                <a:latin typeface="+mj-lt"/>
                <a:ea typeface="ＭＳ Ｐゴシック" pitchFamily="34" charset="-128"/>
              </a:rPr>
              <a:t>25 </a:t>
            </a:r>
            <a:r>
              <a:rPr lang="en-GB" sz="900" b="1" dirty="0" err="1" smtClean="0">
                <a:latin typeface="+mj-lt"/>
                <a:ea typeface="ＭＳ Ｐゴシック" pitchFamily="34" charset="-128"/>
              </a:rPr>
              <a:t>fs</a:t>
            </a:r>
            <a:r>
              <a:rPr lang="en-GB" sz="900" b="1" dirty="0" smtClean="0">
                <a:latin typeface="+mj-lt"/>
                <a:ea typeface="ＭＳ Ｐゴシック" pitchFamily="34" charset="-128"/>
              </a:rPr>
              <a:t> </a:t>
            </a:r>
            <a:r>
              <a:rPr lang="en-GB" sz="900" b="1" dirty="0">
                <a:latin typeface="+mj-lt"/>
                <a:ea typeface="ＭＳ Ｐゴシック" pitchFamily="34" charset="-128"/>
              </a:rPr>
              <a:t>@ 800 nm</a:t>
            </a:r>
          </a:p>
          <a:p>
            <a:pPr algn="ctr" eaLnBrk="0" hangingPunct="0"/>
            <a:r>
              <a:rPr lang="en-GB" sz="900" b="1" dirty="0" smtClean="0">
                <a:latin typeface="+mj-lt"/>
                <a:ea typeface="ＭＳ Ｐゴシック" pitchFamily="34" charset="-128"/>
              </a:rPr>
              <a:t>1.5 </a:t>
            </a:r>
            <a:r>
              <a:rPr lang="en-GB" sz="900" b="1" dirty="0" err="1" smtClean="0">
                <a:latin typeface="+mj-lt"/>
                <a:ea typeface="ＭＳ Ｐゴシック" pitchFamily="34" charset="-128"/>
              </a:rPr>
              <a:t>mJ</a:t>
            </a:r>
            <a:endParaRPr lang="en-GB" sz="900" b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88100" name="AutoShape 25"/>
          <p:cNvSpPr>
            <a:spLocks noChangeArrowheads="1"/>
          </p:cNvSpPr>
          <p:nvPr/>
        </p:nvSpPr>
        <p:spPr bwMode="auto">
          <a:xfrm>
            <a:off x="1429456" y="1985962"/>
            <a:ext cx="1089011" cy="51434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3200" b="1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8101" name="Text Box 26"/>
          <p:cNvSpPr txBox="1">
            <a:spLocks noChangeArrowheads="1"/>
          </p:cNvSpPr>
          <p:nvPr/>
        </p:nvSpPr>
        <p:spPr bwMode="auto">
          <a:xfrm>
            <a:off x="1331913" y="1989138"/>
            <a:ext cx="130035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900" b="1" dirty="0">
                <a:latin typeface="+mj-lt"/>
                <a:ea typeface="ＭＳ Ｐゴシック" pitchFamily="34" charset="-128"/>
              </a:rPr>
              <a:t>Spectral broadening</a:t>
            </a:r>
          </a:p>
          <a:p>
            <a:pPr algn="ctr" eaLnBrk="0" hangingPunct="0"/>
            <a:r>
              <a:rPr lang="en-GB" sz="900" b="1" dirty="0">
                <a:latin typeface="+mj-lt"/>
                <a:ea typeface="ＭＳ Ｐゴシック" pitchFamily="34" charset="-128"/>
              </a:rPr>
              <a:t>&lt; 10 </a:t>
            </a:r>
            <a:r>
              <a:rPr lang="en-GB" sz="900" b="1" dirty="0" err="1">
                <a:latin typeface="+mj-lt"/>
                <a:ea typeface="ＭＳ Ｐゴシック" pitchFamily="34" charset="-128"/>
              </a:rPr>
              <a:t>fs</a:t>
            </a:r>
            <a:r>
              <a:rPr lang="en-GB" sz="900" b="1" dirty="0">
                <a:latin typeface="+mj-lt"/>
                <a:ea typeface="ＭＳ Ｐゴシック" pitchFamily="34" charset="-128"/>
              </a:rPr>
              <a:t> @ 800 nm</a:t>
            </a:r>
          </a:p>
          <a:p>
            <a:pPr algn="ctr" eaLnBrk="0" hangingPunct="0"/>
            <a:r>
              <a:rPr lang="en-GB" sz="900" b="1" dirty="0">
                <a:latin typeface="+mj-lt"/>
                <a:ea typeface="ＭＳ Ｐゴシック" pitchFamily="34" charset="-128"/>
              </a:rPr>
              <a:t> 100 µJ, kHz</a:t>
            </a:r>
            <a:endParaRPr lang="fr-FR" sz="900" b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88102" name="Line 27"/>
          <p:cNvSpPr>
            <a:spLocks noChangeShapeType="1"/>
          </p:cNvSpPr>
          <p:nvPr/>
        </p:nvSpPr>
        <p:spPr bwMode="auto">
          <a:xfrm>
            <a:off x="1222729" y="2220913"/>
            <a:ext cx="217487" cy="0"/>
          </a:xfrm>
          <a:prstGeom prst="line">
            <a:avLst/>
          </a:prstGeom>
          <a:noFill/>
          <a:ln w="28575">
            <a:solidFill>
              <a:srgbClr val="DC1515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103" name="Line 28"/>
          <p:cNvSpPr>
            <a:spLocks noChangeShapeType="1"/>
          </p:cNvSpPr>
          <p:nvPr/>
        </p:nvSpPr>
        <p:spPr bwMode="auto">
          <a:xfrm>
            <a:off x="685800" y="2960688"/>
            <a:ext cx="63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104" name="Text Box 29"/>
          <p:cNvSpPr txBox="1">
            <a:spLocks noChangeArrowheads="1"/>
          </p:cNvSpPr>
          <p:nvPr/>
        </p:nvSpPr>
        <p:spPr bwMode="auto">
          <a:xfrm>
            <a:off x="152400" y="3127375"/>
            <a:ext cx="1144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800" b="1" dirty="0" err="1" smtClean="0">
                <a:latin typeface="+mj-lt"/>
                <a:ea typeface="ＭＳ Ｐゴシック" pitchFamily="34" charset="-128"/>
              </a:rPr>
              <a:t>Yb:KYW</a:t>
            </a:r>
            <a:r>
              <a:rPr lang="en-GB" sz="800" b="1" dirty="0" smtClean="0">
                <a:latin typeface="+mj-lt"/>
                <a:ea typeface="ＭＳ Ｐゴシック" pitchFamily="34" charset="-128"/>
              </a:rPr>
              <a:t> </a:t>
            </a:r>
            <a:endParaRPr lang="en-GB" sz="800" b="1" dirty="0">
              <a:latin typeface="+mj-lt"/>
              <a:ea typeface="ＭＳ Ｐゴシック" pitchFamily="34" charset="-128"/>
            </a:endParaRPr>
          </a:p>
          <a:p>
            <a:pPr algn="ctr" eaLnBrk="0" hangingPunct="0"/>
            <a:r>
              <a:rPr lang="en-GB" sz="800" b="1" dirty="0">
                <a:latin typeface="+mj-lt"/>
                <a:ea typeface="ＭＳ Ｐゴシック" pitchFamily="34" charset="-128"/>
              </a:rPr>
              <a:t>Diode pumped  </a:t>
            </a:r>
          </a:p>
          <a:p>
            <a:pPr algn="ctr" eaLnBrk="0" hangingPunct="0"/>
            <a:r>
              <a:rPr lang="en-GB" sz="800" b="1" dirty="0" smtClean="0">
                <a:latin typeface="+mj-lt"/>
                <a:ea typeface="ＭＳ Ｐゴシック" pitchFamily="34" charset="-128"/>
              </a:rPr>
              <a:t>2 </a:t>
            </a:r>
            <a:r>
              <a:rPr lang="en-GB" sz="800" b="1" dirty="0">
                <a:latin typeface="+mj-lt"/>
                <a:ea typeface="ＭＳ Ｐゴシック" pitchFamily="34" charset="-128"/>
              </a:rPr>
              <a:t>n</a:t>
            </a:r>
            <a:r>
              <a:rPr lang="en-GB" sz="800" b="1" dirty="0" smtClean="0">
                <a:latin typeface="+mj-lt"/>
                <a:ea typeface="ＭＳ Ｐゴシック" pitchFamily="34" charset="-128"/>
              </a:rPr>
              <a:t>s</a:t>
            </a:r>
            <a:r>
              <a:rPr lang="en-GB" sz="800" b="1" dirty="0">
                <a:latin typeface="+mj-lt"/>
                <a:ea typeface="ＭＳ Ｐゴシック" pitchFamily="34" charset="-128"/>
              </a:rPr>
              <a:t>, </a:t>
            </a:r>
            <a:r>
              <a:rPr lang="en-GB" sz="800" b="1" dirty="0" smtClean="0">
                <a:latin typeface="+mj-lt"/>
                <a:ea typeface="ＭＳ Ｐゴシック" pitchFamily="34" charset="-128"/>
              </a:rPr>
              <a:t>2 </a:t>
            </a:r>
            <a:r>
              <a:rPr lang="en-GB" sz="800" b="1" dirty="0" err="1">
                <a:latin typeface="+mj-lt"/>
                <a:ea typeface="ＭＳ Ｐゴシック" pitchFamily="34" charset="-128"/>
              </a:rPr>
              <a:t>m</a:t>
            </a:r>
            <a:r>
              <a:rPr lang="en-GB" sz="800" b="1" dirty="0" err="1" smtClean="0">
                <a:latin typeface="+mj-lt"/>
                <a:ea typeface="ＭＳ Ｐゴシック" pitchFamily="34" charset="-128"/>
              </a:rPr>
              <a:t>J</a:t>
            </a:r>
            <a:r>
              <a:rPr lang="en-GB" sz="800" b="1" dirty="0" smtClean="0">
                <a:latin typeface="+mj-lt"/>
                <a:ea typeface="ＭＳ Ｐゴシック" pitchFamily="34" charset="-128"/>
              </a:rPr>
              <a:t> </a:t>
            </a:r>
            <a:endParaRPr lang="en-GB" sz="800" b="1" dirty="0">
              <a:latin typeface="+mj-lt"/>
              <a:ea typeface="ＭＳ Ｐゴシック" pitchFamily="34" charset="-128"/>
            </a:endParaRPr>
          </a:p>
          <a:p>
            <a:pPr algn="ctr" eaLnBrk="0" hangingPunct="0"/>
            <a:r>
              <a:rPr lang="en-GB" sz="800" b="1" dirty="0">
                <a:latin typeface="+mj-lt"/>
                <a:ea typeface="ＭＳ Ｐゴシック" pitchFamily="34" charset="-128"/>
              </a:rPr>
              <a:t>@ 1030 nm</a:t>
            </a:r>
          </a:p>
        </p:txBody>
      </p:sp>
      <p:sp>
        <p:nvSpPr>
          <p:cNvPr id="88105" name="AutoShape 30"/>
          <p:cNvSpPr>
            <a:spLocks noChangeArrowheads="1"/>
          </p:cNvSpPr>
          <p:nvPr/>
        </p:nvSpPr>
        <p:spPr bwMode="auto">
          <a:xfrm>
            <a:off x="1485123" y="3086100"/>
            <a:ext cx="933450" cy="681038"/>
          </a:xfrm>
          <a:prstGeom prst="roundRect">
            <a:avLst>
              <a:gd name="adj" fmla="val 16667"/>
            </a:avLst>
          </a:prstGeom>
          <a:solidFill>
            <a:srgbClr val="0CE32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3200" b="1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8106" name="Text Box 31"/>
          <p:cNvSpPr txBox="1">
            <a:spLocks noChangeArrowheads="1"/>
          </p:cNvSpPr>
          <p:nvPr/>
        </p:nvSpPr>
        <p:spPr bwMode="auto">
          <a:xfrm>
            <a:off x="1359710" y="3078312"/>
            <a:ext cx="120173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800" b="1" dirty="0" err="1">
                <a:latin typeface="+mj-lt"/>
                <a:ea typeface="ＭＳ Ｐゴシック" pitchFamily="34" charset="-128"/>
              </a:rPr>
              <a:t>Amplis</a:t>
            </a:r>
            <a:r>
              <a:rPr lang="en-GB" sz="800" b="1" dirty="0">
                <a:latin typeface="+mj-lt"/>
                <a:ea typeface="ＭＳ Ｐゴシック" pitchFamily="34" charset="-128"/>
              </a:rPr>
              <a:t> </a:t>
            </a:r>
            <a:r>
              <a:rPr lang="en-GB" sz="800" b="1" dirty="0" err="1">
                <a:latin typeface="+mj-lt"/>
                <a:ea typeface="ＭＳ Ｐゴシック" pitchFamily="34" charset="-128"/>
              </a:rPr>
              <a:t>Yb:KGW</a:t>
            </a:r>
            <a:endParaRPr lang="en-GB" sz="800" b="1" dirty="0">
              <a:latin typeface="+mj-lt"/>
              <a:ea typeface="ＭＳ Ｐゴシック" pitchFamily="34" charset="-128"/>
            </a:endParaRPr>
          </a:p>
          <a:p>
            <a:pPr algn="ctr" eaLnBrk="0" hangingPunct="0"/>
            <a:r>
              <a:rPr lang="en-GB" sz="800" b="1" dirty="0" err="1">
                <a:latin typeface="+mj-lt"/>
                <a:ea typeface="ＭＳ Ｐゴシック" pitchFamily="34" charset="-128"/>
              </a:rPr>
              <a:t>Yb:YAG</a:t>
            </a:r>
            <a:r>
              <a:rPr lang="en-GB" sz="800" b="1" dirty="0">
                <a:latin typeface="+mj-lt"/>
                <a:ea typeface="ＭＳ Ｐゴシック" pitchFamily="34" charset="-128"/>
              </a:rPr>
              <a:t> </a:t>
            </a:r>
          </a:p>
          <a:p>
            <a:pPr algn="ctr" eaLnBrk="0" hangingPunct="0"/>
            <a:r>
              <a:rPr lang="en-GB" sz="800" b="1" dirty="0">
                <a:latin typeface="+mj-lt"/>
                <a:ea typeface="ＭＳ Ｐゴシック" pitchFamily="34" charset="-128"/>
              </a:rPr>
              <a:t>Diode pumped  </a:t>
            </a:r>
          </a:p>
          <a:p>
            <a:pPr algn="ctr" eaLnBrk="0" hangingPunct="0"/>
            <a:r>
              <a:rPr lang="en-GB" sz="800" b="1" dirty="0">
                <a:latin typeface="+mj-lt"/>
                <a:ea typeface="ＭＳ Ｐゴシック" pitchFamily="34" charset="-128"/>
              </a:rPr>
              <a:t>2 J @ 1030 nm</a:t>
            </a:r>
          </a:p>
          <a:p>
            <a:pPr algn="ctr" eaLnBrk="0" hangingPunct="0"/>
            <a:r>
              <a:rPr lang="en-GB" sz="800" b="1" dirty="0" smtClean="0">
                <a:latin typeface="+mj-lt"/>
                <a:ea typeface="ＭＳ Ｐゴシック" pitchFamily="34" charset="-128"/>
              </a:rPr>
              <a:t>&gt;10Hz</a:t>
            </a:r>
            <a:endParaRPr lang="en-GB" sz="800" b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88107" name="Line 32"/>
          <p:cNvSpPr>
            <a:spLocks noChangeShapeType="1"/>
          </p:cNvSpPr>
          <p:nvPr/>
        </p:nvSpPr>
        <p:spPr bwMode="auto">
          <a:xfrm flipV="1">
            <a:off x="1239689" y="3443288"/>
            <a:ext cx="263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108" name="AutoShape 33"/>
          <p:cNvSpPr>
            <a:spLocks noChangeArrowheads="1"/>
          </p:cNvSpPr>
          <p:nvPr/>
        </p:nvSpPr>
        <p:spPr bwMode="auto">
          <a:xfrm>
            <a:off x="2554618" y="3059113"/>
            <a:ext cx="895350" cy="677862"/>
          </a:xfrm>
          <a:prstGeom prst="roundRect">
            <a:avLst>
              <a:gd name="adj" fmla="val 16667"/>
            </a:avLst>
          </a:prstGeom>
          <a:solidFill>
            <a:srgbClr val="0CE32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3200" b="1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8109" name="Line 35"/>
          <p:cNvSpPr>
            <a:spLocks noChangeShapeType="1"/>
          </p:cNvSpPr>
          <p:nvPr/>
        </p:nvSpPr>
        <p:spPr bwMode="auto">
          <a:xfrm flipV="1">
            <a:off x="2429206" y="3422650"/>
            <a:ext cx="1619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110" name="Line 36"/>
          <p:cNvSpPr>
            <a:spLocks noChangeShapeType="1"/>
          </p:cNvSpPr>
          <p:nvPr/>
        </p:nvSpPr>
        <p:spPr bwMode="auto">
          <a:xfrm>
            <a:off x="3500430" y="2428868"/>
            <a:ext cx="785818" cy="0"/>
          </a:xfrm>
          <a:prstGeom prst="line">
            <a:avLst/>
          </a:prstGeom>
          <a:noFill/>
          <a:ln w="76200">
            <a:solidFill>
              <a:srgbClr val="DC1515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111" name="Text Box 37"/>
          <p:cNvSpPr txBox="1">
            <a:spLocks noChangeArrowheads="1"/>
          </p:cNvSpPr>
          <p:nvPr/>
        </p:nvSpPr>
        <p:spPr bwMode="auto">
          <a:xfrm>
            <a:off x="3431694" y="2504953"/>
            <a:ext cx="93662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300" b="1" dirty="0" smtClean="0">
                <a:solidFill>
                  <a:srgbClr val="DC1515"/>
                </a:solidFill>
                <a:latin typeface="+mj-lt"/>
                <a:ea typeface="ＭＳ Ｐゴシック" pitchFamily="34" charset="-128"/>
              </a:rPr>
              <a:t>“10 </a:t>
            </a:r>
            <a:r>
              <a:rPr lang="en-GB" sz="1300" b="1" dirty="0" err="1" smtClean="0">
                <a:solidFill>
                  <a:srgbClr val="DC1515"/>
                </a:solidFill>
                <a:latin typeface="+mj-lt"/>
                <a:ea typeface="ＭＳ Ｐゴシック" pitchFamily="34" charset="-128"/>
              </a:rPr>
              <a:t>fs</a:t>
            </a:r>
            <a:r>
              <a:rPr lang="en-GB" sz="1300" b="1" dirty="0" smtClean="0">
                <a:solidFill>
                  <a:srgbClr val="DC1515"/>
                </a:solidFill>
                <a:latin typeface="+mj-lt"/>
                <a:ea typeface="ＭＳ Ｐゴシック" pitchFamily="34" charset="-128"/>
              </a:rPr>
              <a:t>“ (80 nm FWHM)</a:t>
            </a:r>
            <a:endParaRPr lang="en-GB" sz="1300" b="1" dirty="0">
              <a:solidFill>
                <a:srgbClr val="DC1515"/>
              </a:solidFill>
              <a:latin typeface="+mj-lt"/>
              <a:ea typeface="ＭＳ Ｐゴシック" pitchFamily="34" charset="-128"/>
            </a:endParaRPr>
          </a:p>
          <a:p>
            <a:pPr eaLnBrk="0" hangingPunct="0"/>
            <a:r>
              <a:rPr lang="en-GB" sz="1300" b="1" dirty="0">
                <a:solidFill>
                  <a:srgbClr val="DC1515"/>
                </a:solidFill>
                <a:latin typeface="+mj-lt"/>
                <a:ea typeface="ＭＳ Ｐゴシック" pitchFamily="34" charset="-128"/>
              </a:rPr>
              <a:t>@ 800nm</a:t>
            </a:r>
          </a:p>
          <a:p>
            <a:pPr eaLnBrk="0" hangingPunct="0"/>
            <a:r>
              <a:rPr lang="en-GB" sz="1300" b="1" dirty="0" smtClean="0">
                <a:solidFill>
                  <a:srgbClr val="DC1515"/>
                </a:solidFill>
                <a:latin typeface="+mj-lt"/>
                <a:ea typeface="ＭＳ Ｐゴシック" pitchFamily="34" charset="-128"/>
              </a:rPr>
              <a:t>100 </a:t>
            </a:r>
            <a:r>
              <a:rPr lang="en-GB" sz="1300" b="1" dirty="0" err="1" smtClean="0">
                <a:solidFill>
                  <a:srgbClr val="DC1515"/>
                </a:solidFill>
                <a:latin typeface="+mj-lt"/>
                <a:ea typeface="ＭＳ Ｐゴシック" pitchFamily="34" charset="-128"/>
              </a:rPr>
              <a:t>mJ</a:t>
            </a:r>
            <a:endParaRPr lang="en-GB" sz="1300" b="1" dirty="0" smtClean="0">
              <a:solidFill>
                <a:srgbClr val="DC1515"/>
              </a:solidFill>
              <a:latin typeface="+mj-lt"/>
              <a:ea typeface="ＭＳ Ｐゴシック" pitchFamily="34" charset="-128"/>
            </a:endParaRPr>
          </a:p>
          <a:p>
            <a:pPr eaLnBrk="0" hangingPunct="0"/>
            <a:endParaRPr lang="fr-FR" sz="1200" b="1" dirty="0">
              <a:solidFill>
                <a:srgbClr val="DC1515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88113" name="Rectangle 137"/>
          <p:cNvSpPr>
            <a:spLocks noChangeArrowheads="1"/>
          </p:cNvSpPr>
          <p:nvPr/>
        </p:nvSpPr>
        <p:spPr bwMode="auto">
          <a:xfrm>
            <a:off x="142844" y="1922463"/>
            <a:ext cx="4157663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3200" b="1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8114" name="Rectangle 138"/>
          <p:cNvSpPr>
            <a:spLocks noChangeArrowheads="1"/>
          </p:cNvSpPr>
          <p:nvPr/>
        </p:nvSpPr>
        <p:spPr bwMode="auto">
          <a:xfrm>
            <a:off x="4286248" y="1922463"/>
            <a:ext cx="4230687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800" b="1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8116" name="Text Box 34"/>
          <p:cNvSpPr txBox="1">
            <a:spLocks noChangeArrowheads="1"/>
          </p:cNvSpPr>
          <p:nvPr/>
        </p:nvSpPr>
        <p:spPr bwMode="auto">
          <a:xfrm>
            <a:off x="2506688" y="3059113"/>
            <a:ext cx="10302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800" b="1" dirty="0">
                <a:latin typeface="+mj-lt"/>
                <a:ea typeface="ＭＳ Ｐゴシック" pitchFamily="34" charset="-128"/>
              </a:rPr>
              <a:t>Compression</a:t>
            </a:r>
          </a:p>
          <a:p>
            <a:pPr algn="ctr" eaLnBrk="0" hangingPunct="0"/>
            <a:r>
              <a:rPr lang="en-GB" sz="800" b="1" dirty="0">
                <a:latin typeface="+mj-lt"/>
                <a:ea typeface="ＭＳ Ｐゴシック" pitchFamily="34" charset="-128"/>
              </a:rPr>
              <a:t>and SHG</a:t>
            </a:r>
          </a:p>
          <a:p>
            <a:pPr algn="ctr" eaLnBrk="0" hangingPunct="0"/>
            <a:r>
              <a:rPr lang="en-GB" sz="800" b="1" dirty="0">
                <a:latin typeface="+mj-lt"/>
                <a:ea typeface="ＭＳ Ｐゴシック" pitchFamily="34" charset="-128"/>
              </a:rPr>
              <a:t> 1 à 100 </a:t>
            </a:r>
            <a:r>
              <a:rPr lang="en-GB" sz="800" b="1" dirty="0" err="1">
                <a:latin typeface="+mj-lt"/>
                <a:ea typeface="ＭＳ Ｐゴシック" pitchFamily="34" charset="-128"/>
              </a:rPr>
              <a:t>ps</a:t>
            </a:r>
            <a:endParaRPr lang="en-GB" sz="800" b="1" dirty="0">
              <a:latin typeface="+mj-lt"/>
              <a:ea typeface="ＭＳ Ｐゴシック" pitchFamily="34" charset="-128"/>
            </a:endParaRPr>
          </a:p>
          <a:p>
            <a:pPr algn="ctr" eaLnBrk="0" hangingPunct="0"/>
            <a:r>
              <a:rPr lang="en-GB" sz="800" b="1" dirty="0">
                <a:latin typeface="+mj-lt"/>
                <a:ea typeface="ＭＳ Ｐゴシック" pitchFamily="34" charset="-128"/>
              </a:rPr>
              <a:t>1 J @ 515 nm</a:t>
            </a:r>
          </a:p>
          <a:p>
            <a:pPr algn="ctr" eaLnBrk="0" hangingPunct="0"/>
            <a:r>
              <a:rPr lang="en-GB" sz="800" b="1" dirty="0" smtClean="0">
                <a:latin typeface="+mj-lt"/>
                <a:ea typeface="ＭＳ Ｐゴシック" pitchFamily="34" charset="-128"/>
              </a:rPr>
              <a:t>&gt;10 </a:t>
            </a:r>
            <a:r>
              <a:rPr lang="en-GB" sz="800" b="1" dirty="0">
                <a:latin typeface="+mj-lt"/>
                <a:ea typeface="ＭＳ Ｐゴシック" pitchFamily="34" charset="-128"/>
              </a:rPr>
              <a:t>Hz</a:t>
            </a:r>
          </a:p>
        </p:txBody>
      </p:sp>
      <p:sp>
        <p:nvSpPr>
          <p:cNvPr id="88117" name="Line 147"/>
          <p:cNvSpPr>
            <a:spLocks noChangeShapeType="1"/>
          </p:cNvSpPr>
          <p:nvPr/>
        </p:nvSpPr>
        <p:spPr bwMode="auto">
          <a:xfrm flipV="1">
            <a:off x="3076575" y="2857495"/>
            <a:ext cx="66665" cy="1889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178050" y="3929179"/>
            <a:ext cx="7188977" cy="2400006"/>
            <a:chOff x="266" y="1287"/>
            <a:chExt cx="5931" cy="2283"/>
          </a:xfrm>
        </p:grpSpPr>
        <p:pic>
          <p:nvPicPr>
            <p:cNvPr id="88121" name="Picture 5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lumMod val="50000"/>
                  <a:tint val="45000"/>
                  <a:satMod val="400000"/>
                </a:schemeClr>
              </a:duotone>
            </a:blip>
            <a:srcRect b="5148"/>
            <a:stretch>
              <a:fillRect/>
            </a:stretch>
          </p:blipFill>
          <p:spPr bwMode="auto">
            <a:xfrm>
              <a:off x="658" y="2074"/>
              <a:ext cx="4444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8122" name="Line 58"/>
            <p:cNvSpPr>
              <a:spLocks noChangeShapeType="1"/>
            </p:cNvSpPr>
            <p:nvPr/>
          </p:nvSpPr>
          <p:spPr bwMode="auto">
            <a:xfrm flipH="1">
              <a:off x="2122" y="1549"/>
              <a:ext cx="151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8123" name="Arc 59"/>
            <p:cNvSpPr>
              <a:spLocks/>
            </p:cNvSpPr>
            <p:nvPr/>
          </p:nvSpPr>
          <p:spPr bwMode="auto">
            <a:xfrm flipH="1">
              <a:off x="2075" y="1526"/>
              <a:ext cx="145" cy="2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24" name="Line 60"/>
            <p:cNvSpPr>
              <a:spLocks noChangeShapeType="1"/>
            </p:cNvSpPr>
            <p:nvPr/>
          </p:nvSpPr>
          <p:spPr bwMode="auto">
            <a:xfrm flipH="1">
              <a:off x="3355" y="1302"/>
              <a:ext cx="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8125" name="Arc 61"/>
            <p:cNvSpPr>
              <a:spLocks/>
            </p:cNvSpPr>
            <p:nvPr/>
          </p:nvSpPr>
          <p:spPr bwMode="auto">
            <a:xfrm rot="1765989">
              <a:off x="4972" y="2160"/>
              <a:ext cx="204" cy="462"/>
            </a:xfrm>
            <a:custGeom>
              <a:avLst/>
              <a:gdLst>
                <a:gd name="G0" fmla="+- 0 0 0"/>
                <a:gd name="G1" fmla="+- 21077 0 0"/>
                <a:gd name="G2" fmla="+- 21600 0 0"/>
                <a:gd name="T0" fmla="*/ 4724 w 21600"/>
                <a:gd name="T1" fmla="*/ 0 h 21077"/>
                <a:gd name="T2" fmla="*/ 21600 w 21600"/>
                <a:gd name="T3" fmla="*/ 21077 h 21077"/>
                <a:gd name="T4" fmla="*/ 0 w 21600"/>
                <a:gd name="T5" fmla="*/ 21077 h 2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77" fill="none" extrusionOk="0">
                  <a:moveTo>
                    <a:pt x="4724" y="-1"/>
                  </a:moveTo>
                  <a:cubicBezTo>
                    <a:pt x="14588" y="2210"/>
                    <a:pt x="21600" y="10967"/>
                    <a:pt x="21600" y="21077"/>
                  </a:cubicBezTo>
                </a:path>
                <a:path w="21600" h="21077" stroke="0" extrusionOk="0">
                  <a:moveTo>
                    <a:pt x="4724" y="-1"/>
                  </a:moveTo>
                  <a:cubicBezTo>
                    <a:pt x="14588" y="2210"/>
                    <a:pt x="21600" y="10967"/>
                    <a:pt x="21600" y="21077"/>
                  </a:cubicBezTo>
                  <a:lnTo>
                    <a:pt x="0" y="2107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26" name="Line 62"/>
            <p:cNvSpPr>
              <a:spLocks noChangeShapeType="1"/>
            </p:cNvSpPr>
            <p:nvPr/>
          </p:nvSpPr>
          <p:spPr bwMode="auto">
            <a:xfrm flipH="1">
              <a:off x="2169" y="1794"/>
              <a:ext cx="1658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8127" name="Text Box 63"/>
            <p:cNvSpPr txBox="1">
              <a:spLocks noChangeArrowheads="1"/>
            </p:cNvSpPr>
            <p:nvPr/>
          </p:nvSpPr>
          <p:spPr bwMode="auto">
            <a:xfrm flipH="1">
              <a:off x="3714" y="1287"/>
              <a:ext cx="1099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b="1" dirty="0">
                  <a:latin typeface="+mj-lt"/>
                  <a:ea typeface="ＭＳ Ｐゴシック" pitchFamily="34" charset="-128"/>
                  <a:sym typeface="Symbol" pitchFamily="18" charset="2"/>
                </a:rPr>
                <a:t> 180 mm</a:t>
              </a:r>
              <a:r>
                <a:rPr lang="fr-FR" sz="2400" b="1" dirty="0">
                  <a:latin typeface="+mj-lt"/>
                  <a:ea typeface="ＭＳ Ｐゴシック" pitchFamily="34" charset="-128"/>
                  <a:sym typeface="Symbol" pitchFamily="18" charset="2"/>
                </a:rPr>
                <a:t> </a:t>
              </a:r>
            </a:p>
          </p:txBody>
        </p:sp>
        <p:sp>
          <p:nvSpPr>
            <p:cNvPr id="88128" name="Text Box 64"/>
            <p:cNvSpPr txBox="1">
              <a:spLocks noChangeArrowheads="1"/>
            </p:cNvSpPr>
            <p:nvPr/>
          </p:nvSpPr>
          <p:spPr bwMode="auto">
            <a:xfrm flipH="1">
              <a:off x="5011" y="2578"/>
              <a:ext cx="118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800" b="1" dirty="0">
                  <a:latin typeface="+mj-lt"/>
                  <a:ea typeface="ＭＳ Ｐゴシック" pitchFamily="34" charset="-128"/>
                  <a:sym typeface="Symbol" pitchFamily="18" charset="2"/>
                </a:rPr>
                <a:t> 400 mm</a:t>
              </a:r>
            </a:p>
          </p:txBody>
        </p:sp>
        <p:sp>
          <p:nvSpPr>
            <p:cNvPr id="88129" name="Rectangle 65"/>
            <p:cNvSpPr>
              <a:spLocks noChangeArrowheads="1"/>
            </p:cNvSpPr>
            <p:nvPr/>
          </p:nvSpPr>
          <p:spPr bwMode="auto">
            <a:xfrm>
              <a:off x="3447" y="1559"/>
              <a:ext cx="38" cy="237"/>
            </a:xfrm>
            <a:prstGeom prst="rect">
              <a:avLst/>
            </a:prstGeom>
            <a:solidFill>
              <a:srgbClr val="F62C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30" name="Line 66"/>
            <p:cNvSpPr>
              <a:spLocks noChangeShapeType="1"/>
            </p:cNvSpPr>
            <p:nvPr/>
          </p:nvSpPr>
          <p:spPr bwMode="auto">
            <a:xfrm>
              <a:off x="2148" y="1539"/>
              <a:ext cx="2935" cy="1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8131" name="Line 67"/>
            <p:cNvSpPr>
              <a:spLocks noChangeShapeType="1"/>
            </p:cNvSpPr>
            <p:nvPr/>
          </p:nvSpPr>
          <p:spPr bwMode="auto">
            <a:xfrm>
              <a:off x="2103" y="1792"/>
              <a:ext cx="3031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8132" name="Text Box 68"/>
            <p:cNvSpPr txBox="1">
              <a:spLocks noChangeArrowheads="1"/>
            </p:cNvSpPr>
            <p:nvPr/>
          </p:nvSpPr>
          <p:spPr bwMode="auto">
            <a:xfrm flipH="1">
              <a:off x="3050" y="2130"/>
              <a:ext cx="34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1" dirty="0">
                  <a:latin typeface="+mj-lt"/>
                  <a:ea typeface="ＭＳ Ｐゴシック" pitchFamily="34" charset="-128"/>
                </a:rPr>
                <a:t>G1</a:t>
              </a:r>
            </a:p>
          </p:txBody>
        </p:sp>
        <p:sp>
          <p:nvSpPr>
            <p:cNvPr id="88133" name="Text Box 69"/>
            <p:cNvSpPr txBox="1">
              <a:spLocks noChangeArrowheads="1"/>
            </p:cNvSpPr>
            <p:nvPr/>
          </p:nvSpPr>
          <p:spPr bwMode="auto">
            <a:xfrm flipH="1">
              <a:off x="4285" y="2968"/>
              <a:ext cx="34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1" dirty="0">
                  <a:latin typeface="+mj-lt"/>
                  <a:ea typeface="ＭＳ Ｐゴシック" pitchFamily="34" charset="-128"/>
                </a:rPr>
                <a:t>G2</a:t>
              </a:r>
            </a:p>
          </p:txBody>
        </p:sp>
        <p:sp>
          <p:nvSpPr>
            <p:cNvPr id="88134" name="Text Box 70"/>
            <p:cNvSpPr txBox="1">
              <a:spLocks noChangeArrowheads="1"/>
            </p:cNvSpPr>
            <p:nvPr/>
          </p:nvSpPr>
          <p:spPr bwMode="auto">
            <a:xfrm flipH="1">
              <a:off x="876" y="3019"/>
              <a:ext cx="34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1" dirty="0">
                  <a:latin typeface="+mj-lt"/>
                  <a:ea typeface="ＭＳ Ｐゴシック" pitchFamily="34" charset="-128"/>
                </a:rPr>
                <a:t>G3</a:t>
              </a:r>
            </a:p>
          </p:txBody>
        </p:sp>
        <p:sp>
          <p:nvSpPr>
            <p:cNvPr id="88135" name="Text Box 71"/>
            <p:cNvSpPr txBox="1">
              <a:spLocks noChangeArrowheads="1"/>
            </p:cNvSpPr>
            <p:nvPr/>
          </p:nvSpPr>
          <p:spPr bwMode="auto">
            <a:xfrm flipH="1">
              <a:off x="2261" y="2130"/>
              <a:ext cx="34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1" dirty="0">
                  <a:latin typeface="+mj-lt"/>
                  <a:ea typeface="ＭＳ Ｐゴシック" pitchFamily="34" charset="-128"/>
                </a:rPr>
                <a:t>G4</a:t>
              </a:r>
            </a:p>
          </p:txBody>
        </p:sp>
        <p:sp>
          <p:nvSpPr>
            <p:cNvPr id="88137" name="Line 73"/>
            <p:cNvSpPr>
              <a:spLocks noChangeShapeType="1"/>
            </p:cNvSpPr>
            <p:nvPr/>
          </p:nvSpPr>
          <p:spPr bwMode="auto">
            <a:xfrm flipH="1">
              <a:off x="266" y="2391"/>
              <a:ext cx="544" cy="2"/>
            </a:xfrm>
            <a:prstGeom prst="line">
              <a:avLst/>
            </a:prstGeom>
            <a:noFill/>
            <a:ln w="57150">
              <a:solidFill>
                <a:srgbClr val="E01327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8138" name="Text Box 74"/>
            <p:cNvSpPr txBox="1">
              <a:spLocks noChangeArrowheads="1"/>
            </p:cNvSpPr>
            <p:nvPr/>
          </p:nvSpPr>
          <p:spPr bwMode="auto">
            <a:xfrm flipH="1">
              <a:off x="1736" y="3277"/>
              <a:ext cx="2090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1" dirty="0" err="1">
                  <a:latin typeface="+mj-lt"/>
                  <a:ea typeface="ＭＳ Ｐゴシック" pitchFamily="34" charset="-128"/>
                </a:rPr>
                <a:t>Grating</a:t>
              </a:r>
              <a:r>
                <a:rPr lang="fr-FR" sz="1400" b="1" dirty="0">
                  <a:latin typeface="+mj-lt"/>
                  <a:ea typeface="ＭＳ Ｐゴシック" pitchFamily="34" charset="-128"/>
                </a:rPr>
                <a:t> size : 910 x 455 mm</a:t>
              </a:r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5765180" y="1340679"/>
            <a:ext cx="1368425" cy="576263"/>
            <a:chOff x="5112751" y="3429000"/>
            <a:chExt cx="1368425" cy="576263"/>
          </a:xfrm>
        </p:grpSpPr>
        <p:sp>
          <p:nvSpPr>
            <p:cNvPr id="88089" name="Text Box 77"/>
            <p:cNvSpPr txBox="1">
              <a:spLocks noChangeArrowheads="1"/>
            </p:cNvSpPr>
            <p:nvPr/>
          </p:nvSpPr>
          <p:spPr bwMode="auto">
            <a:xfrm>
              <a:off x="5210175" y="3529013"/>
              <a:ext cx="1182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1600" b="1" dirty="0" err="1">
                  <a:latin typeface="+mj-lt"/>
                  <a:ea typeface="ＭＳ Ｐゴシック" pitchFamily="34" charset="-128"/>
                </a:rPr>
                <a:t>Amplifiers</a:t>
              </a:r>
              <a:endParaRPr lang="fr-FR" sz="1600" b="1" dirty="0"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88141" name="Oval 77"/>
            <p:cNvSpPr>
              <a:spLocks noChangeArrowheads="1"/>
            </p:cNvSpPr>
            <p:nvPr/>
          </p:nvSpPr>
          <p:spPr bwMode="auto">
            <a:xfrm>
              <a:off x="5112751" y="3429000"/>
              <a:ext cx="1368425" cy="5762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2987675" y="4103334"/>
            <a:ext cx="1481496" cy="576263"/>
            <a:chOff x="2987675" y="4103334"/>
            <a:chExt cx="1481496" cy="576263"/>
          </a:xfrm>
        </p:grpSpPr>
        <p:sp>
          <p:nvSpPr>
            <p:cNvPr id="88142" name="Oval 78"/>
            <p:cNvSpPr>
              <a:spLocks noChangeArrowheads="1"/>
            </p:cNvSpPr>
            <p:nvPr/>
          </p:nvSpPr>
          <p:spPr bwMode="auto">
            <a:xfrm>
              <a:off x="2989261" y="4103334"/>
              <a:ext cx="1368425" cy="5762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143" name="Text Box 76"/>
            <p:cNvSpPr txBox="1">
              <a:spLocks noChangeArrowheads="1"/>
            </p:cNvSpPr>
            <p:nvPr/>
          </p:nvSpPr>
          <p:spPr bwMode="auto">
            <a:xfrm>
              <a:off x="2987675" y="4221163"/>
              <a:ext cx="1481496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 dirty="0" err="1">
                  <a:latin typeface="+mj-lt"/>
                  <a:ea typeface="ＭＳ Ｐゴシック" pitchFamily="34" charset="-128"/>
                </a:rPr>
                <a:t>Compressor</a:t>
              </a:r>
              <a:r>
                <a:rPr lang="fr-FR" sz="1600" b="1" dirty="0">
                  <a:latin typeface="Comic Sans MS" pitchFamily="66" charset="0"/>
                  <a:ea typeface="ＭＳ Ｐゴシック" pitchFamily="34" charset="-128"/>
                </a:rPr>
                <a:t> </a:t>
              </a: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3439232" y="1357606"/>
            <a:ext cx="1368425" cy="576263"/>
            <a:chOff x="3439232" y="1357606"/>
            <a:chExt cx="1368425" cy="576263"/>
          </a:xfrm>
        </p:grpSpPr>
        <p:sp>
          <p:nvSpPr>
            <p:cNvPr id="88144" name="Oval 80"/>
            <p:cNvSpPr>
              <a:spLocks noChangeArrowheads="1"/>
            </p:cNvSpPr>
            <p:nvPr/>
          </p:nvSpPr>
          <p:spPr bwMode="auto">
            <a:xfrm>
              <a:off x="3439232" y="1357606"/>
              <a:ext cx="1368425" cy="5762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88145" name="Text Box 76"/>
            <p:cNvSpPr txBox="1">
              <a:spLocks noChangeArrowheads="1"/>
            </p:cNvSpPr>
            <p:nvPr/>
          </p:nvSpPr>
          <p:spPr bwMode="auto">
            <a:xfrm>
              <a:off x="3563938" y="1484313"/>
              <a:ext cx="10855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 dirty="0" err="1">
                  <a:latin typeface="+mj-lt"/>
                  <a:ea typeface="ＭＳ Ｐゴシック" pitchFamily="34" charset="-128"/>
                </a:rPr>
                <a:t>Stretcher</a:t>
              </a:r>
              <a:endParaRPr lang="fr-FR" sz="1600" b="1" dirty="0">
                <a:latin typeface="+mj-lt"/>
                <a:ea typeface="ＭＳ Ｐゴシック" pitchFamily="34" charset="-128"/>
              </a:endParaRPr>
            </a:p>
          </p:txBody>
        </p:sp>
      </p:grpSp>
      <p:sp>
        <p:nvSpPr>
          <p:cNvPr id="88146" name="AutoShape 82"/>
          <p:cNvSpPr>
            <a:spLocks noChangeArrowheads="1"/>
          </p:cNvSpPr>
          <p:nvPr/>
        </p:nvSpPr>
        <p:spPr bwMode="auto">
          <a:xfrm>
            <a:off x="3896801" y="1797744"/>
            <a:ext cx="360362" cy="360362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ZoneTexte 83"/>
          <p:cNvSpPr txBox="1"/>
          <p:nvPr/>
        </p:nvSpPr>
        <p:spPr>
          <a:xfrm>
            <a:off x="714348" y="0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Introduction to the ILE </a:t>
            </a:r>
            <a:r>
              <a:rPr lang="fr-FR" sz="4400" dirty="0" err="1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facility</a:t>
            </a:r>
            <a:endParaRPr lang="fr-FR" dirty="0"/>
          </a:p>
        </p:txBody>
      </p:sp>
      <p:sp>
        <p:nvSpPr>
          <p:cNvPr id="85" name="Line 50"/>
          <p:cNvSpPr>
            <a:spLocks noChangeShapeType="1"/>
          </p:cNvSpPr>
          <p:nvPr/>
        </p:nvSpPr>
        <p:spPr bwMode="auto">
          <a:xfrm>
            <a:off x="6858016" y="2357430"/>
            <a:ext cx="30321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6" name="Line 50"/>
          <p:cNvSpPr>
            <a:spLocks noChangeShapeType="1"/>
          </p:cNvSpPr>
          <p:nvPr/>
        </p:nvSpPr>
        <p:spPr bwMode="auto">
          <a:xfrm flipH="1" flipV="1">
            <a:off x="6143636" y="4357693"/>
            <a:ext cx="2500328" cy="1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91" name="Groupe 90"/>
          <p:cNvGrpSpPr/>
          <p:nvPr/>
        </p:nvGrpSpPr>
        <p:grpSpPr>
          <a:xfrm>
            <a:off x="1232584" y="2545110"/>
            <a:ext cx="1311261" cy="496894"/>
            <a:chOff x="1296815" y="2545110"/>
            <a:chExt cx="1311261" cy="496894"/>
          </a:xfrm>
        </p:grpSpPr>
        <p:sp>
          <p:nvSpPr>
            <p:cNvPr id="88112" name="Text Box 76"/>
            <p:cNvSpPr txBox="1">
              <a:spLocks noChangeArrowheads="1"/>
            </p:cNvSpPr>
            <p:nvPr/>
          </p:nvSpPr>
          <p:spPr bwMode="auto">
            <a:xfrm>
              <a:off x="1330242" y="2643182"/>
              <a:ext cx="1244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1600" b="1" dirty="0">
                  <a:latin typeface="+mj-lt"/>
                  <a:ea typeface="ＭＳ Ｐゴシック" pitchFamily="34" charset="-128"/>
                </a:rPr>
                <a:t>Front End </a:t>
              </a:r>
            </a:p>
          </p:txBody>
        </p:sp>
        <p:sp>
          <p:nvSpPr>
            <p:cNvPr id="88" name="Oval 76"/>
            <p:cNvSpPr>
              <a:spLocks noChangeArrowheads="1"/>
            </p:cNvSpPr>
            <p:nvPr/>
          </p:nvSpPr>
          <p:spPr bwMode="auto">
            <a:xfrm>
              <a:off x="1296815" y="2545110"/>
              <a:ext cx="1311261" cy="4968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7" name="ZoneTexte 86"/>
          <p:cNvSpPr txBox="1"/>
          <p:nvPr/>
        </p:nvSpPr>
        <p:spPr>
          <a:xfrm>
            <a:off x="7858180" y="3857628"/>
            <a:ext cx="1428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250J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“15 </a:t>
            </a:r>
            <a:r>
              <a:rPr lang="en-US" sz="1400" b="1" dirty="0" err="1" smtClean="0">
                <a:solidFill>
                  <a:srgbClr val="FF0000"/>
                </a:solidFill>
              </a:rPr>
              <a:t>fs</a:t>
            </a:r>
            <a:r>
              <a:rPr lang="en-US" sz="1400" b="1" dirty="0" smtClean="0">
                <a:solidFill>
                  <a:srgbClr val="FF0000"/>
                </a:solidFill>
              </a:rPr>
              <a:t>” (65 nm FWHM)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100" name="Groupe 99"/>
          <p:cNvGrpSpPr/>
          <p:nvPr/>
        </p:nvGrpSpPr>
        <p:grpSpPr>
          <a:xfrm>
            <a:off x="642910" y="4572008"/>
            <a:ext cx="1500198" cy="1158539"/>
            <a:chOff x="500034" y="4500570"/>
            <a:chExt cx="1500198" cy="1158539"/>
          </a:xfrm>
        </p:grpSpPr>
        <p:sp>
          <p:nvSpPr>
            <p:cNvPr id="98" name="ZoneTexte 97"/>
            <p:cNvSpPr txBox="1"/>
            <p:nvPr/>
          </p:nvSpPr>
          <p:spPr>
            <a:xfrm>
              <a:off x="714348" y="4643446"/>
              <a:ext cx="128588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fr-FR" sz="1400" b="1" dirty="0" smtClean="0">
                  <a:ea typeface="ＭＳ Ｐゴシック" pitchFamily="34" charset="-128"/>
                </a:rPr>
                <a:t>150J / 15 </a:t>
              </a:r>
              <a:r>
                <a:rPr lang="fr-FR" sz="1400" b="1" dirty="0" err="1" smtClean="0">
                  <a:ea typeface="ＭＳ Ｐゴシック" pitchFamily="34" charset="-128"/>
                </a:rPr>
                <a:t>fs</a:t>
              </a:r>
              <a:endParaRPr lang="fr-FR" sz="1400" b="1" dirty="0" smtClean="0">
                <a:ea typeface="ＭＳ Ｐゴシック" pitchFamily="34" charset="-128"/>
              </a:endParaRPr>
            </a:p>
            <a:p>
              <a:pPr eaLnBrk="0" hangingPunct="0"/>
              <a:r>
                <a:rPr lang="fr-FR" sz="1400" b="1" dirty="0" smtClean="0">
                  <a:ea typeface="ＭＳ Ｐゴシック" pitchFamily="34" charset="-128"/>
                </a:rPr>
                <a:t>@1shot/mn</a:t>
              </a:r>
            </a:p>
            <a:p>
              <a:pPr eaLnBrk="0" hangingPunct="0"/>
              <a:r>
                <a:rPr lang="fr-FR" sz="1400" b="1" dirty="0" smtClean="0">
                  <a:solidFill>
                    <a:srgbClr val="FF0000"/>
                  </a:solidFill>
                  <a:ea typeface="ＭＳ Ｐゴシック" pitchFamily="34" charset="-128"/>
                </a:rPr>
                <a:t>10 PW</a:t>
              </a:r>
            </a:p>
            <a:p>
              <a:endParaRPr lang="en-US" dirty="0"/>
            </a:p>
          </p:txBody>
        </p:sp>
        <p:sp>
          <p:nvSpPr>
            <p:cNvPr id="99" name="Ellipse 98"/>
            <p:cNvSpPr/>
            <p:nvPr/>
          </p:nvSpPr>
          <p:spPr>
            <a:xfrm>
              <a:off x="500034" y="4500570"/>
              <a:ext cx="1500198" cy="10001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ZoneTexte 100"/>
          <p:cNvSpPr txBox="1"/>
          <p:nvPr/>
        </p:nvSpPr>
        <p:spPr>
          <a:xfrm>
            <a:off x="3482157" y="205332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a typeface="ＭＳ Ｐゴシック" pitchFamily="34" charset="-128"/>
                <a:sym typeface="Symbol" pitchFamily="18" charset="2"/>
              </a:rPr>
              <a:t> 10</a:t>
            </a:r>
            <a:endParaRPr lang="en-GB" b="1" dirty="0" smtClean="0">
              <a:solidFill>
                <a:srgbClr val="DC1515"/>
              </a:solidFill>
              <a:ea typeface="ＭＳ Ｐゴシック" pitchFamily="34" charset="-128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0070C0"/>
                </a:solidFill>
              </a:rPr>
              <a:t>Stretcher</a:t>
            </a:r>
            <a:r>
              <a:rPr lang="fr-FR" dirty="0" smtClean="0">
                <a:solidFill>
                  <a:srgbClr val="0070C0"/>
                </a:solidFill>
              </a:rPr>
              <a:t> design </a:t>
            </a:r>
            <a:r>
              <a:rPr lang="fr-FR" dirty="0" err="1" smtClean="0">
                <a:solidFill>
                  <a:srgbClr val="0070C0"/>
                </a:solidFill>
              </a:rPr>
              <a:t>study</a:t>
            </a: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17412" name="Espace réservé du contenu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44950" cy="4525963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17413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5720" y="1970025"/>
            <a:ext cx="85725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 Spectral bandwidth acceptance: 700-900 nm</a:t>
            </a:r>
            <a:endParaRPr lang="en-GB" sz="2200" dirty="0" smtClean="0">
              <a:solidFill>
                <a:srgbClr val="DC1515"/>
              </a:solidFill>
              <a:ea typeface="ＭＳ Ｐゴシック" pitchFamily="34" charset="-128"/>
            </a:endParaRPr>
          </a:p>
          <a:p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 Only reflective optics can be used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 High transmission efficiency 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 Low temporal and spatial aberrations are required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 High stretching ratio = 13 </a:t>
            </a:r>
            <a:r>
              <a:rPr lang="en-US" sz="2200" dirty="0" err="1" smtClean="0"/>
              <a:t>ps</a:t>
            </a:r>
            <a:r>
              <a:rPr lang="en-US" sz="2200" dirty="0" smtClean="0"/>
              <a:t>/nm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 The size of the optics is a constraint</a:t>
            </a:r>
            <a:endParaRPr lang="en-US" sz="2200" dirty="0"/>
          </a:p>
        </p:txBody>
      </p:sp>
      <p:sp>
        <p:nvSpPr>
          <p:cNvPr id="6" name="ZoneTexte 5"/>
          <p:cNvSpPr txBox="1"/>
          <p:nvPr/>
        </p:nvSpPr>
        <p:spPr>
          <a:xfrm>
            <a:off x="285720" y="1142984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Stretcher specifications: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3714744" y="1142984"/>
            <a:ext cx="5111750" cy="5210171"/>
          </a:xfrm>
        </p:spPr>
        <p:txBody>
          <a:bodyPr/>
          <a:lstStyle/>
          <a:p>
            <a:pPr algn="just"/>
            <a:r>
              <a:rPr lang="fr-FR" sz="2000" dirty="0" smtClean="0"/>
              <a:t>Distance </a:t>
            </a:r>
            <a:r>
              <a:rPr lang="fr-FR" sz="2000" dirty="0" err="1" smtClean="0"/>
              <a:t>grating</a:t>
            </a:r>
            <a:r>
              <a:rPr lang="fr-FR" sz="2000" dirty="0" smtClean="0"/>
              <a:t> – center of </a:t>
            </a:r>
            <a:r>
              <a:rPr lang="fr-FR" sz="2000" dirty="0" err="1" smtClean="0"/>
              <a:t>curvature</a:t>
            </a:r>
            <a:r>
              <a:rPr lang="fr-FR" sz="2000" dirty="0" smtClean="0"/>
              <a:t> </a:t>
            </a:r>
            <a:r>
              <a:rPr lang="fr-FR" sz="2000" dirty="0" err="1" smtClean="0"/>
              <a:t>linked</a:t>
            </a:r>
            <a:r>
              <a:rPr lang="fr-FR" sz="2000" dirty="0" smtClean="0"/>
              <a:t> to the stretching ratio.</a:t>
            </a:r>
          </a:p>
          <a:p>
            <a:pPr algn="just"/>
            <a:r>
              <a:rPr lang="fr-FR" sz="2000" dirty="0" smtClean="0"/>
              <a:t>Roof </a:t>
            </a:r>
            <a:r>
              <a:rPr lang="fr-FR" sz="2000" dirty="0" err="1" smtClean="0"/>
              <a:t>mirror</a:t>
            </a:r>
            <a:r>
              <a:rPr lang="fr-FR" sz="2000" dirty="0" smtClean="0"/>
              <a:t> for a second </a:t>
            </a:r>
            <a:r>
              <a:rPr lang="fr-FR" sz="2000" dirty="0" err="1" smtClean="0"/>
              <a:t>pass</a:t>
            </a:r>
            <a:r>
              <a:rPr lang="fr-FR" sz="2000" dirty="0" smtClean="0"/>
              <a:t>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22533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pic>
        <p:nvPicPr>
          <p:cNvPr id="7" name="Image 6" descr="scheme1grat.JPG"/>
          <p:cNvPicPr>
            <a:picLocks noChangeAspect="1"/>
          </p:cNvPicPr>
          <p:nvPr/>
        </p:nvPicPr>
        <p:blipFill>
          <a:blip r:embed="rId2"/>
          <a:srcRect l="14062" r="22656" b="13890"/>
          <a:stretch>
            <a:fillRect/>
          </a:stretch>
        </p:blipFill>
        <p:spPr>
          <a:xfrm>
            <a:off x="285720" y="2428868"/>
            <a:ext cx="3071834" cy="2616747"/>
          </a:xfrm>
          <a:prstGeom prst="rect">
            <a:avLst/>
          </a:prstGeom>
        </p:spPr>
      </p:pic>
      <p:grpSp>
        <p:nvGrpSpPr>
          <p:cNvPr id="34" name="Groupe 33"/>
          <p:cNvGrpSpPr/>
          <p:nvPr/>
        </p:nvGrpSpPr>
        <p:grpSpPr>
          <a:xfrm>
            <a:off x="3643338" y="2428868"/>
            <a:ext cx="5500375" cy="3786214"/>
            <a:chOff x="3643338" y="2071678"/>
            <a:chExt cx="5500375" cy="3786214"/>
          </a:xfrm>
        </p:grpSpPr>
        <p:grpSp>
          <p:nvGrpSpPr>
            <p:cNvPr id="33" name="Groupe 32"/>
            <p:cNvGrpSpPr/>
            <p:nvPr/>
          </p:nvGrpSpPr>
          <p:grpSpPr>
            <a:xfrm>
              <a:off x="3643338" y="2071678"/>
              <a:ext cx="5500375" cy="3786214"/>
              <a:chOff x="3643338" y="2071678"/>
              <a:chExt cx="5500375" cy="3786214"/>
            </a:xfrm>
          </p:grpSpPr>
          <p:grpSp>
            <p:nvGrpSpPr>
              <p:cNvPr id="30" name="Groupe 29"/>
              <p:cNvGrpSpPr/>
              <p:nvPr/>
            </p:nvGrpSpPr>
            <p:grpSpPr>
              <a:xfrm>
                <a:off x="3643338" y="2500329"/>
                <a:ext cx="5500375" cy="3357563"/>
                <a:chOff x="3857620" y="2638420"/>
                <a:chExt cx="5500375" cy="3357563"/>
              </a:xfrm>
            </p:grpSpPr>
            <p:pic>
              <p:nvPicPr>
                <p:cNvPr id="9" name="Image 8" descr="Etireur1reseau.JPG"/>
                <p:cNvPicPr/>
                <p:nvPr/>
              </p:nvPicPr>
              <p:blipFill>
                <a:blip r:embed="rId3" cstate="print"/>
                <a:srcRect l="9046" t="1754" r="2715" b="24854"/>
                <a:stretch>
                  <a:fillRect/>
                </a:stretch>
              </p:blipFill>
              <p:spPr>
                <a:xfrm>
                  <a:off x="3857620" y="2786058"/>
                  <a:ext cx="4991100" cy="3209925"/>
                </a:xfrm>
                <a:prstGeom prst="rect">
                  <a:avLst/>
                </a:prstGeom>
              </p:spPr>
            </p:pic>
            <p:grpSp>
              <p:nvGrpSpPr>
                <p:cNvPr id="22534" name="Group 6"/>
                <p:cNvGrpSpPr>
                  <a:grpSpLocks/>
                </p:cNvGrpSpPr>
                <p:nvPr/>
              </p:nvGrpSpPr>
              <p:grpSpPr bwMode="auto">
                <a:xfrm>
                  <a:off x="4286250" y="2638420"/>
                  <a:ext cx="5071745" cy="2714625"/>
                  <a:chOff x="2385" y="6495"/>
                  <a:chExt cx="7987" cy="4275"/>
                </a:xfrm>
              </p:grpSpPr>
              <p:grpSp>
                <p:nvGrpSpPr>
                  <p:cNvPr id="2253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2385" y="6495"/>
                    <a:ext cx="7987" cy="4275"/>
                    <a:chOff x="3090" y="6495"/>
                    <a:chExt cx="7987" cy="4275"/>
                  </a:xfrm>
                </p:grpSpPr>
                <p:grpSp>
                  <p:nvGrpSpPr>
                    <p:cNvPr id="22536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300" y="8069"/>
                      <a:ext cx="345" cy="315"/>
                      <a:chOff x="7350" y="7650"/>
                      <a:chExt cx="345" cy="315"/>
                    </a:xfrm>
                  </p:grpSpPr>
                  <p:cxnSp>
                    <p:nvCxnSpPr>
                      <p:cNvPr id="22537" name="AutoShape 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530" y="7650"/>
                        <a:ext cx="1" cy="31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2538" name="AutoShape 1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7350" y="7800"/>
                        <a:ext cx="345" cy="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22539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90" y="6495"/>
                      <a:ext cx="7987" cy="4275"/>
                      <a:chOff x="3105" y="5850"/>
                      <a:chExt cx="7987" cy="4275"/>
                    </a:xfrm>
                  </p:grpSpPr>
                  <p:grpSp>
                    <p:nvGrpSpPr>
                      <p:cNvPr id="22541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70" y="8700"/>
                        <a:ext cx="2160" cy="1425"/>
                        <a:chOff x="6570" y="8700"/>
                        <a:chExt cx="2160" cy="1425"/>
                      </a:xfrm>
                    </p:grpSpPr>
                    <p:cxnSp>
                      <p:nvCxnSpPr>
                        <p:cNvPr id="22542" name="AutoShape 1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 flipV="1">
                          <a:off x="6570" y="9315"/>
                          <a:ext cx="1095" cy="34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med"/>
                        </a:ln>
                      </p:spPr>
                    </p:cxnSp>
                    <p:cxnSp>
                      <p:nvCxnSpPr>
                        <p:cNvPr id="22543" name="AutoShape 1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 flipV="1">
                          <a:off x="7185" y="8700"/>
                          <a:ext cx="480" cy="96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med"/>
                        </a:ln>
                      </p:spPr>
                    </p:cxnSp>
                    <p:sp>
                      <p:nvSpPr>
                        <p:cNvPr id="22544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55" y="9450"/>
                          <a:ext cx="1275" cy="6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</a:rPr>
                            <a:t>Roof </a:t>
                          </a:r>
                          <a:r>
                            <a:rPr kumimoji="0" lang="fr-FR" sz="1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</a:rPr>
                            <a:t>mirrors</a:t>
                          </a:r>
                          <a:endParaRPr kumimoji="0" lang="fr-FR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2546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060" y="5850"/>
                        <a:ext cx="1320" cy="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1000 mm</a:t>
                        </a:r>
                      </a:p>
                    </p:txBody>
                  </p:sp>
                  <p:cxnSp>
                    <p:nvCxnSpPr>
                      <p:cNvPr id="22547" name="AutoShape 1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8505" y="7814"/>
                        <a:ext cx="97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med" len="med"/>
                        <a:tailEnd type="triangle" w="med" len="med"/>
                      </a:ln>
                    </p:spPr>
                  </p:cxnSp>
                  <p:sp>
                    <p:nvSpPr>
                      <p:cNvPr id="22548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05" y="7905"/>
                        <a:ext cx="1425" cy="43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rPr>
                          <a:t>275 mm</a:t>
                        </a:r>
                      </a:p>
                    </p:txBody>
                  </p:sp>
                  <p:sp>
                    <p:nvSpPr>
                      <p:cNvPr id="22549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05" y="6750"/>
                        <a:ext cx="1665" cy="6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Concave </a:t>
                        </a:r>
                        <a:r>
                          <a:rPr kumimoji="0" lang="fr-FR" sz="14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mirror</a:t>
                        </a:r>
                        <a:r>
                          <a:rPr kumimoji="0" lang="fr-FR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 R1000</a:t>
                        </a:r>
                        <a:endPara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2550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030" y="6525"/>
                        <a:ext cx="2340" cy="3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Convexe </a:t>
                        </a:r>
                        <a:r>
                          <a:rPr kumimoji="0" lang="fr-FR" sz="14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mirror</a:t>
                        </a:r>
                        <a:r>
                          <a:rPr kumimoji="0" lang="fr-FR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 R500</a:t>
                        </a:r>
                        <a:endPara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2551" name="Text Box 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167" y="6412"/>
                        <a:ext cx="1440" cy="3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14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Grating</a:t>
                        </a:r>
                        <a:endPara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2545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517" y="7087"/>
                        <a:ext cx="1575" cy="14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Center of </a:t>
                        </a:r>
                        <a:r>
                          <a:rPr kumimoji="0" lang="fr-FR" sz="14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</a:rPr>
                          <a:t>curvature</a:t>
                        </a:r>
                        <a:endPara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22552" name="AutoShape 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720" y="8550"/>
                    <a:ext cx="277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</p:spPr>
              </p:cxnSp>
              <p:sp>
                <p:nvSpPr>
                  <p:cNvPr id="2255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5" y="8565"/>
                    <a:ext cx="1267" cy="43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500 mm</a:t>
                    </a:r>
                  </a:p>
                </p:txBody>
              </p:sp>
            </p:grpSp>
          </p:grpSp>
          <p:sp>
            <p:nvSpPr>
              <p:cNvPr id="32" name="ZoneTexte 31"/>
              <p:cNvSpPr txBox="1"/>
              <p:nvPr/>
            </p:nvSpPr>
            <p:spPr>
              <a:xfrm>
                <a:off x="5643570" y="2071678"/>
                <a:ext cx="1714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Top view</a:t>
                </a:r>
                <a:endParaRPr lang="en-US" dirty="0"/>
              </a:p>
            </p:txBody>
          </p:sp>
        </p:grpSp>
        <p:sp>
          <p:nvSpPr>
            <p:cNvPr id="31" name="ZoneTexte 30"/>
            <p:cNvSpPr txBox="1"/>
            <p:nvPr/>
          </p:nvSpPr>
          <p:spPr>
            <a:xfrm>
              <a:off x="4643438" y="5429264"/>
              <a:ext cx="1785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800 nm beam</a:t>
              </a:r>
              <a:endParaRPr lang="en-US" sz="1400" b="1" dirty="0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7554226" y="4723762"/>
            <a:ext cx="1018302" cy="1071820"/>
            <a:chOff x="7554226" y="4723762"/>
            <a:chExt cx="1018302" cy="1071820"/>
          </a:xfrm>
        </p:grpSpPr>
        <p:grpSp>
          <p:nvGrpSpPr>
            <p:cNvPr id="48" name="Groupe 47"/>
            <p:cNvGrpSpPr/>
            <p:nvPr/>
          </p:nvGrpSpPr>
          <p:grpSpPr>
            <a:xfrm>
              <a:off x="7786710" y="4929198"/>
              <a:ext cx="571504" cy="500066"/>
              <a:chOff x="7786710" y="4929198"/>
              <a:chExt cx="571504" cy="500066"/>
            </a:xfrm>
          </p:grpSpPr>
          <p:grpSp>
            <p:nvGrpSpPr>
              <p:cNvPr id="42" name="Groupe 41"/>
              <p:cNvGrpSpPr/>
              <p:nvPr/>
            </p:nvGrpSpPr>
            <p:grpSpPr>
              <a:xfrm>
                <a:off x="7786710" y="4929198"/>
                <a:ext cx="501654" cy="430216"/>
                <a:chOff x="7286644" y="4929198"/>
                <a:chExt cx="501654" cy="430216"/>
              </a:xfrm>
            </p:grpSpPr>
            <p:cxnSp>
              <p:nvCxnSpPr>
                <p:cNvPr id="36" name="Connecteur droit avec flèche 35"/>
                <p:cNvCxnSpPr/>
                <p:nvPr/>
              </p:nvCxnSpPr>
              <p:spPr>
                <a:xfrm rot="10800000">
                  <a:off x="7286644" y="5357826"/>
                  <a:ext cx="500066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avec flèche 36"/>
                <p:cNvCxnSpPr/>
                <p:nvPr/>
              </p:nvCxnSpPr>
              <p:spPr>
                <a:xfrm rot="5400000" flipH="1" flipV="1">
                  <a:off x="7573190" y="5142718"/>
                  <a:ext cx="428628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Ellipse 42"/>
              <p:cNvSpPr/>
              <p:nvPr/>
            </p:nvSpPr>
            <p:spPr>
              <a:xfrm>
                <a:off x="8215338" y="5286388"/>
                <a:ext cx="142876" cy="1428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8260142" y="533119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ZoneTexte 44"/>
            <p:cNvSpPr txBox="1"/>
            <p:nvPr/>
          </p:nvSpPr>
          <p:spPr>
            <a:xfrm>
              <a:off x="7554226" y="5241584"/>
              <a:ext cx="6429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Z (optical axis)</a:t>
              </a:r>
              <a:endParaRPr lang="en-US" sz="10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161656" y="4723762"/>
              <a:ext cx="285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x</a:t>
              </a:r>
              <a:endParaRPr lang="en-US" sz="10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8286776" y="5286388"/>
              <a:ext cx="285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y</a:t>
              </a:r>
              <a:endParaRPr lang="en-US" sz="1000" dirty="0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0" y="0"/>
            <a:ext cx="5343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</a:rPr>
              <a:t>Single grating stretcher: scheme</a:t>
            </a:r>
            <a:endParaRPr lang="en-US" sz="2800" i="1" dirty="0">
              <a:solidFill>
                <a:srgbClr val="0070C0"/>
              </a:solidFill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4857752" y="3070222"/>
            <a:ext cx="328614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 43"/>
          <p:cNvGrpSpPr/>
          <p:nvPr/>
        </p:nvGrpSpPr>
        <p:grpSpPr>
          <a:xfrm>
            <a:off x="4143372" y="1129358"/>
            <a:ext cx="5306651" cy="3871278"/>
            <a:chOff x="2033126" y="1714488"/>
            <a:chExt cx="5771278" cy="4481958"/>
          </a:xfrm>
        </p:grpSpPr>
        <p:pic>
          <p:nvPicPr>
            <p:cNvPr id="46" name="Image 45" descr="psf1.JPG"/>
            <p:cNvPicPr>
              <a:picLocks noChangeAspect="1"/>
            </p:cNvPicPr>
            <p:nvPr/>
          </p:nvPicPr>
          <p:blipFill>
            <a:blip r:embed="rId3" cstate="print"/>
            <a:srcRect r="22538"/>
            <a:stretch>
              <a:fillRect/>
            </a:stretch>
          </p:blipFill>
          <p:spPr>
            <a:xfrm>
              <a:off x="2033126" y="2071678"/>
              <a:ext cx="5077748" cy="3800401"/>
            </a:xfrm>
            <a:prstGeom prst="rect">
              <a:avLst/>
            </a:prstGeom>
          </p:spPr>
        </p:pic>
        <p:sp>
          <p:nvSpPr>
            <p:cNvPr id="47" name="Ellipse 46"/>
            <p:cNvSpPr/>
            <p:nvPr/>
          </p:nvSpPr>
          <p:spPr>
            <a:xfrm>
              <a:off x="6259878" y="2116482"/>
              <a:ext cx="785818" cy="2857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5375544" y="1714488"/>
              <a:ext cx="2428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Strehl</a:t>
              </a:r>
              <a:r>
                <a:rPr lang="fr-FR" dirty="0" smtClean="0"/>
                <a:t> ratio = 0.17</a:t>
              </a:r>
              <a:endParaRPr lang="fr-FR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3321835" y="5857892"/>
              <a:ext cx="2500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smtClean="0"/>
                <a:t>Point </a:t>
              </a:r>
              <a:r>
                <a:rPr lang="fr-FR" sz="1600" i="1" dirty="0" err="1" smtClean="0"/>
                <a:t>Spread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Function</a:t>
              </a:r>
              <a:endParaRPr lang="fr-FR" sz="1600" i="1" dirty="0"/>
            </a:p>
          </p:txBody>
        </p:sp>
      </p:grpSp>
      <p:graphicFrame>
        <p:nvGraphicFramePr>
          <p:cNvPr id="32" name="Graphique 31"/>
          <p:cNvGraphicFramePr/>
          <p:nvPr/>
        </p:nvGraphicFramePr>
        <p:xfrm>
          <a:off x="-142908" y="3643314"/>
          <a:ext cx="407196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aphique 27"/>
          <p:cNvGraphicFramePr/>
          <p:nvPr/>
        </p:nvGraphicFramePr>
        <p:xfrm>
          <a:off x="0" y="1142984"/>
          <a:ext cx="385762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5" name="Groupe 44"/>
          <p:cNvGrpSpPr/>
          <p:nvPr/>
        </p:nvGrpSpPr>
        <p:grpSpPr>
          <a:xfrm>
            <a:off x="4500562" y="1214422"/>
            <a:ext cx="4572032" cy="3357586"/>
            <a:chOff x="5500694" y="1928802"/>
            <a:chExt cx="4066982" cy="2984739"/>
          </a:xfrm>
        </p:grpSpPr>
        <p:sp>
          <p:nvSpPr>
            <p:cNvPr id="16" name="ZoneTexte 15"/>
            <p:cNvSpPr txBox="1"/>
            <p:nvPr/>
          </p:nvSpPr>
          <p:spPr>
            <a:xfrm>
              <a:off x="5500694" y="4143380"/>
              <a:ext cx="3710261" cy="770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Spot diagram at the stretcher output, after a perfect focal lens (f1000)</a:t>
              </a:r>
              <a:endParaRPr lang="en-US" sz="1600" dirty="0"/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5786446" y="1928802"/>
              <a:ext cx="3781230" cy="2282047"/>
              <a:chOff x="857224" y="2214554"/>
              <a:chExt cx="3781230" cy="2282047"/>
            </a:xfrm>
          </p:grpSpPr>
          <p:pic>
            <p:nvPicPr>
              <p:cNvPr id="18" name="Image 17" descr="std1.JPG"/>
              <p:cNvPicPr>
                <a:picLocks noChangeAspect="1"/>
              </p:cNvPicPr>
              <p:nvPr/>
            </p:nvPicPr>
            <p:blipFill>
              <a:blip r:embed="rId6" cstate="print"/>
              <a:srcRect l="28534" t="3873" r="51257" b="51587"/>
              <a:stretch>
                <a:fillRect/>
              </a:stretch>
            </p:blipFill>
            <p:spPr>
              <a:xfrm>
                <a:off x="1142976" y="2214554"/>
                <a:ext cx="1785950" cy="2282047"/>
              </a:xfrm>
              <a:prstGeom prst="rect">
                <a:avLst/>
              </a:prstGeom>
            </p:spPr>
          </p:pic>
          <p:cxnSp>
            <p:nvCxnSpPr>
              <p:cNvPr id="12" name="Connecteur droit avec flèche 11"/>
              <p:cNvCxnSpPr>
                <a:stCxn id="13" idx="1"/>
              </p:cNvCxnSpPr>
              <p:nvPr/>
            </p:nvCxnSpPr>
            <p:spPr>
              <a:xfrm rot="10800000" flipV="1">
                <a:off x="2000232" y="3844871"/>
                <a:ext cx="785818" cy="2270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/>
              <p:cNvSpPr txBox="1"/>
              <p:nvPr/>
            </p:nvSpPr>
            <p:spPr>
              <a:xfrm>
                <a:off x="2786050" y="3500438"/>
                <a:ext cx="1852404" cy="68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Airy </a:t>
                </a:r>
                <a:r>
                  <a:rPr lang="fr-FR" dirty="0" err="1" smtClean="0"/>
                  <a:t>disk</a:t>
                </a:r>
                <a:r>
                  <a:rPr lang="fr-FR" dirty="0" smtClean="0"/>
                  <a:t> = 200 µm</a:t>
                </a:r>
                <a:endParaRPr lang="fr-FR" dirty="0"/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 rot="5400000">
                <a:off x="964381" y="3393282"/>
                <a:ext cx="15002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857224" y="3143248"/>
                <a:ext cx="12144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3.4 mm</a:t>
                </a:r>
                <a:endParaRPr lang="en-US" sz="1600" dirty="0"/>
              </a:p>
            </p:txBody>
          </p:sp>
        </p:grpSp>
      </p:grpSp>
      <p:grpSp>
        <p:nvGrpSpPr>
          <p:cNvPr id="41" name="Groupe 40"/>
          <p:cNvGrpSpPr/>
          <p:nvPr/>
        </p:nvGrpSpPr>
        <p:grpSpPr>
          <a:xfrm>
            <a:off x="214282" y="1285860"/>
            <a:ext cx="4071966" cy="3143271"/>
            <a:chOff x="-2286048" y="928670"/>
            <a:chExt cx="3071834" cy="2048714"/>
          </a:xfrm>
        </p:grpSpPr>
        <p:grpSp>
          <p:nvGrpSpPr>
            <p:cNvPr id="39" name="Groupe 38"/>
            <p:cNvGrpSpPr/>
            <p:nvPr/>
          </p:nvGrpSpPr>
          <p:grpSpPr>
            <a:xfrm>
              <a:off x="-2286048" y="928670"/>
              <a:ext cx="2527119" cy="1571636"/>
              <a:chOff x="-2286048" y="928670"/>
              <a:chExt cx="2527119" cy="1571636"/>
            </a:xfrm>
          </p:grpSpPr>
          <p:pic>
            <p:nvPicPr>
              <p:cNvPr id="25" name="Image 24" descr="spotbeforelens1.JPG"/>
              <p:cNvPicPr>
                <a:picLocks noChangeAspect="1"/>
              </p:cNvPicPr>
              <p:nvPr/>
            </p:nvPicPr>
            <p:blipFill>
              <a:blip r:embed="rId7"/>
              <a:srcRect l="31250" t="17647" r="43750" b="43137"/>
              <a:stretch>
                <a:fillRect/>
              </a:stretch>
            </p:blipFill>
            <p:spPr>
              <a:xfrm>
                <a:off x="-1428792" y="928670"/>
                <a:ext cx="1669863" cy="1571636"/>
              </a:xfrm>
              <a:prstGeom prst="rect">
                <a:avLst/>
              </a:prstGeom>
            </p:spPr>
          </p:pic>
          <p:cxnSp>
            <p:nvCxnSpPr>
              <p:cNvPr id="33" name="Connecteur droit avec flèche 32"/>
              <p:cNvCxnSpPr/>
              <p:nvPr/>
            </p:nvCxnSpPr>
            <p:spPr>
              <a:xfrm rot="5400000">
                <a:off x="-2107056" y="1700432"/>
                <a:ext cx="149940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37"/>
              <p:cNvSpPr txBox="1"/>
              <p:nvPr/>
            </p:nvSpPr>
            <p:spPr>
              <a:xfrm>
                <a:off x="-2286048" y="1500174"/>
                <a:ext cx="1143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12.8 mm</a:t>
                </a:r>
                <a:endParaRPr lang="en-US" sz="1600" dirty="0"/>
              </a:p>
            </p:txBody>
          </p:sp>
        </p:grpSp>
        <p:sp>
          <p:nvSpPr>
            <p:cNvPr id="40" name="ZoneTexte 39"/>
            <p:cNvSpPr txBox="1"/>
            <p:nvPr/>
          </p:nvSpPr>
          <p:spPr>
            <a:xfrm>
              <a:off x="-1928858" y="2500306"/>
              <a:ext cx="2714644" cy="477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Spot diagram at the single grating stretcher output</a:t>
              </a:r>
              <a:endParaRPr lang="en-US" sz="1600" dirty="0"/>
            </a:p>
          </p:txBody>
        </p:sp>
      </p:grpSp>
      <p:sp>
        <p:nvSpPr>
          <p:cNvPr id="18435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0"/>
            <a:ext cx="7572428" cy="928669"/>
          </a:xfrm>
        </p:spPr>
        <p:txBody>
          <a:bodyPr/>
          <a:lstStyle/>
          <a:p>
            <a:r>
              <a:rPr lang="en-US" sz="2800" b="0" i="1" dirty="0" smtClean="0">
                <a:solidFill>
                  <a:srgbClr val="0070C0"/>
                </a:solidFill>
              </a:rPr>
              <a:t>Spatial characteristics of the output beam:</a:t>
            </a:r>
          </a:p>
          <a:p>
            <a:r>
              <a:rPr lang="en-US" sz="2800" b="0" i="1" dirty="0" smtClean="0">
                <a:solidFill>
                  <a:srgbClr val="0070C0"/>
                </a:solidFill>
              </a:rPr>
              <a:t>Spot diagram and aberrations</a:t>
            </a:r>
          </a:p>
        </p:txBody>
      </p:sp>
      <p:sp>
        <p:nvSpPr>
          <p:cNvPr id="1843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14744" y="5598399"/>
            <a:ext cx="1714512" cy="8309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Blue = 800 nm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Green = 700 nm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Red = 900 nm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125616" y="4643446"/>
            <a:ext cx="892768" cy="746287"/>
            <a:chOff x="8161656" y="4723762"/>
            <a:chExt cx="892768" cy="746287"/>
          </a:xfrm>
        </p:grpSpPr>
        <p:grpSp>
          <p:nvGrpSpPr>
            <p:cNvPr id="24" name="Groupe 41"/>
            <p:cNvGrpSpPr/>
            <p:nvPr/>
          </p:nvGrpSpPr>
          <p:grpSpPr>
            <a:xfrm>
              <a:off x="8286776" y="4929198"/>
              <a:ext cx="481896" cy="437506"/>
              <a:chOff x="7786710" y="4929198"/>
              <a:chExt cx="481896" cy="437506"/>
            </a:xfrm>
          </p:grpSpPr>
          <p:cxnSp>
            <p:nvCxnSpPr>
              <p:cNvPr id="27" name="Connecteur droit avec flèche 26"/>
              <p:cNvCxnSpPr/>
              <p:nvPr/>
            </p:nvCxnSpPr>
            <p:spPr>
              <a:xfrm>
                <a:off x="7786710" y="5359414"/>
                <a:ext cx="481896" cy="72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 rot="5400000" flipH="1" flipV="1">
                <a:off x="7573190" y="5142718"/>
                <a:ext cx="42862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ZoneTexte 21"/>
            <p:cNvSpPr txBox="1"/>
            <p:nvPr/>
          </p:nvSpPr>
          <p:spPr>
            <a:xfrm>
              <a:off x="8161656" y="4723762"/>
              <a:ext cx="285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x</a:t>
              </a:r>
              <a:endParaRPr lang="en-US" sz="10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8768672" y="5223828"/>
              <a:ext cx="285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y</a:t>
              </a:r>
              <a:endParaRPr lang="en-US" sz="1000" dirty="0"/>
            </a:p>
          </p:txBody>
        </p:sp>
      </p:grpSp>
      <p:pic>
        <p:nvPicPr>
          <p:cNvPr id="21" name="Image 20" descr="scheme1grat.JPG"/>
          <p:cNvPicPr>
            <a:picLocks noChangeAspect="1"/>
          </p:cNvPicPr>
          <p:nvPr/>
        </p:nvPicPr>
        <p:blipFill>
          <a:blip r:embed="rId8" cstate="print"/>
          <a:srcRect l="14062" r="22656" b="13890"/>
          <a:stretch>
            <a:fillRect/>
          </a:stretch>
        </p:blipFill>
        <p:spPr>
          <a:xfrm>
            <a:off x="8215306" y="0"/>
            <a:ext cx="928694" cy="7911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Graphic spid="28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/>
          <p:nvPr/>
        </p:nvGrpSpPr>
        <p:grpSpPr>
          <a:xfrm>
            <a:off x="-71470" y="2238813"/>
            <a:ext cx="3643338" cy="3094988"/>
            <a:chOff x="-71470" y="2857496"/>
            <a:chExt cx="3643338" cy="3094988"/>
          </a:xfrm>
        </p:grpSpPr>
        <p:pic>
          <p:nvPicPr>
            <p:cNvPr id="28" name="Image 27" descr="spotbeforelensbigoptics.JPG"/>
            <p:cNvPicPr>
              <a:picLocks noChangeAspect="1"/>
            </p:cNvPicPr>
            <p:nvPr/>
          </p:nvPicPr>
          <p:blipFill>
            <a:blip r:embed="rId3"/>
            <a:srcRect l="28125" t="20213" r="50781" b="40708"/>
            <a:stretch>
              <a:fillRect/>
            </a:stretch>
          </p:blipFill>
          <p:spPr>
            <a:xfrm>
              <a:off x="857224" y="2857496"/>
              <a:ext cx="2500330" cy="2685540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>
              <a:off x="571472" y="5429264"/>
              <a:ext cx="3000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Spot diagram at the output of the stretcher</a:t>
              </a:r>
              <a:endParaRPr lang="en-US" sz="1400" dirty="0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rot="5400000">
              <a:off x="-320709" y="4249743"/>
              <a:ext cx="221457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-71470" y="3939699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 mm</a:t>
              </a:r>
              <a:endParaRPr lang="en-US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071934" y="4456384"/>
            <a:ext cx="892768" cy="746287"/>
            <a:chOff x="8161656" y="4723762"/>
            <a:chExt cx="892768" cy="746287"/>
          </a:xfrm>
        </p:grpSpPr>
        <p:grpSp>
          <p:nvGrpSpPr>
            <p:cNvPr id="22" name="Groupe 41"/>
            <p:cNvGrpSpPr/>
            <p:nvPr/>
          </p:nvGrpSpPr>
          <p:grpSpPr>
            <a:xfrm>
              <a:off x="8286776" y="4929198"/>
              <a:ext cx="481896" cy="437506"/>
              <a:chOff x="7786710" y="4929198"/>
              <a:chExt cx="481896" cy="437506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>
                <a:off x="7786710" y="5359414"/>
                <a:ext cx="481896" cy="72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rot="5400000" flipH="1" flipV="1">
                <a:off x="7573190" y="5142718"/>
                <a:ext cx="42862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ZoneTexte 22"/>
            <p:cNvSpPr txBox="1"/>
            <p:nvPr/>
          </p:nvSpPr>
          <p:spPr>
            <a:xfrm>
              <a:off x="8161656" y="4723762"/>
              <a:ext cx="285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x</a:t>
              </a:r>
              <a:endParaRPr lang="en-US" sz="10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768672" y="5223828"/>
              <a:ext cx="285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y</a:t>
              </a:r>
              <a:endParaRPr lang="en-US" sz="10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214942" y="2217547"/>
            <a:ext cx="3714776" cy="3309302"/>
            <a:chOff x="71406" y="2786058"/>
            <a:chExt cx="3714776" cy="3309302"/>
          </a:xfrm>
        </p:grpSpPr>
        <p:grpSp>
          <p:nvGrpSpPr>
            <p:cNvPr id="12" name="Groupe 11"/>
            <p:cNvGrpSpPr/>
            <p:nvPr/>
          </p:nvGrpSpPr>
          <p:grpSpPr>
            <a:xfrm>
              <a:off x="71406" y="2786058"/>
              <a:ext cx="3714776" cy="2928958"/>
              <a:chOff x="357158" y="3214686"/>
              <a:chExt cx="3714776" cy="2928958"/>
            </a:xfrm>
          </p:grpSpPr>
          <p:pic>
            <p:nvPicPr>
              <p:cNvPr id="15" name="Image 14" descr="EXPORT.JPG"/>
              <p:cNvPicPr>
                <a:picLocks noChangeAspect="1"/>
              </p:cNvPicPr>
              <p:nvPr/>
            </p:nvPicPr>
            <p:blipFill>
              <a:blip r:embed="rId4"/>
              <a:srcRect l="20312" t="5063" r="42508" b="25744"/>
              <a:stretch>
                <a:fillRect/>
              </a:stretch>
            </p:blipFill>
            <p:spPr>
              <a:xfrm>
                <a:off x="1357290" y="3214686"/>
                <a:ext cx="2714644" cy="2928958"/>
              </a:xfrm>
              <a:prstGeom prst="rect">
                <a:avLst/>
              </a:prstGeom>
            </p:spPr>
          </p:pic>
          <p:cxnSp>
            <p:nvCxnSpPr>
              <p:cNvPr id="17" name="Connecteur droit avec flèche 16"/>
              <p:cNvCxnSpPr/>
              <p:nvPr/>
            </p:nvCxnSpPr>
            <p:spPr>
              <a:xfrm rot="5400000">
                <a:off x="-106395" y="4679165"/>
                <a:ext cx="264320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/>
              <p:cNvSpPr txBox="1"/>
              <p:nvPr/>
            </p:nvSpPr>
            <p:spPr>
              <a:xfrm>
                <a:off x="357158" y="4214818"/>
                <a:ext cx="10001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200 µm</a:t>
                </a:r>
                <a:endParaRPr lang="en-US" sz="1600" dirty="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2214546" y="3214686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Airy disk</a:t>
                </a:r>
                <a:endParaRPr lang="en-US" dirty="0"/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714348" y="5572140"/>
              <a:ext cx="3000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Spot diagram after a perfect focal lens (f1000)</a:t>
              </a:r>
              <a:endParaRPr lang="en-US" sz="1400" dirty="0"/>
            </a:p>
          </p:txBody>
        </p:sp>
      </p:grpSp>
      <p:sp>
        <p:nvSpPr>
          <p:cNvPr id="1843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28596" y="1214422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= increasing the ratio:</a:t>
            </a:r>
          </a:p>
          <a:p>
            <a:pPr algn="just"/>
            <a:endParaRPr lang="en-US" sz="2000" b="1" i="1" dirty="0" smtClean="0"/>
          </a:p>
          <a:p>
            <a:r>
              <a:rPr lang="en-US" sz="2000" dirty="0" smtClean="0"/>
              <a:t>For a R2000 concave mirror and a R1000 convex one: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43306" y="3567229"/>
            <a:ext cx="1714512" cy="8309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Blue = 800 nm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Green = 700 nm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Red = 900 nm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7" name="Image 26" descr="scheme1grat.JPG"/>
          <p:cNvPicPr>
            <a:picLocks noChangeAspect="1"/>
          </p:cNvPicPr>
          <p:nvPr/>
        </p:nvPicPr>
        <p:blipFill>
          <a:blip r:embed="rId5" cstate="print"/>
          <a:srcRect l="14062" r="22656" b="13890"/>
          <a:stretch>
            <a:fillRect/>
          </a:stretch>
        </p:blipFill>
        <p:spPr>
          <a:xfrm>
            <a:off x="8215306" y="0"/>
            <a:ext cx="928694" cy="791110"/>
          </a:xfrm>
          <a:prstGeom prst="rect">
            <a:avLst/>
          </a:prstGeom>
        </p:spPr>
      </p:pic>
      <p:sp>
        <p:nvSpPr>
          <p:cNvPr id="29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320667"/>
            <a:ext cx="7572428" cy="536565"/>
          </a:xfrm>
        </p:spPr>
        <p:txBody>
          <a:bodyPr/>
          <a:lstStyle/>
          <a:p>
            <a:r>
              <a:rPr lang="fr-FR" sz="2800" b="0" i="1" dirty="0" err="1" smtClean="0">
                <a:solidFill>
                  <a:srgbClr val="0070C0"/>
                </a:solidFill>
              </a:rPr>
              <a:t>Increasing</a:t>
            </a:r>
            <a:r>
              <a:rPr lang="fr-FR" sz="2800" b="0" i="1" dirty="0" smtClean="0">
                <a:solidFill>
                  <a:srgbClr val="0070C0"/>
                </a:solidFill>
              </a:rPr>
              <a:t> the </a:t>
            </a:r>
            <a:r>
              <a:rPr lang="fr-FR" sz="2800" b="0" i="1" dirty="0" err="1" smtClean="0">
                <a:solidFill>
                  <a:srgbClr val="0070C0"/>
                </a:solidFill>
              </a:rPr>
              <a:t>radii</a:t>
            </a:r>
            <a:r>
              <a:rPr lang="fr-FR" sz="2800" b="0" i="1" dirty="0" smtClean="0">
                <a:solidFill>
                  <a:srgbClr val="0070C0"/>
                </a:solidFill>
              </a:rPr>
              <a:t> in the afocal system to </a:t>
            </a:r>
            <a:r>
              <a:rPr lang="fr-FR" sz="2800" b="0" i="1" dirty="0" err="1" smtClean="0">
                <a:solidFill>
                  <a:srgbClr val="0070C0"/>
                </a:solidFill>
              </a:rPr>
              <a:t>reduce</a:t>
            </a:r>
            <a:r>
              <a:rPr lang="fr-FR" sz="2800" b="0" i="1" dirty="0" smtClean="0">
                <a:solidFill>
                  <a:srgbClr val="0070C0"/>
                </a:solidFill>
              </a:rPr>
              <a:t> aberrations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214282" y="5500702"/>
            <a:ext cx="8036775" cy="646331"/>
            <a:chOff x="214282" y="5500702"/>
            <a:chExt cx="8036775" cy="646331"/>
          </a:xfrm>
        </p:grpSpPr>
        <p:sp>
          <p:nvSpPr>
            <p:cNvPr id="31" name="ZoneTexte 30"/>
            <p:cNvSpPr txBox="1"/>
            <p:nvPr/>
          </p:nvSpPr>
          <p:spPr>
            <a:xfrm>
              <a:off x="892943" y="5500702"/>
              <a:ext cx="7358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i="1" dirty="0" smtClean="0">
                  <a:solidFill>
                    <a:srgbClr val="FF0000"/>
                  </a:solidFill>
                </a:rPr>
                <a:t>Aberrations 50 times lower</a:t>
              </a:r>
            </a:p>
            <a:p>
              <a:pPr algn="just"/>
              <a:r>
                <a:rPr lang="en-US" b="1" i="1" dirty="0" smtClean="0">
                  <a:solidFill>
                    <a:srgbClr val="FF0000"/>
                  </a:solidFill>
                </a:rPr>
                <a:t>Concave mirror is a </a:t>
              </a:r>
              <a:r>
                <a:rPr lang="el-GR" b="1" i="1" dirty="0" smtClean="0">
                  <a:solidFill>
                    <a:srgbClr val="FF0000"/>
                  </a:solidFill>
                </a:rPr>
                <a:t>Φ</a:t>
              </a:r>
              <a:r>
                <a:rPr lang="fr-FR" b="1" i="1" dirty="0" smtClean="0">
                  <a:solidFill>
                    <a:srgbClr val="FF0000"/>
                  </a:solidFill>
                </a:rPr>
                <a:t>800 mm (</a:t>
              </a:r>
              <a:r>
                <a:rPr lang="fr-FR" b="1" i="1" dirty="0" err="1" smtClean="0">
                  <a:solidFill>
                    <a:srgbClr val="FF0000"/>
                  </a:solidFill>
                </a:rPr>
                <a:t>instead</a:t>
              </a:r>
              <a:r>
                <a:rPr lang="fr-FR" b="1" i="1" dirty="0" smtClean="0">
                  <a:solidFill>
                    <a:srgbClr val="FF0000"/>
                  </a:solidFill>
                </a:rPr>
                <a:t> of </a:t>
              </a:r>
              <a:r>
                <a:rPr lang="el-GR" b="1" i="1" dirty="0" smtClean="0">
                  <a:solidFill>
                    <a:srgbClr val="FF0000"/>
                  </a:solidFill>
                </a:rPr>
                <a:t>Φ</a:t>
              </a:r>
              <a:r>
                <a:rPr lang="fr-FR" b="1" i="1" dirty="0" smtClean="0">
                  <a:solidFill>
                    <a:srgbClr val="FF0000"/>
                  </a:solidFill>
                </a:rPr>
                <a:t>400 for a R1000) !!</a:t>
              </a:r>
              <a:endParaRPr lang="en-US" dirty="0"/>
            </a:p>
          </p:txBody>
        </p:sp>
        <p:sp>
          <p:nvSpPr>
            <p:cNvPr id="35" name="Flèche droite 34"/>
            <p:cNvSpPr/>
            <p:nvPr/>
          </p:nvSpPr>
          <p:spPr>
            <a:xfrm>
              <a:off x="214282" y="5572140"/>
              <a:ext cx="714380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0075" y="1156610"/>
            <a:ext cx="2143125" cy="561975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3889406" y="1071546"/>
            <a:ext cx="5111750" cy="5138733"/>
          </a:xfrm>
        </p:spPr>
        <p:txBody>
          <a:bodyPr/>
          <a:lstStyle/>
          <a:p>
            <a:pPr algn="just"/>
            <a:r>
              <a:rPr lang="en-US" sz="2200" dirty="0" smtClean="0"/>
              <a:t>One grating is placed on the center of curvature.</a:t>
            </a:r>
          </a:p>
          <a:p>
            <a:pPr algn="just"/>
            <a:r>
              <a:rPr lang="en-US" sz="2200" dirty="0" smtClean="0"/>
              <a:t>Stretching ratio related to the distance between the 2 gratings</a:t>
            </a:r>
          </a:p>
          <a:p>
            <a:endParaRPr lang="en-US" sz="24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2533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pic>
        <p:nvPicPr>
          <p:cNvPr id="29" name="Image 28" descr="scheme2gr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285992"/>
            <a:ext cx="3475904" cy="2500330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3929058" y="3143248"/>
            <a:ext cx="5432249" cy="3143272"/>
            <a:chOff x="3929058" y="2500306"/>
            <a:chExt cx="5432249" cy="3143272"/>
          </a:xfrm>
        </p:grpSpPr>
        <p:grpSp>
          <p:nvGrpSpPr>
            <p:cNvPr id="42" name="Groupe 41"/>
            <p:cNvGrpSpPr/>
            <p:nvPr/>
          </p:nvGrpSpPr>
          <p:grpSpPr>
            <a:xfrm>
              <a:off x="3929058" y="2500306"/>
              <a:ext cx="5109891" cy="3143272"/>
              <a:chOff x="1517922" y="2911475"/>
              <a:chExt cx="5109891" cy="3143272"/>
            </a:xfrm>
          </p:grpSpPr>
          <p:pic>
            <p:nvPicPr>
              <p:cNvPr id="30" name="Image 29" descr="Etireur2reseaux.JPG"/>
              <p:cNvPicPr/>
              <p:nvPr/>
            </p:nvPicPr>
            <p:blipFill>
              <a:blip r:embed="rId3" cstate="print"/>
              <a:srcRect l="27668" t="1462" r="15497" b="48360"/>
              <a:stretch>
                <a:fillRect/>
              </a:stretch>
            </p:blipFill>
            <p:spPr>
              <a:xfrm>
                <a:off x="1517922" y="2928934"/>
                <a:ext cx="4572032" cy="3125813"/>
              </a:xfrm>
              <a:prstGeom prst="rect">
                <a:avLst/>
              </a:prstGeom>
            </p:spPr>
          </p:pic>
          <p:grpSp>
            <p:nvGrpSpPr>
              <p:cNvPr id="38914" name="Group 2"/>
              <p:cNvGrpSpPr>
                <a:grpSpLocks/>
              </p:cNvGrpSpPr>
              <p:nvPr/>
            </p:nvGrpSpPr>
            <p:grpSpPr bwMode="auto">
              <a:xfrm>
                <a:off x="1740218" y="2911475"/>
                <a:ext cx="4887595" cy="2214879"/>
                <a:chOff x="2543" y="4498"/>
                <a:chExt cx="7697" cy="3487"/>
              </a:xfrm>
            </p:grpSpPr>
            <p:sp>
              <p:nvSpPr>
                <p:cNvPr id="389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830" y="5000"/>
                  <a:ext cx="1410" cy="7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</a:rPr>
                    <a:t>Grating</a:t>
                  </a:r>
                  <a:r>
                    <a:rPr kumimoji="0" lang="fr-F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</a:rPr>
                    <a:t> 1</a:t>
                  </a:r>
                  <a:endParaRPr kumimoji="0" lang="fr-FR" sz="1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38915" name="AutoShape 3"/>
                <p:cNvCxnSpPr>
                  <a:cxnSpLocks noChangeShapeType="1"/>
                </p:cNvCxnSpPr>
                <p:nvPr/>
              </p:nvCxnSpPr>
              <p:spPr bwMode="auto">
                <a:xfrm>
                  <a:off x="3180" y="4711"/>
                  <a:ext cx="58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sp>
              <p:nvSpPr>
                <p:cNvPr id="3891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535" y="4498"/>
                  <a:ext cx="1383" cy="4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1000 mm</a:t>
                  </a: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38917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5763" y="5480"/>
                  <a:ext cx="3293" cy="3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sp>
              <p:nvSpPr>
                <p:cNvPr id="389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001" y="5285"/>
                  <a:ext cx="1185" cy="4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lang="fr-FR" sz="1400" b="1" dirty="0" smtClean="0">
                      <a:latin typeface="Calibri" pitchFamily="34" charset="0"/>
                    </a:rPr>
                    <a:t>487mm</a:t>
                  </a:r>
                  <a:endParaRPr kumimoji="0" lang="fr-FR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38919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3180" y="6372"/>
                  <a:ext cx="294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  <p:sp>
              <p:nvSpPr>
                <p:cNvPr id="3892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660" y="6192"/>
                  <a:ext cx="1120" cy="44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500 mm</a:t>
                  </a: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92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43" y="7617"/>
                  <a:ext cx="1225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Roof</a:t>
                  </a:r>
                  <a:r>
                    <a:rPr kumimoji="0" lang="fr-FR" sz="1200" b="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 </a:t>
                  </a:r>
                  <a:r>
                    <a:rPr kumimoji="0" lang="fr-FR" sz="1200" b="0" i="0" u="none" strike="noStrike" cap="none" normalizeH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mirror</a:t>
                  </a: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 1</a:t>
                  </a: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9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886" y="6732"/>
                  <a:ext cx="1548" cy="4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Roof </a:t>
                  </a:r>
                  <a:r>
                    <a:rPr kumimoji="0" lang="fr-FR" sz="12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mirror</a:t>
                  </a: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 2</a:t>
                  </a: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92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893" y="6635"/>
                  <a:ext cx="1455" cy="7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</a:rPr>
                    <a:t>Grating</a:t>
                  </a:r>
                  <a:r>
                    <a:rPr kumimoji="0" lang="fr-F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</a:rPr>
                    <a:t> 2</a:t>
                  </a:r>
                  <a:endParaRPr kumimoji="0" lang="fr-FR" sz="1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2" name="ZoneTexte 21"/>
            <p:cNvSpPr txBox="1"/>
            <p:nvPr/>
          </p:nvSpPr>
          <p:spPr>
            <a:xfrm>
              <a:off x="8218331" y="3261865"/>
              <a:ext cx="1142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Center of curvature</a:t>
              </a:r>
              <a:endParaRPr lang="en-US" sz="1400" b="1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697102" y="5071824"/>
            <a:ext cx="1018302" cy="1071820"/>
            <a:chOff x="7554226" y="4723762"/>
            <a:chExt cx="1018302" cy="1071820"/>
          </a:xfrm>
        </p:grpSpPr>
        <p:grpSp>
          <p:nvGrpSpPr>
            <p:cNvPr id="25" name="Groupe 47"/>
            <p:cNvGrpSpPr/>
            <p:nvPr/>
          </p:nvGrpSpPr>
          <p:grpSpPr>
            <a:xfrm>
              <a:off x="7786710" y="4929198"/>
              <a:ext cx="571504" cy="500066"/>
              <a:chOff x="7786710" y="4929198"/>
              <a:chExt cx="571504" cy="500066"/>
            </a:xfrm>
          </p:grpSpPr>
          <p:grpSp>
            <p:nvGrpSpPr>
              <p:cNvPr id="31" name="Groupe 41"/>
              <p:cNvGrpSpPr/>
              <p:nvPr/>
            </p:nvGrpSpPr>
            <p:grpSpPr>
              <a:xfrm>
                <a:off x="7786710" y="4929198"/>
                <a:ext cx="501654" cy="430216"/>
                <a:chOff x="7286644" y="4929198"/>
                <a:chExt cx="501654" cy="430216"/>
              </a:xfrm>
            </p:grpSpPr>
            <p:cxnSp>
              <p:nvCxnSpPr>
                <p:cNvPr id="34" name="Connecteur droit avec flèche 33"/>
                <p:cNvCxnSpPr/>
                <p:nvPr/>
              </p:nvCxnSpPr>
              <p:spPr>
                <a:xfrm rot="10800000">
                  <a:off x="7286644" y="5357826"/>
                  <a:ext cx="500066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avec flèche 34"/>
                <p:cNvCxnSpPr/>
                <p:nvPr/>
              </p:nvCxnSpPr>
              <p:spPr>
                <a:xfrm rot="5400000" flipH="1" flipV="1">
                  <a:off x="7573190" y="5142718"/>
                  <a:ext cx="428628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Ellipse 31"/>
              <p:cNvSpPr/>
              <p:nvPr/>
            </p:nvSpPr>
            <p:spPr>
              <a:xfrm>
                <a:off x="8215338" y="5286388"/>
                <a:ext cx="142876" cy="1428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8260142" y="533119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ZoneTexte 25"/>
            <p:cNvSpPr txBox="1"/>
            <p:nvPr/>
          </p:nvSpPr>
          <p:spPr>
            <a:xfrm>
              <a:off x="7554226" y="5241584"/>
              <a:ext cx="6429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Z (optical axis)</a:t>
              </a:r>
              <a:endParaRPr lang="en-US" sz="1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8161656" y="4723762"/>
              <a:ext cx="285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x</a:t>
              </a:r>
              <a:endParaRPr lang="en-US" sz="10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286776" y="5286388"/>
              <a:ext cx="285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y</a:t>
              </a:r>
              <a:endParaRPr lang="en-US" sz="1000" dirty="0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0" y="0"/>
            <a:ext cx="5175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</a:rPr>
              <a:t>Two gratings stretcher: scheme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/>
              <a:t>28/09/2010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143372" y="5643578"/>
            <a:ext cx="1428760" cy="64633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Blue = 800 nm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Green = 700 nm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Red = 900 nm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14282" y="3286124"/>
            <a:ext cx="892768" cy="746287"/>
            <a:chOff x="8161656" y="4723762"/>
            <a:chExt cx="892768" cy="746287"/>
          </a:xfrm>
        </p:grpSpPr>
        <p:grpSp>
          <p:nvGrpSpPr>
            <p:cNvPr id="16" name="Groupe 41"/>
            <p:cNvGrpSpPr/>
            <p:nvPr/>
          </p:nvGrpSpPr>
          <p:grpSpPr>
            <a:xfrm>
              <a:off x="8286776" y="4929198"/>
              <a:ext cx="481896" cy="437506"/>
              <a:chOff x="7786710" y="4929198"/>
              <a:chExt cx="481896" cy="437506"/>
            </a:xfrm>
          </p:grpSpPr>
          <p:cxnSp>
            <p:nvCxnSpPr>
              <p:cNvPr id="23" name="Connecteur droit avec flèche 22"/>
              <p:cNvCxnSpPr/>
              <p:nvPr/>
            </p:nvCxnSpPr>
            <p:spPr>
              <a:xfrm>
                <a:off x="7786710" y="5359414"/>
                <a:ext cx="481896" cy="72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 rot="5400000" flipH="1" flipV="1">
                <a:off x="7573190" y="5142718"/>
                <a:ext cx="42862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ZoneTexte 20"/>
            <p:cNvSpPr txBox="1"/>
            <p:nvPr/>
          </p:nvSpPr>
          <p:spPr>
            <a:xfrm>
              <a:off x="8161656" y="4723762"/>
              <a:ext cx="285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x</a:t>
              </a:r>
              <a:endParaRPr lang="en-US" sz="10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768672" y="5223828"/>
              <a:ext cx="285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y</a:t>
              </a:r>
              <a:endParaRPr lang="en-US" sz="1000" dirty="0"/>
            </a:p>
          </p:txBody>
        </p:sp>
      </p:grpSp>
      <p:pic>
        <p:nvPicPr>
          <p:cNvPr id="26" name="Image 25" descr="scheme2gr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68" y="0"/>
            <a:ext cx="1000132" cy="719427"/>
          </a:xfrm>
          <a:prstGeom prst="rect">
            <a:avLst/>
          </a:prstGeom>
        </p:spPr>
      </p:pic>
      <p:sp>
        <p:nvSpPr>
          <p:cNvPr id="28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0"/>
            <a:ext cx="7572428" cy="1036631"/>
          </a:xfrm>
        </p:spPr>
        <p:txBody>
          <a:bodyPr/>
          <a:lstStyle/>
          <a:p>
            <a:r>
              <a:rPr lang="fr-FR" sz="2800" b="0" i="1" dirty="0" smtClean="0">
                <a:solidFill>
                  <a:srgbClr val="0070C0"/>
                </a:solidFill>
              </a:rPr>
              <a:t>Spatial </a:t>
            </a:r>
            <a:r>
              <a:rPr lang="fr-FR" sz="2800" b="0" i="1" dirty="0" err="1" smtClean="0">
                <a:solidFill>
                  <a:srgbClr val="0070C0"/>
                </a:solidFill>
              </a:rPr>
              <a:t>characteristics</a:t>
            </a:r>
            <a:r>
              <a:rPr lang="fr-FR" sz="2800" b="0" i="1" dirty="0" smtClean="0">
                <a:solidFill>
                  <a:srgbClr val="0070C0"/>
                </a:solidFill>
              </a:rPr>
              <a:t> of the output </a:t>
            </a:r>
            <a:r>
              <a:rPr lang="fr-FR" sz="2800" b="0" i="1" dirty="0" err="1" smtClean="0">
                <a:solidFill>
                  <a:srgbClr val="0070C0"/>
                </a:solidFill>
              </a:rPr>
              <a:t>beam</a:t>
            </a:r>
            <a:r>
              <a:rPr lang="fr-FR" sz="2800" b="0" i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sz="2800" b="0" i="1" dirty="0" smtClean="0">
                <a:solidFill>
                  <a:srgbClr val="0070C0"/>
                </a:solidFill>
              </a:rPr>
              <a:t>Spot </a:t>
            </a:r>
            <a:r>
              <a:rPr lang="fr-FR" sz="2800" b="0" i="1" dirty="0" err="1" smtClean="0">
                <a:solidFill>
                  <a:srgbClr val="0070C0"/>
                </a:solidFill>
              </a:rPr>
              <a:t>diagram</a:t>
            </a:r>
            <a:r>
              <a:rPr lang="fr-FR" sz="2800" b="0" i="1" dirty="0" smtClean="0">
                <a:solidFill>
                  <a:srgbClr val="0070C0"/>
                </a:solidFill>
              </a:rPr>
              <a:t> and aberrations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685442" y="1142984"/>
            <a:ext cx="3529368" cy="2528435"/>
            <a:chOff x="0" y="2428868"/>
            <a:chExt cx="3850184" cy="2892650"/>
          </a:xfrm>
        </p:grpSpPr>
        <p:pic>
          <p:nvPicPr>
            <p:cNvPr id="27" name="Image 26" descr="spotbeforelens2.JPG"/>
            <p:cNvPicPr>
              <a:picLocks noChangeAspect="1"/>
            </p:cNvPicPr>
            <p:nvPr/>
          </p:nvPicPr>
          <p:blipFill>
            <a:blip r:embed="rId3" cstate="print"/>
            <a:srcRect l="28125" t="21701" r="50781" b="41915"/>
            <a:stretch>
              <a:fillRect/>
            </a:stretch>
          </p:blipFill>
          <p:spPr>
            <a:xfrm>
              <a:off x="928662" y="2428868"/>
              <a:ext cx="2428892" cy="2428892"/>
            </a:xfrm>
            <a:prstGeom prst="rect">
              <a:avLst/>
            </a:prstGeom>
          </p:spPr>
        </p:pic>
        <p:cxnSp>
          <p:nvCxnSpPr>
            <p:cNvPr id="30" name="Connecteur droit avec flèche 29"/>
            <p:cNvCxnSpPr/>
            <p:nvPr/>
          </p:nvCxnSpPr>
          <p:spPr>
            <a:xfrm rot="5400000">
              <a:off x="-249271" y="3606801"/>
              <a:ext cx="221457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0" y="3429000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 mm</a:t>
              </a:r>
              <a:endParaRPr lang="en-US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96512" y="4652508"/>
              <a:ext cx="3253672" cy="66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Spot diagram at the output of the two gratings stretcher</a:t>
              </a:r>
              <a:endParaRPr lang="en-US" sz="16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572000" y="1130841"/>
            <a:ext cx="4714908" cy="4655611"/>
            <a:chOff x="1928794" y="1545678"/>
            <a:chExt cx="6131254" cy="4829476"/>
          </a:xfrm>
        </p:grpSpPr>
        <p:sp>
          <p:nvSpPr>
            <p:cNvPr id="34" name="ZoneTexte 33"/>
            <p:cNvSpPr txBox="1"/>
            <p:nvPr/>
          </p:nvSpPr>
          <p:spPr>
            <a:xfrm>
              <a:off x="3321833" y="5857892"/>
              <a:ext cx="3907659" cy="517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smtClean="0"/>
                <a:t>Point </a:t>
              </a:r>
              <a:r>
                <a:rPr lang="fr-FR" sz="1600" i="1" dirty="0" err="1" smtClean="0"/>
                <a:t>Spread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Function</a:t>
              </a:r>
              <a:endParaRPr lang="fr-FR" sz="1600" i="1" dirty="0"/>
            </a:p>
          </p:txBody>
        </p:sp>
        <p:grpSp>
          <p:nvGrpSpPr>
            <p:cNvPr id="35" name="Groupe 10"/>
            <p:cNvGrpSpPr/>
            <p:nvPr/>
          </p:nvGrpSpPr>
          <p:grpSpPr>
            <a:xfrm>
              <a:off x="1928794" y="1545678"/>
              <a:ext cx="6131254" cy="4345762"/>
              <a:chOff x="1928794" y="1545678"/>
              <a:chExt cx="6131254" cy="4345762"/>
            </a:xfrm>
          </p:grpSpPr>
          <p:pic>
            <p:nvPicPr>
              <p:cNvPr id="36" name="Image 35" descr="psf2.JPG"/>
              <p:cNvPicPr>
                <a:picLocks noChangeAspect="1"/>
              </p:cNvPicPr>
              <p:nvPr/>
            </p:nvPicPr>
            <p:blipFill>
              <a:blip r:embed="rId4" cstate="print"/>
              <a:srcRect r="22656"/>
              <a:stretch>
                <a:fillRect/>
              </a:stretch>
            </p:blipFill>
            <p:spPr>
              <a:xfrm>
                <a:off x="1928794" y="1928802"/>
                <a:ext cx="5286412" cy="3962638"/>
              </a:xfrm>
              <a:prstGeom prst="rect">
                <a:avLst/>
              </a:prstGeom>
            </p:spPr>
          </p:pic>
          <p:sp>
            <p:nvSpPr>
              <p:cNvPr id="37" name="ZoneTexte 36"/>
              <p:cNvSpPr txBox="1"/>
              <p:nvPr/>
            </p:nvSpPr>
            <p:spPr>
              <a:xfrm>
                <a:off x="5087319" y="1545678"/>
                <a:ext cx="2972729" cy="383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Strehl</a:t>
                </a:r>
                <a:r>
                  <a:rPr lang="fr-FR" dirty="0" smtClean="0"/>
                  <a:t> ratio = 0.91</a:t>
                </a:r>
                <a:endParaRPr lang="fr-FR" dirty="0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6340194" y="1982484"/>
                <a:ext cx="785818" cy="285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40" name="Groupe 39"/>
          <p:cNvGrpSpPr/>
          <p:nvPr/>
        </p:nvGrpSpPr>
        <p:grpSpPr>
          <a:xfrm>
            <a:off x="285720" y="3786191"/>
            <a:ext cx="3500463" cy="2320593"/>
            <a:chOff x="285720" y="3786190"/>
            <a:chExt cx="2625347" cy="1922776"/>
          </a:xfrm>
        </p:grpSpPr>
        <p:grpSp>
          <p:nvGrpSpPr>
            <p:cNvPr id="20" name="Groupe 19"/>
            <p:cNvGrpSpPr/>
            <p:nvPr/>
          </p:nvGrpSpPr>
          <p:grpSpPr>
            <a:xfrm>
              <a:off x="285720" y="3786190"/>
              <a:ext cx="2625347" cy="1922776"/>
              <a:chOff x="-801130" y="2571744"/>
              <a:chExt cx="4172397" cy="2929632"/>
            </a:xfrm>
          </p:grpSpPr>
          <p:grpSp>
            <p:nvGrpSpPr>
              <p:cNvPr id="19" name="Groupe 18"/>
              <p:cNvGrpSpPr/>
              <p:nvPr/>
            </p:nvGrpSpPr>
            <p:grpSpPr>
              <a:xfrm>
                <a:off x="585185" y="2571744"/>
                <a:ext cx="2786082" cy="2929632"/>
                <a:chOff x="513747" y="2428868"/>
                <a:chExt cx="2786082" cy="2929632"/>
              </a:xfrm>
            </p:grpSpPr>
            <p:pic>
              <p:nvPicPr>
                <p:cNvPr id="9" name="Image 8" descr="std2.JPG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20625" t="5998" r="42384" b="26378"/>
                <a:stretch>
                  <a:fillRect/>
                </a:stretch>
              </p:blipFill>
              <p:spPr>
                <a:xfrm>
                  <a:off x="785786" y="2428868"/>
                  <a:ext cx="2357454" cy="2500330"/>
                </a:xfrm>
                <a:prstGeom prst="rect">
                  <a:avLst/>
                </a:prstGeom>
              </p:spPr>
            </p:pic>
            <p:sp>
              <p:nvSpPr>
                <p:cNvPr id="15" name="ZoneTexte 14"/>
                <p:cNvSpPr txBox="1"/>
                <p:nvPr/>
              </p:nvSpPr>
              <p:spPr>
                <a:xfrm>
                  <a:off x="513747" y="4773726"/>
                  <a:ext cx="2786082" cy="584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Spot diagram after a perfect focal lens (f1000)</a:t>
                  </a:r>
                  <a:endParaRPr lang="en-US" sz="1600" dirty="0"/>
                </a:p>
              </p:txBody>
            </p:sp>
          </p:grpSp>
          <p:sp>
            <p:nvSpPr>
              <p:cNvPr id="24" name="ZoneTexte 23"/>
              <p:cNvSpPr txBox="1"/>
              <p:nvPr/>
            </p:nvSpPr>
            <p:spPr>
              <a:xfrm>
                <a:off x="-801130" y="3622048"/>
                <a:ext cx="2571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Airy </a:t>
                </a:r>
                <a:r>
                  <a:rPr lang="fr-FR" dirty="0" err="1" smtClean="0"/>
                  <a:t>disk</a:t>
                </a:r>
                <a:r>
                  <a:rPr lang="fr-FR" dirty="0" smtClean="0"/>
                  <a:t> : Ø200 µm</a:t>
                </a:r>
              </a:p>
            </p:txBody>
          </p:sp>
        </p:grpSp>
        <p:sp>
          <p:nvSpPr>
            <p:cNvPr id="39" name="Ellipse 38"/>
            <p:cNvSpPr/>
            <p:nvPr/>
          </p:nvSpPr>
          <p:spPr>
            <a:xfrm>
              <a:off x="1336024" y="3857628"/>
              <a:ext cx="1428760" cy="150019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9.9|7.8|26.1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10.8|18.7|1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heme/theme1.xml><?xml version="1.0" encoding="utf-8"?>
<a:theme xmlns:a="http://schemas.openxmlformats.org/drawingml/2006/main" name="ILE-PPT-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ILE-PPT-03</Template>
  <TotalTime>7564</TotalTime>
  <Words>1326</Words>
  <Application>Microsoft Office PowerPoint</Application>
  <PresentationFormat>Affichage à l'écran (4:3)</PresentationFormat>
  <Paragraphs>384</Paragraphs>
  <Slides>24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ILE-PPT-03</vt:lpstr>
      <vt:lpstr>Stretcher and compressor design for the Apollon10P ILE laser facility   Loïc Le Gat* 1,2 and Catherine Le Blanc 2   1 Institut de la Lumière Extrême, CNRS, Ecole Polytechnique, ENSTA Paris Tech, Institut d’Optique, Univ Paris-Sud, Palaiseau Cedex, France 2 Laboratoire pour l’Utilisation des Lasers Intenses - Ecole Polytechnique, 91128 Palaiseau, France  *Loic.legat@polytechnique.edu</vt:lpstr>
      <vt:lpstr>Outline</vt:lpstr>
      <vt:lpstr>Diapositive 3</vt:lpstr>
      <vt:lpstr>Stretcher design study</vt:lpstr>
      <vt:lpstr>Diapositive 5</vt:lpstr>
      <vt:lpstr>Diapositive 6</vt:lpstr>
      <vt:lpstr>Diapositive 7</vt:lpstr>
      <vt:lpstr>Diapositive 8</vt:lpstr>
      <vt:lpstr>Diapositive 9</vt:lpstr>
      <vt:lpstr>Diapositive 10</vt:lpstr>
      <vt:lpstr>Compressor design</vt:lpstr>
      <vt:lpstr>Diapositive 12</vt:lpstr>
      <vt:lpstr>Diapositive 13</vt:lpstr>
      <vt:lpstr>Diapositive 14</vt:lpstr>
      <vt:lpstr>Diapositive 15</vt:lpstr>
      <vt:lpstr>Diapositive 16</vt:lpstr>
      <vt:lpstr>Spectral phase management</vt:lpstr>
      <vt:lpstr>Diapositive 18</vt:lpstr>
      <vt:lpstr>Diapositive 19</vt:lpstr>
      <vt:lpstr>Diapositive 20</vt:lpstr>
      <vt:lpstr>Diapositive 21</vt:lpstr>
      <vt:lpstr>Diapositive 22</vt:lpstr>
      <vt:lpstr>Conclusion and perspective</vt:lpstr>
      <vt:lpstr>Diapositive 24</vt:lpstr>
    </vt:vector>
  </TitlesOfParts>
  <Company>LULI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de présentation PPT</dc:title>
  <dc:subject>Champ de l'objet de la présentation</dc:subject>
  <dc:creator>Loïc Le Gat</dc:creator>
  <dc:description>Présentation de l'avancement du WP</dc:description>
  <cp:lastModifiedBy>Loïc Le Gat</cp:lastModifiedBy>
  <cp:revision>591</cp:revision>
  <dcterms:created xsi:type="dcterms:W3CDTF">2010-09-14T11:40:54Z</dcterms:created>
  <dcterms:modified xsi:type="dcterms:W3CDTF">2010-09-28T15:18:00Z</dcterms:modified>
</cp:coreProperties>
</file>