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7" r:id="rId4"/>
    <p:sldId id="259" r:id="rId5"/>
    <p:sldId id="275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93" r:id="rId14"/>
    <p:sldId id="294" r:id="rId15"/>
    <p:sldId id="295" r:id="rId16"/>
    <p:sldId id="296" r:id="rId17"/>
    <p:sldId id="300" r:id="rId18"/>
    <p:sldId id="301" r:id="rId19"/>
    <p:sldId id="292" r:id="rId20"/>
    <p:sldId id="286" r:id="rId21"/>
    <p:sldId id="28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  <a:srgbClr val="0066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>
        <p:scale>
          <a:sx n="66" d="100"/>
          <a:sy n="66" d="100"/>
        </p:scale>
        <p:origin x="-63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tilisateurs\pmp\Documents\Pierre\R&amp;D\Mazz+XPW\data%20xpw_fev_mars_2009\Data_XPW_Mars_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s\pmp\Documents\Pierre\R&amp;D\sequoia%20HD\dbm\Disque%20U\Test%20saturation\Test%20saturation+brui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tilisateurs\pmp\Documents\Pierre\R&amp;D\sequoia%20HD\dbm\Disque%20U\Test%20saturation\Test%20saturation+brui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.18512507088101243"/>
          <c:y val="2.6853508000341388E-2"/>
          <c:w val="0.75416666666666654"/>
          <c:h val="0.85858585858586189"/>
        </c:manualLayout>
      </c:layout>
      <c:scatterChart>
        <c:scatterStyle val="lineMarker"/>
        <c:ser>
          <c:idx val="0"/>
          <c:order val="0"/>
          <c:tx>
            <c:v>CPA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'contrast best data'!$A$1:$A$998</c:f>
              <c:numCache>
                <c:formatCode>0.00E+00</c:formatCode>
                <c:ptCount val="998"/>
                <c:pt idx="0">
                  <c:v>-4.999700000000081E-11</c:v>
                </c:pt>
                <c:pt idx="1">
                  <c:v>-4.9795000000000802E-11</c:v>
                </c:pt>
                <c:pt idx="2">
                  <c:v>-4.9594000000000765E-11</c:v>
                </c:pt>
                <c:pt idx="3">
                  <c:v>-4.9392000000000951E-11</c:v>
                </c:pt>
                <c:pt idx="4">
                  <c:v>-4.919000000000075E-11</c:v>
                </c:pt>
                <c:pt idx="5">
                  <c:v>-4.8989000000000512E-11</c:v>
                </c:pt>
                <c:pt idx="6">
                  <c:v>-4.8787000000000724E-11</c:v>
                </c:pt>
                <c:pt idx="7">
                  <c:v>-4.8586000000000648E-11</c:v>
                </c:pt>
                <c:pt idx="8">
                  <c:v>-4.8384000000000621E-11</c:v>
                </c:pt>
                <c:pt idx="9">
                  <c:v>-4.8182000000000639E-11</c:v>
                </c:pt>
                <c:pt idx="10">
                  <c:v>-4.7981000000000576E-11</c:v>
                </c:pt>
                <c:pt idx="11">
                  <c:v>-4.7779000000000569E-11</c:v>
                </c:pt>
                <c:pt idx="12">
                  <c:v>-4.7578000000000531E-11</c:v>
                </c:pt>
                <c:pt idx="13">
                  <c:v>-4.737600000000075E-11</c:v>
                </c:pt>
                <c:pt idx="14">
                  <c:v>-4.7174000000000535E-11</c:v>
                </c:pt>
                <c:pt idx="15">
                  <c:v>-4.6973000000000472E-11</c:v>
                </c:pt>
                <c:pt idx="16">
                  <c:v>-4.6771000000000471E-11</c:v>
                </c:pt>
                <c:pt idx="17">
                  <c:v>-4.6570000000000421E-11</c:v>
                </c:pt>
                <c:pt idx="18">
                  <c:v>-4.6368000000000613E-11</c:v>
                </c:pt>
                <c:pt idx="19">
                  <c:v>-4.6166000000000612E-11</c:v>
                </c:pt>
                <c:pt idx="20">
                  <c:v>-4.5965000000000568E-11</c:v>
                </c:pt>
                <c:pt idx="21">
                  <c:v>-4.5763000000000768E-11</c:v>
                </c:pt>
                <c:pt idx="22">
                  <c:v>-4.5562000000000724E-11</c:v>
                </c:pt>
                <c:pt idx="23">
                  <c:v>-4.536000000000069E-11</c:v>
                </c:pt>
                <c:pt idx="24">
                  <c:v>-4.5158000000000534E-11</c:v>
                </c:pt>
                <c:pt idx="25">
                  <c:v>-4.4957000000000639E-11</c:v>
                </c:pt>
                <c:pt idx="26">
                  <c:v>-4.4755000000000677E-11</c:v>
                </c:pt>
                <c:pt idx="27">
                  <c:v>-4.4554000000000594E-11</c:v>
                </c:pt>
                <c:pt idx="28">
                  <c:v>-4.43520000000008E-11</c:v>
                </c:pt>
                <c:pt idx="29">
                  <c:v>-4.4150000000000566E-11</c:v>
                </c:pt>
                <c:pt idx="30">
                  <c:v>-4.3949000000000354E-11</c:v>
                </c:pt>
                <c:pt idx="31">
                  <c:v>-4.3747000000000521E-11</c:v>
                </c:pt>
                <c:pt idx="32">
                  <c:v>-4.3546000000000477E-11</c:v>
                </c:pt>
                <c:pt idx="33">
                  <c:v>-4.3344000000000476E-11</c:v>
                </c:pt>
                <c:pt idx="34">
                  <c:v>-4.3142000000000456E-11</c:v>
                </c:pt>
                <c:pt idx="35">
                  <c:v>-4.2941000000000444E-11</c:v>
                </c:pt>
                <c:pt idx="36">
                  <c:v>-4.2739000000000605E-11</c:v>
                </c:pt>
                <c:pt idx="37">
                  <c:v>-4.2538000000000541E-11</c:v>
                </c:pt>
                <c:pt idx="38">
                  <c:v>-4.233600000000076E-11</c:v>
                </c:pt>
                <c:pt idx="39">
                  <c:v>-4.2134000000000552E-11</c:v>
                </c:pt>
                <c:pt idx="40">
                  <c:v>-4.1933000000000502E-11</c:v>
                </c:pt>
                <c:pt idx="41">
                  <c:v>-4.1731000000000514E-11</c:v>
                </c:pt>
                <c:pt idx="42">
                  <c:v>-4.1530000000000444E-11</c:v>
                </c:pt>
                <c:pt idx="43">
                  <c:v>-4.1328000000000436E-11</c:v>
                </c:pt>
                <c:pt idx="44">
                  <c:v>-4.1126000000000455E-11</c:v>
                </c:pt>
                <c:pt idx="45">
                  <c:v>-4.0925000000000411E-11</c:v>
                </c:pt>
                <c:pt idx="46">
                  <c:v>-4.0723000000000578E-11</c:v>
                </c:pt>
                <c:pt idx="47">
                  <c:v>-4.052200000000054E-11</c:v>
                </c:pt>
                <c:pt idx="48">
                  <c:v>-4.0320000000000546E-11</c:v>
                </c:pt>
                <c:pt idx="49">
                  <c:v>-4.0118000000000532E-11</c:v>
                </c:pt>
                <c:pt idx="50">
                  <c:v>-3.9917000000000513E-11</c:v>
                </c:pt>
                <c:pt idx="51">
                  <c:v>-3.97150000000005E-11</c:v>
                </c:pt>
                <c:pt idx="52">
                  <c:v>-3.9514000000000462E-11</c:v>
                </c:pt>
                <c:pt idx="53">
                  <c:v>-3.9312000000000448E-11</c:v>
                </c:pt>
                <c:pt idx="54">
                  <c:v>-3.9110000000000447E-11</c:v>
                </c:pt>
                <c:pt idx="55">
                  <c:v>-3.8909000000000474E-11</c:v>
                </c:pt>
                <c:pt idx="56">
                  <c:v>-3.8707000000000499E-11</c:v>
                </c:pt>
                <c:pt idx="57">
                  <c:v>-3.8506000000000442E-11</c:v>
                </c:pt>
                <c:pt idx="58">
                  <c:v>-3.8304000000000447E-11</c:v>
                </c:pt>
                <c:pt idx="59">
                  <c:v>-3.8102000000000427E-11</c:v>
                </c:pt>
                <c:pt idx="60">
                  <c:v>-3.7901000000000577E-11</c:v>
                </c:pt>
                <c:pt idx="61">
                  <c:v>-3.7699000000000582E-11</c:v>
                </c:pt>
                <c:pt idx="62">
                  <c:v>-3.7498000000000525E-11</c:v>
                </c:pt>
                <c:pt idx="63">
                  <c:v>-3.7296000000000505E-11</c:v>
                </c:pt>
                <c:pt idx="64">
                  <c:v>-3.7094000000000511E-11</c:v>
                </c:pt>
                <c:pt idx="65">
                  <c:v>-3.6893000000000576E-11</c:v>
                </c:pt>
                <c:pt idx="66">
                  <c:v>-3.6691000000000569E-11</c:v>
                </c:pt>
                <c:pt idx="67">
                  <c:v>-3.6490000000000518E-11</c:v>
                </c:pt>
                <c:pt idx="68">
                  <c:v>-3.6288000000000485E-11</c:v>
                </c:pt>
                <c:pt idx="69">
                  <c:v>-3.6086000000000491E-11</c:v>
                </c:pt>
                <c:pt idx="70">
                  <c:v>-3.5885000000000556E-11</c:v>
                </c:pt>
                <c:pt idx="71">
                  <c:v>-3.5683000000000555E-11</c:v>
                </c:pt>
                <c:pt idx="72">
                  <c:v>-3.5482000000000473E-11</c:v>
                </c:pt>
                <c:pt idx="73">
                  <c:v>-3.5280000000000485E-11</c:v>
                </c:pt>
                <c:pt idx="74">
                  <c:v>-3.507800000000049E-11</c:v>
                </c:pt>
                <c:pt idx="75">
                  <c:v>-3.487700000000053E-11</c:v>
                </c:pt>
                <c:pt idx="76">
                  <c:v>-3.467500000000051E-11</c:v>
                </c:pt>
                <c:pt idx="77">
                  <c:v>-3.4474000000000472E-11</c:v>
                </c:pt>
                <c:pt idx="78">
                  <c:v>-3.4272000000000478E-11</c:v>
                </c:pt>
                <c:pt idx="79">
                  <c:v>-3.407000000000049E-11</c:v>
                </c:pt>
                <c:pt idx="80">
                  <c:v>-3.3869000000000433E-11</c:v>
                </c:pt>
                <c:pt idx="81">
                  <c:v>-3.3667000000000412E-11</c:v>
                </c:pt>
                <c:pt idx="82">
                  <c:v>-3.3466000000000349E-11</c:v>
                </c:pt>
                <c:pt idx="83">
                  <c:v>-3.3264000000000354E-11</c:v>
                </c:pt>
                <c:pt idx="84">
                  <c:v>-3.3062000000000347E-11</c:v>
                </c:pt>
                <c:pt idx="85">
                  <c:v>-3.286100000000049E-11</c:v>
                </c:pt>
                <c:pt idx="86">
                  <c:v>-3.2659000000000489E-11</c:v>
                </c:pt>
                <c:pt idx="87">
                  <c:v>-3.2458000000000458E-11</c:v>
                </c:pt>
                <c:pt idx="88">
                  <c:v>-3.2256000000000438E-11</c:v>
                </c:pt>
                <c:pt idx="89">
                  <c:v>-3.2054000000000443E-11</c:v>
                </c:pt>
                <c:pt idx="90">
                  <c:v>-3.185300000000049E-11</c:v>
                </c:pt>
                <c:pt idx="91">
                  <c:v>-3.1651000000000469E-11</c:v>
                </c:pt>
                <c:pt idx="92">
                  <c:v>-3.1450000000000438E-11</c:v>
                </c:pt>
                <c:pt idx="93">
                  <c:v>-3.1248000000000437E-11</c:v>
                </c:pt>
                <c:pt idx="94">
                  <c:v>-3.1046000000000456E-11</c:v>
                </c:pt>
                <c:pt idx="95">
                  <c:v>-3.0845000000000489E-11</c:v>
                </c:pt>
                <c:pt idx="96">
                  <c:v>-3.0643000000000469E-11</c:v>
                </c:pt>
                <c:pt idx="97">
                  <c:v>-3.0442000000000425E-11</c:v>
                </c:pt>
                <c:pt idx="98">
                  <c:v>-3.0240000000000417E-11</c:v>
                </c:pt>
                <c:pt idx="99">
                  <c:v>-3.0038000000000429E-11</c:v>
                </c:pt>
                <c:pt idx="100">
                  <c:v>-2.9837000000000463E-11</c:v>
                </c:pt>
                <c:pt idx="101">
                  <c:v>-2.9635000000000468E-11</c:v>
                </c:pt>
                <c:pt idx="102">
                  <c:v>-2.9434000000000411E-11</c:v>
                </c:pt>
                <c:pt idx="103">
                  <c:v>-2.9232000000000404E-11</c:v>
                </c:pt>
                <c:pt idx="104">
                  <c:v>-2.903000000000039E-11</c:v>
                </c:pt>
                <c:pt idx="105">
                  <c:v>-2.8829000000000352E-11</c:v>
                </c:pt>
                <c:pt idx="106">
                  <c:v>-2.8627000000000338E-11</c:v>
                </c:pt>
                <c:pt idx="107">
                  <c:v>-2.8426000000000301E-11</c:v>
                </c:pt>
                <c:pt idx="108">
                  <c:v>-2.8224000000000287E-11</c:v>
                </c:pt>
                <c:pt idx="109">
                  <c:v>-2.8022000000000302E-11</c:v>
                </c:pt>
                <c:pt idx="110">
                  <c:v>-2.7821000000000426E-11</c:v>
                </c:pt>
                <c:pt idx="111">
                  <c:v>-2.7619000000000432E-11</c:v>
                </c:pt>
                <c:pt idx="112">
                  <c:v>-2.7418000000000375E-11</c:v>
                </c:pt>
                <c:pt idx="113">
                  <c:v>-2.721600000000039E-11</c:v>
                </c:pt>
                <c:pt idx="114">
                  <c:v>-2.7014000000000386E-11</c:v>
                </c:pt>
                <c:pt idx="115">
                  <c:v>-2.6813000000000425E-11</c:v>
                </c:pt>
                <c:pt idx="116">
                  <c:v>-2.6611000000000421E-11</c:v>
                </c:pt>
                <c:pt idx="117">
                  <c:v>-2.6410000000000371E-11</c:v>
                </c:pt>
                <c:pt idx="118">
                  <c:v>-2.6208000000000367E-11</c:v>
                </c:pt>
                <c:pt idx="119">
                  <c:v>-2.6006000000000356E-11</c:v>
                </c:pt>
                <c:pt idx="120">
                  <c:v>-2.5805000000000409E-11</c:v>
                </c:pt>
                <c:pt idx="121">
                  <c:v>-2.5603000000000408E-11</c:v>
                </c:pt>
                <c:pt idx="122">
                  <c:v>-2.540200000000036E-11</c:v>
                </c:pt>
                <c:pt idx="123">
                  <c:v>-2.5200000000000327E-11</c:v>
                </c:pt>
                <c:pt idx="124">
                  <c:v>-2.4998000000000245E-11</c:v>
                </c:pt>
                <c:pt idx="125">
                  <c:v>-2.4797000000000292E-11</c:v>
                </c:pt>
                <c:pt idx="126">
                  <c:v>-2.4595000000000288E-11</c:v>
                </c:pt>
                <c:pt idx="127">
                  <c:v>-2.439400000000024E-11</c:v>
                </c:pt>
                <c:pt idx="128">
                  <c:v>-2.4192000000000246E-11</c:v>
                </c:pt>
                <c:pt idx="129">
                  <c:v>-2.3990000000000242E-11</c:v>
                </c:pt>
                <c:pt idx="130">
                  <c:v>-2.3789000000000291E-11</c:v>
                </c:pt>
                <c:pt idx="131">
                  <c:v>-2.3587000000000287E-11</c:v>
                </c:pt>
                <c:pt idx="132">
                  <c:v>-2.3386000000000227E-11</c:v>
                </c:pt>
                <c:pt idx="133">
                  <c:v>-2.3184000000000219E-11</c:v>
                </c:pt>
                <c:pt idx="134">
                  <c:v>-2.2982000000000319E-11</c:v>
                </c:pt>
                <c:pt idx="135">
                  <c:v>-2.2781000000000381E-11</c:v>
                </c:pt>
                <c:pt idx="136">
                  <c:v>-2.2579000000000371E-11</c:v>
                </c:pt>
                <c:pt idx="137">
                  <c:v>-2.2378000000000314E-11</c:v>
                </c:pt>
                <c:pt idx="138">
                  <c:v>-2.2176000000000303E-11</c:v>
                </c:pt>
                <c:pt idx="139">
                  <c:v>-2.1974000000000302E-11</c:v>
                </c:pt>
                <c:pt idx="140">
                  <c:v>-2.1773000000000361E-11</c:v>
                </c:pt>
                <c:pt idx="141">
                  <c:v>-2.1571000000000344E-11</c:v>
                </c:pt>
                <c:pt idx="142">
                  <c:v>-2.1370000000000287E-11</c:v>
                </c:pt>
                <c:pt idx="143">
                  <c:v>-2.1168000000000202E-11</c:v>
                </c:pt>
                <c:pt idx="144">
                  <c:v>-2.0966000000000208E-11</c:v>
                </c:pt>
                <c:pt idx="145">
                  <c:v>-2.0765000000000232E-11</c:v>
                </c:pt>
                <c:pt idx="146">
                  <c:v>-2.056300000000024E-11</c:v>
                </c:pt>
                <c:pt idx="147">
                  <c:v>-2.0362000000000199E-11</c:v>
                </c:pt>
                <c:pt idx="148">
                  <c:v>-2.0160000000000202E-11</c:v>
                </c:pt>
                <c:pt idx="149">
                  <c:v>-1.9958000000000227E-11</c:v>
                </c:pt>
                <c:pt idx="150">
                  <c:v>-1.9757000000000228E-11</c:v>
                </c:pt>
                <c:pt idx="151">
                  <c:v>-1.9555000000000224E-11</c:v>
                </c:pt>
                <c:pt idx="152">
                  <c:v>-1.9354000000000218E-11</c:v>
                </c:pt>
                <c:pt idx="153">
                  <c:v>-1.9152000000000224E-11</c:v>
                </c:pt>
                <c:pt idx="154">
                  <c:v>-1.8950000000000265E-11</c:v>
                </c:pt>
                <c:pt idx="155">
                  <c:v>-1.8749000000000263E-11</c:v>
                </c:pt>
                <c:pt idx="156">
                  <c:v>-1.8547000000000246E-11</c:v>
                </c:pt>
                <c:pt idx="157">
                  <c:v>-1.834600000000025E-11</c:v>
                </c:pt>
                <c:pt idx="158">
                  <c:v>-1.8144000000000243E-11</c:v>
                </c:pt>
                <c:pt idx="159">
                  <c:v>-1.794200000000029E-11</c:v>
                </c:pt>
                <c:pt idx="160">
                  <c:v>-1.7741000000000285E-11</c:v>
                </c:pt>
                <c:pt idx="161">
                  <c:v>-1.7539000000000232E-11</c:v>
                </c:pt>
                <c:pt idx="162">
                  <c:v>-1.733800000000022E-11</c:v>
                </c:pt>
                <c:pt idx="163">
                  <c:v>-1.7136000000000223E-11</c:v>
                </c:pt>
                <c:pt idx="164">
                  <c:v>-1.6934000000000231E-11</c:v>
                </c:pt>
                <c:pt idx="165">
                  <c:v>-1.6733000000000229E-11</c:v>
                </c:pt>
                <c:pt idx="166">
                  <c:v>-1.6531000000000219E-11</c:v>
                </c:pt>
                <c:pt idx="167">
                  <c:v>-1.633000000000022E-11</c:v>
                </c:pt>
                <c:pt idx="168">
                  <c:v>-1.6128000000000219E-11</c:v>
                </c:pt>
                <c:pt idx="169">
                  <c:v>-1.5926000000000218E-11</c:v>
                </c:pt>
                <c:pt idx="170">
                  <c:v>-1.5725000000000219E-11</c:v>
                </c:pt>
                <c:pt idx="171">
                  <c:v>-1.5523000000000215E-11</c:v>
                </c:pt>
                <c:pt idx="172">
                  <c:v>-1.532200000000021E-11</c:v>
                </c:pt>
                <c:pt idx="173">
                  <c:v>-1.5120000000000209E-11</c:v>
                </c:pt>
                <c:pt idx="174">
                  <c:v>-1.4918000000000156E-11</c:v>
                </c:pt>
                <c:pt idx="175">
                  <c:v>-1.4717000000000154E-11</c:v>
                </c:pt>
                <c:pt idx="176">
                  <c:v>-1.4515000000000151E-11</c:v>
                </c:pt>
                <c:pt idx="177">
                  <c:v>-1.431400000000014E-11</c:v>
                </c:pt>
                <c:pt idx="178">
                  <c:v>-1.4112000000000139E-11</c:v>
                </c:pt>
                <c:pt idx="179">
                  <c:v>-1.3910000000000193E-11</c:v>
                </c:pt>
                <c:pt idx="180">
                  <c:v>-1.3709000000000187E-11</c:v>
                </c:pt>
                <c:pt idx="181">
                  <c:v>-1.3507000000000188E-11</c:v>
                </c:pt>
                <c:pt idx="182">
                  <c:v>-1.3306000000000187E-11</c:v>
                </c:pt>
                <c:pt idx="183">
                  <c:v>-1.3104000000000182E-11</c:v>
                </c:pt>
                <c:pt idx="184">
                  <c:v>-1.2902000000000186E-11</c:v>
                </c:pt>
                <c:pt idx="185">
                  <c:v>-1.2701000000000183E-11</c:v>
                </c:pt>
                <c:pt idx="186">
                  <c:v>-1.2499000000000128E-11</c:v>
                </c:pt>
                <c:pt idx="187">
                  <c:v>-1.2298000000000126E-11</c:v>
                </c:pt>
                <c:pt idx="188">
                  <c:v>-1.2096000000000123E-11</c:v>
                </c:pt>
                <c:pt idx="189">
                  <c:v>-1.1894000000000169E-11</c:v>
                </c:pt>
                <c:pt idx="190">
                  <c:v>-1.1693000000000162E-11</c:v>
                </c:pt>
                <c:pt idx="191">
                  <c:v>-1.1491000000000153E-11</c:v>
                </c:pt>
                <c:pt idx="192">
                  <c:v>-1.1290000000000149E-11</c:v>
                </c:pt>
                <c:pt idx="193">
                  <c:v>-1.1088000000000155E-11</c:v>
                </c:pt>
                <c:pt idx="194">
                  <c:v>-1.0886000000000154E-11</c:v>
                </c:pt>
                <c:pt idx="195">
                  <c:v>-1.0685000000000153E-11</c:v>
                </c:pt>
                <c:pt idx="196">
                  <c:v>-1.0483000000000146E-11</c:v>
                </c:pt>
                <c:pt idx="197">
                  <c:v>-1.0282000000000145E-11</c:v>
                </c:pt>
                <c:pt idx="198">
                  <c:v>-1.0080000000000141E-11</c:v>
                </c:pt>
                <c:pt idx="199">
                  <c:v>-9.8784000000001498E-12</c:v>
                </c:pt>
                <c:pt idx="200">
                  <c:v>-9.6768000000001278E-12</c:v>
                </c:pt>
                <c:pt idx="201">
                  <c:v>-9.475200000000138E-12</c:v>
                </c:pt>
                <c:pt idx="202">
                  <c:v>-9.2736000000001224E-12</c:v>
                </c:pt>
                <c:pt idx="203">
                  <c:v>-9.0720000000001374E-12</c:v>
                </c:pt>
                <c:pt idx="204">
                  <c:v>-8.8704000000001525E-12</c:v>
                </c:pt>
                <c:pt idx="205">
                  <c:v>-8.6688000000000949E-12</c:v>
                </c:pt>
                <c:pt idx="206">
                  <c:v>-8.4672000000001084E-12</c:v>
                </c:pt>
                <c:pt idx="207">
                  <c:v>-8.2656000000001218E-12</c:v>
                </c:pt>
                <c:pt idx="208">
                  <c:v>-8.0640000000001094E-12</c:v>
                </c:pt>
                <c:pt idx="209">
                  <c:v>-7.8624000000000906E-12</c:v>
                </c:pt>
                <c:pt idx="210">
                  <c:v>-7.660800000000083E-12</c:v>
                </c:pt>
                <c:pt idx="211">
                  <c:v>-7.4592000000001159E-12</c:v>
                </c:pt>
                <c:pt idx="212">
                  <c:v>-7.2576000000000978E-12</c:v>
                </c:pt>
                <c:pt idx="213">
                  <c:v>-7.0560000000000935E-12</c:v>
                </c:pt>
                <c:pt idx="214">
                  <c:v>-6.8544000000000723E-12</c:v>
                </c:pt>
                <c:pt idx="215">
                  <c:v>-6.6528000000000736E-12</c:v>
                </c:pt>
                <c:pt idx="216">
                  <c:v>-6.4512000000001048E-12</c:v>
                </c:pt>
                <c:pt idx="217">
                  <c:v>-6.2496000000001013E-12</c:v>
                </c:pt>
                <c:pt idx="218">
                  <c:v>-6.0480000000000849E-12</c:v>
                </c:pt>
                <c:pt idx="219">
                  <c:v>-5.8464000000000798E-12</c:v>
                </c:pt>
                <c:pt idx="220">
                  <c:v>-5.6448000000000561E-12</c:v>
                </c:pt>
                <c:pt idx="221">
                  <c:v>-5.4432000000000946E-12</c:v>
                </c:pt>
                <c:pt idx="222">
                  <c:v>-5.2416000000000895E-12</c:v>
                </c:pt>
                <c:pt idx="223">
                  <c:v>-5.0400000000000714E-12</c:v>
                </c:pt>
                <c:pt idx="224">
                  <c:v>-4.8384000000000647E-12</c:v>
                </c:pt>
                <c:pt idx="225">
                  <c:v>-4.6368000000000644E-12</c:v>
                </c:pt>
                <c:pt idx="226">
                  <c:v>-4.4352000000000827E-12</c:v>
                </c:pt>
                <c:pt idx="227">
                  <c:v>-4.2336000000000768E-12</c:v>
                </c:pt>
                <c:pt idx="228">
                  <c:v>-4.0320000000000555E-12</c:v>
                </c:pt>
                <c:pt idx="229">
                  <c:v>-3.8304000000000447E-12</c:v>
                </c:pt>
                <c:pt idx="230">
                  <c:v>-3.6288000000000497E-12</c:v>
                </c:pt>
                <c:pt idx="231">
                  <c:v>-3.4272000000000466E-12</c:v>
                </c:pt>
                <c:pt idx="232">
                  <c:v>-3.2256000000000451E-12</c:v>
                </c:pt>
                <c:pt idx="233">
                  <c:v>-3.0240000000000445E-12</c:v>
                </c:pt>
                <c:pt idx="234">
                  <c:v>-2.8224000000000305E-12</c:v>
                </c:pt>
                <c:pt idx="235">
                  <c:v>-2.6208000000000367E-12</c:v>
                </c:pt>
                <c:pt idx="236">
                  <c:v>-2.5704000000000311E-12</c:v>
                </c:pt>
                <c:pt idx="237">
                  <c:v>-2.5200000000000369E-12</c:v>
                </c:pt>
                <c:pt idx="238">
                  <c:v>-2.4696000000000298E-12</c:v>
                </c:pt>
                <c:pt idx="239">
                  <c:v>-2.4192000000000255E-12</c:v>
                </c:pt>
                <c:pt idx="240">
                  <c:v>-2.3688000000000276E-12</c:v>
                </c:pt>
                <c:pt idx="241">
                  <c:v>-2.3184000000000245E-12</c:v>
                </c:pt>
                <c:pt idx="242">
                  <c:v>-2.2680000000000384E-12</c:v>
                </c:pt>
                <c:pt idx="243">
                  <c:v>-2.2176000000000317E-12</c:v>
                </c:pt>
                <c:pt idx="244">
                  <c:v>-2.1672000000000358E-12</c:v>
                </c:pt>
                <c:pt idx="245">
                  <c:v>-2.1168000000000206E-12</c:v>
                </c:pt>
                <c:pt idx="246">
                  <c:v>-2.066400000000024E-12</c:v>
                </c:pt>
                <c:pt idx="247">
                  <c:v>-2.0160000000000193E-12</c:v>
                </c:pt>
                <c:pt idx="248">
                  <c:v>-1.965600000000023E-12</c:v>
                </c:pt>
                <c:pt idx="249">
                  <c:v>-1.9152000000000212E-12</c:v>
                </c:pt>
                <c:pt idx="250">
                  <c:v>-1.8648000000000249E-12</c:v>
                </c:pt>
                <c:pt idx="251">
                  <c:v>-1.8144000000000251E-12</c:v>
                </c:pt>
                <c:pt idx="252">
                  <c:v>-1.7640000000000286E-12</c:v>
                </c:pt>
                <c:pt idx="253">
                  <c:v>-1.7136000000000229E-12</c:v>
                </c:pt>
                <c:pt idx="254">
                  <c:v>-1.663200000000023E-12</c:v>
                </c:pt>
                <c:pt idx="255">
                  <c:v>-1.6128000000000218E-12</c:v>
                </c:pt>
                <c:pt idx="256">
                  <c:v>-1.5624000000000219E-12</c:v>
                </c:pt>
                <c:pt idx="257">
                  <c:v>-1.5120000000000218E-12</c:v>
                </c:pt>
                <c:pt idx="258">
                  <c:v>-1.4616000000000161E-12</c:v>
                </c:pt>
                <c:pt idx="259">
                  <c:v>-1.4112000000000146E-12</c:v>
                </c:pt>
                <c:pt idx="260">
                  <c:v>-1.3608000000000188E-12</c:v>
                </c:pt>
                <c:pt idx="261">
                  <c:v>-1.3104000000000183E-12</c:v>
                </c:pt>
                <c:pt idx="262">
                  <c:v>-1.2600000000000175E-12</c:v>
                </c:pt>
                <c:pt idx="263">
                  <c:v>-1.2096000000000117E-12</c:v>
                </c:pt>
                <c:pt idx="264">
                  <c:v>-1.1592000000000167E-12</c:v>
                </c:pt>
                <c:pt idx="265">
                  <c:v>-1.108800000000016E-12</c:v>
                </c:pt>
                <c:pt idx="266">
                  <c:v>-1.0584000000000144E-12</c:v>
                </c:pt>
                <c:pt idx="267">
                  <c:v>-1.0080000000000145E-12</c:v>
                </c:pt>
                <c:pt idx="268">
                  <c:v>-9.5760000000001523E-13</c:v>
                </c:pt>
                <c:pt idx="269">
                  <c:v>-9.0720000000001526E-13</c:v>
                </c:pt>
                <c:pt idx="270">
                  <c:v>-8.5680000000001135E-13</c:v>
                </c:pt>
                <c:pt idx="271">
                  <c:v>-8.0640000000001209E-13</c:v>
                </c:pt>
                <c:pt idx="272">
                  <c:v>-7.5600000000001051E-13</c:v>
                </c:pt>
                <c:pt idx="273">
                  <c:v>-7.0560000000001075E-13</c:v>
                </c:pt>
                <c:pt idx="274">
                  <c:v>-6.5520000000000896E-13</c:v>
                </c:pt>
                <c:pt idx="275">
                  <c:v>-6.048000000000093E-13</c:v>
                </c:pt>
                <c:pt idx="276">
                  <c:v>-5.5440000000000751E-13</c:v>
                </c:pt>
                <c:pt idx="277">
                  <c:v>-5.0400000000000734E-13</c:v>
                </c:pt>
                <c:pt idx="278">
                  <c:v>-4.5360000000000808E-13</c:v>
                </c:pt>
                <c:pt idx="279">
                  <c:v>-4.0320000000000605E-13</c:v>
                </c:pt>
                <c:pt idx="280">
                  <c:v>-3.5280000000000557E-13</c:v>
                </c:pt>
                <c:pt idx="281">
                  <c:v>-3.024000000000049E-13</c:v>
                </c:pt>
                <c:pt idx="282">
                  <c:v>-2.5200000000000408E-13</c:v>
                </c:pt>
                <c:pt idx="283">
                  <c:v>-2.0160000000000227E-13</c:v>
                </c:pt>
                <c:pt idx="284">
                  <c:v>-1.5120000000000225E-13</c:v>
                </c:pt>
                <c:pt idx="285">
                  <c:v>-1.0080000000000155E-13</c:v>
                </c:pt>
                <c:pt idx="286">
                  <c:v>-5.0400000000000901E-14</c:v>
                </c:pt>
                <c:pt idx="287">
                  <c:v>0</c:v>
                </c:pt>
                <c:pt idx="288">
                  <c:v>5.0400000000000901E-14</c:v>
                </c:pt>
                <c:pt idx="289">
                  <c:v>1.0080000000000155E-13</c:v>
                </c:pt>
                <c:pt idx="290">
                  <c:v>1.5120000000000225E-13</c:v>
                </c:pt>
                <c:pt idx="291">
                  <c:v>2.0160000000000227E-13</c:v>
                </c:pt>
                <c:pt idx="292">
                  <c:v>2.5200000000000408E-13</c:v>
                </c:pt>
                <c:pt idx="293">
                  <c:v>3.024000000000049E-13</c:v>
                </c:pt>
                <c:pt idx="294">
                  <c:v>3.5280000000000557E-13</c:v>
                </c:pt>
                <c:pt idx="295">
                  <c:v>4.0320000000000605E-13</c:v>
                </c:pt>
                <c:pt idx="296">
                  <c:v>4.5360000000000808E-13</c:v>
                </c:pt>
                <c:pt idx="297">
                  <c:v>5.0400000000000734E-13</c:v>
                </c:pt>
                <c:pt idx="298">
                  <c:v>5.5440000000000751E-13</c:v>
                </c:pt>
                <c:pt idx="299">
                  <c:v>6.048000000000093E-13</c:v>
                </c:pt>
                <c:pt idx="300">
                  <c:v>6.5520000000000896E-13</c:v>
                </c:pt>
                <c:pt idx="301">
                  <c:v>7.0560000000001075E-13</c:v>
                </c:pt>
                <c:pt idx="302">
                  <c:v>7.5600000000001051E-13</c:v>
                </c:pt>
                <c:pt idx="303">
                  <c:v>8.0640000000001209E-13</c:v>
                </c:pt>
                <c:pt idx="304">
                  <c:v>8.5680000000001135E-13</c:v>
                </c:pt>
                <c:pt idx="305">
                  <c:v>9.0720000000001526E-13</c:v>
                </c:pt>
                <c:pt idx="306">
                  <c:v>9.5760000000001523E-13</c:v>
                </c:pt>
                <c:pt idx="307">
                  <c:v>1.0080000000000145E-12</c:v>
                </c:pt>
                <c:pt idx="308">
                  <c:v>1.0584000000000144E-12</c:v>
                </c:pt>
                <c:pt idx="309">
                  <c:v>1.108800000000016E-12</c:v>
                </c:pt>
                <c:pt idx="310">
                  <c:v>1.1592000000000167E-12</c:v>
                </c:pt>
                <c:pt idx="311">
                  <c:v>1.2096000000000117E-12</c:v>
                </c:pt>
                <c:pt idx="312">
                  <c:v>1.2600000000000175E-12</c:v>
                </c:pt>
                <c:pt idx="313">
                  <c:v>1.3104000000000183E-12</c:v>
                </c:pt>
                <c:pt idx="314">
                  <c:v>1.3608000000000188E-12</c:v>
                </c:pt>
                <c:pt idx="315">
                  <c:v>1.4112000000000146E-12</c:v>
                </c:pt>
                <c:pt idx="316">
                  <c:v>1.4616000000000161E-12</c:v>
                </c:pt>
                <c:pt idx="317">
                  <c:v>1.5120000000000218E-12</c:v>
                </c:pt>
                <c:pt idx="318">
                  <c:v>1.5624000000000219E-12</c:v>
                </c:pt>
                <c:pt idx="319">
                  <c:v>1.6128000000000218E-12</c:v>
                </c:pt>
                <c:pt idx="320">
                  <c:v>1.663200000000023E-12</c:v>
                </c:pt>
                <c:pt idx="321">
                  <c:v>1.7136000000000229E-12</c:v>
                </c:pt>
                <c:pt idx="322">
                  <c:v>1.7640000000000286E-12</c:v>
                </c:pt>
                <c:pt idx="323">
                  <c:v>1.8144000000000251E-12</c:v>
                </c:pt>
                <c:pt idx="324">
                  <c:v>1.8648000000000249E-12</c:v>
                </c:pt>
                <c:pt idx="325">
                  <c:v>1.9152000000000212E-12</c:v>
                </c:pt>
                <c:pt idx="326">
                  <c:v>1.965600000000023E-12</c:v>
                </c:pt>
                <c:pt idx="327">
                  <c:v>2.0160000000000193E-12</c:v>
                </c:pt>
                <c:pt idx="328">
                  <c:v>2.066400000000024E-12</c:v>
                </c:pt>
                <c:pt idx="329">
                  <c:v>2.1168000000000206E-12</c:v>
                </c:pt>
                <c:pt idx="330">
                  <c:v>2.1672000000000358E-12</c:v>
                </c:pt>
                <c:pt idx="331">
                  <c:v>2.2176000000000317E-12</c:v>
                </c:pt>
                <c:pt idx="332">
                  <c:v>2.4192000000000255E-12</c:v>
                </c:pt>
                <c:pt idx="333">
                  <c:v>2.6208000000000367E-12</c:v>
                </c:pt>
                <c:pt idx="334">
                  <c:v>2.8224000000000305E-12</c:v>
                </c:pt>
                <c:pt idx="335">
                  <c:v>3.0240000000000445E-12</c:v>
                </c:pt>
                <c:pt idx="336">
                  <c:v>3.2256000000000451E-12</c:v>
                </c:pt>
                <c:pt idx="337">
                  <c:v>3.4272000000000466E-12</c:v>
                </c:pt>
                <c:pt idx="338">
                  <c:v>3.6288000000000497E-12</c:v>
                </c:pt>
                <c:pt idx="339">
                  <c:v>3.8304000000000447E-12</c:v>
                </c:pt>
                <c:pt idx="340">
                  <c:v>4.0320000000000555E-12</c:v>
                </c:pt>
                <c:pt idx="341">
                  <c:v>4.2336000000000768E-12</c:v>
                </c:pt>
                <c:pt idx="342">
                  <c:v>4.4352000000000827E-12</c:v>
                </c:pt>
                <c:pt idx="343">
                  <c:v>4.6368000000000644E-12</c:v>
                </c:pt>
                <c:pt idx="344">
                  <c:v>4.8384000000000647E-12</c:v>
                </c:pt>
                <c:pt idx="345">
                  <c:v>5.0400000000000714E-12</c:v>
                </c:pt>
              </c:numCache>
            </c:numRef>
          </c:xVal>
          <c:yVal>
            <c:numRef>
              <c:f>'contrast best data'!$B$1:$B$998</c:f>
              <c:numCache>
                <c:formatCode>0.00E+00</c:formatCode>
                <c:ptCount val="998"/>
                <c:pt idx="0">
                  <c:v>5.6023000000000353E-6</c:v>
                </c:pt>
                <c:pt idx="1">
                  <c:v>6.7195000000000574E-6</c:v>
                </c:pt>
                <c:pt idx="2">
                  <c:v>3.4883000000000344E-6</c:v>
                </c:pt>
                <c:pt idx="3">
                  <c:v>6.3034000000000505E-6</c:v>
                </c:pt>
                <c:pt idx="4">
                  <c:v>4.5343000000000381E-6</c:v>
                </c:pt>
                <c:pt idx="5">
                  <c:v>4.2782000000000576E-6</c:v>
                </c:pt>
                <c:pt idx="6">
                  <c:v>2.9410000000000236E-6</c:v>
                </c:pt>
                <c:pt idx="7">
                  <c:v>4.1220000000000014E-6</c:v>
                </c:pt>
                <c:pt idx="8">
                  <c:v>3.6063000000000319E-6</c:v>
                </c:pt>
                <c:pt idx="9">
                  <c:v>4.6265000000000124E-6</c:v>
                </c:pt>
                <c:pt idx="10">
                  <c:v>4.3926000000000323E-6</c:v>
                </c:pt>
                <c:pt idx="11">
                  <c:v>4.564200000000024E-6</c:v>
                </c:pt>
                <c:pt idx="12">
                  <c:v>5.6911000000000411E-6</c:v>
                </c:pt>
                <c:pt idx="13">
                  <c:v>6.523700000000049E-6</c:v>
                </c:pt>
                <c:pt idx="14">
                  <c:v>3.694800000000029E-6</c:v>
                </c:pt>
                <c:pt idx="15">
                  <c:v>5.900100000000053E-6</c:v>
                </c:pt>
                <c:pt idx="16">
                  <c:v>4.1801000000000034E-6</c:v>
                </c:pt>
                <c:pt idx="17">
                  <c:v>5.8349000000000337E-6</c:v>
                </c:pt>
                <c:pt idx="18">
                  <c:v>4.9119000000000436E-6</c:v>
                </c:pt>
                <c:pt idx="19">
                  <c:v>2.9076000000000241E-6</c:v>
                </c:pt>
                <c:pt idx="20">
                  <c:v>5.1729000000000297E-6</c:v>
                </c:pt>
                <c:pt idx="21">
                  <c:v>3.7130000000000342E-6</c:v>
                </c:pt>
                <c:pt idx="22">
                  <c:v>7.0541000000000381E-6</c:v>
                </c:pt>
                <c:pt idx="23">
                  <c:v>4.9095000000000518E-6</c:v>
                </c:pt>
                <c:pt idx="24">
                  <c:v>3.4188000000000222E-6</c:v>
                </c:pt>
                <c:pt idx="25">
                  <c:v>8.6012000000000067E-6</c:v>
                </c:pt>
                <c:pt idx="26">
                  <c:v>4.9940000000000355E-6</c:v>
                </c:pt>
                <c:pt idx="27">
                  <c:v>7.1735000000000542E-6</c:v>
                </c:pt>
                <c:pt idx="28">
                  <c:v>3.5308000000000243E-6</c:v>
                </c:pt>
                <c:pt idx="29">
                  <c:v>3.7855000000000398E-6</c:v>
                </c:pt>
                <c:pt idx="30">
                  <c:v>3.31040000000002E-6</c:v>
                </c:pt>
                <c:pt idx="31">
                  <c:v>4.9741000000000402E-6</c:v>
                </c:pt>
                <c:pt idx="32">
                  <c:v>6.8425000000000425E-6</c:v>
                </c:pt>
                <c:pt idx="33">
                  <c:v>4.5332000000000568E-6</c:v>
                </c:pt>
                <c:pt idx="34">
                  <c:v>3.6947000000000351E-6</c:v>
                </c:pt>
                <c:pt idx="35">
                  <c:v>5.6793000000000601E-6</c:v>
                </c:pt>
                <c:pt idx="36">
                  <c:v>4.2862000000000548E-6</c:v>
                </c:pt>
                <c:pt idx="37">
                  <c:v>4.9657000000000438E-6</c:v>
                </c:pt>
                <c:pt idx="38">
                  <c:v>6.6617000000000501E-6</c:v>
                </c:pt>
                <c:pt idx="39">
                  <c:v>7.5441000000000495E-6</c:v>
                </c:pt>
                <c:pt idx="40">
                  <c:v>4.375100000000032E-6</c:v>
                </c:pt>
                <c:pt idx="41">
                  <c:v>4.8729000000000241E-6</c:v>
                </c:pt>
                <c:pt idx="42">
                  <c:v>8.871300000000067E-6</c:v>
                </c:pt>
                <c:pt idx="43">
                  <c:v>5.2767000000000599E-6</c:v>
                </c:pt>
                <c:pt idx="44">
                  <c:v>8.0294000000000777E-6</c:v>
                </c:pt>
                <c:pt idx="45">
                  <c:v>7.20250000000005E-6</c:v>
                </c:pt>
                <c:pt idx="46">
                  <c:v>4.1766000000000491E-6</c:v>
                </c:pt>
                <c:pt idx="47">
                  <c:v>5.4689000000000375E-6</c:v>
                </c:pt>
                <c:pt idx="48">
                  <c:v>5.0235000000000231E-6</c:v>
                </c:pt>
                <c:pt idx="49">
                  <c:v>1.9258000000000207E-12</c:v>
                </c:pt>
                <c:pt idx="50">
                  <c:v>4.2231000000000473E-12</c:v>
                </c:pt>
                <c:pt idx="51">
                  <c:v>5.2061000000000757E-12</c:v>
                </c:pt>
                <c:pt idx="52">
                  <c:v>3.8629000000000497E-12</c:v>
                </c:pt>
                <c:pt idx="53">
                  <c:v>1.9773000000000239E-12</c:v>
                </c:pt>
                <c:pt idx="54">
                  <c:v>2.0509000000000279E-12</c:v>
                </c:pt>
                <c:pt idx="55">
                  <c:v>8.2262000000000247E-6</c:v>
                </c:pt>
                <c:pt idx="56">
                  <c:v>6.6460000000000521E-6</c:v>
                </c:pt>
                <c:pt idx="57">
                  <c:v>5.7240000000000311E-6</c:v>
                </c:pt>
                <c:pt idx="58">
                  <c:v>4.1895000000000274E-6</c:v>
                </c:pt>
                <c:pt idx="59">
                  <c:v>6.8666000000000547E-6</c:v>
                </c:pt>
                <c:pt idx="60">
                  <c:v>5.8054000000000419E-6</c:v>
                </c:pt>
                <c:pt idx="61">
                  <c:v>4.9444000000000411E-6</c:v>
                </c:pt>
                <c:pt idx="62">
                  <c:v>4.1343000000000207E-6</c:v>
                </c:pt>
                <c:pt idx="63">
                  <c:v>5.6774000000000373E-6</c:v>
                </c:pt>
                <c:pt idx="64">
                  <c:v>6.397000000000038E-6</c:v>
                </c:pt>
                <c:pt idx="65">
                  <c:v>5.785500000000049E-6</c:v>
                </c:pt>
                <c:pt idx="66">
                  <c:v>6.0730000000000586E-6</c:v>
                </c:pt>
                <c:pt idx="67">
                  <c:v>5.3285000000000134E-6</c:v>
                </c:pt>
                <c:pt idx="68">
                  <c:v>6.6025000000000355E-6</c:v>
                </c:pt>
                <c:pt idx="69">
                  <c:v>4.0907000000000318E-6</c:v>
                </c:pt>
                <c:pt idx="70">
                  <c:v>4.9416000000000638E-6</c:v>
                </c:pt>
                <c:pt idx="71">
                  <c:v>5.997900000000043E-6</c:v>
                </c:pt>
                <c:pt idx="72">
                  <c:v>5.9600000000000471E-6</c:v>
                </c:pt>
                <c:pt idx="73">
                  <c:v>5.0941000000000212E-6</c:v>
                </c:pt>
                <c:pt idx="74">
                  <c:v>6.53950000000006E-6</c:v>
                </c:pt>
                <c:pt idx="75">
                  <c:v>6.6629000000000222E-6</c:v>
                </c:pt>
                <c:pt idx="76">
                  <c:v>5.074400000000039E-6</c:v>
                </c:pt>
                <c:pt idx="77">
                  <c:v>6.0870000000000427E-6</c:v>
                </c:pt>
                <c:pt idx="78">
                  <c:v>5.0850000000000419E-6</c:v>
                </c:pt>
                <c:pt idx="79">
                  <c:v>6.7932000000000691E-6</c:v>
                </c:pt>
                <c:pt idx="80">
                  <c:v>5.9414000000000639E-6</c:v>
                </c:pt>
                <c:pt idx="81">
                  <c:v>4.1393000000000427E-6</c:v>
                </c:pt>
                <c:pt idx="82">
                  <c:v>5.6011000000000428E-6</c:v>
                </c:pt>
                <c:pt idx="83">
                  <c:v>4.5230000000000302E-6</c:v>
                </c:pt>
                <c:pt idx="84">
                  <c:v>6.5661000000000454E-6</c:v>
                </c:pt>
                <c:pt idx="85">
                  <c:v>6.7277000000000491E-6</c:v>
                </c:pt>
                <c:pt idx="86">
                  <c:v>3.208400000000031E-6</c:v>
                </c:pt>
                <c:pt idx="87">
                  <c:v>3.1182000000000255E-6</c:v>
                </c:pt>
                <c:pt idx="88">
                  <c:v>5.0936000000000489E-6</c:v>
                </c:pt>
                <c:pt idx="89">
                  <c:v>7.3923000000000537E-6</c:v>
                </c:pt>
                <c:pt idx="90">
                  <c:v>7.3543000000000492E-6</c:v>
                </c:pt>
                <c:pt idx="91">
                  <c:v>4.0600000000000213E-6</c:v>
                </c:pt>
                <c:pt idx="92">
                  <c:v>3.8930000000000303E-6</c:v>
                </c:pt>
                <c:pt idx="93">
                  <c:v>6.0967000000000546E-6</c:v>
                </c:pt>
                <c:pt idx="94">
                  <c:v>4.4581000000000353E-6</c:v>
                </c:pt>
                <c:pt idx="95">
                  <c:v>5.6172000000000349E-6</c:v>
                </c:pt>
                <c:pt idx="96">
                  <c:v>6.2359000000000499E-6</c:v>
                </c:pt>
                <c:pt idx="97">
                  <c:v>4.8555000000000114E-6</c:v>
                </c:pt>
                <c:pt idx="98">
                  <c:v>5.1624000000000024E-6</c:v>
                </c:pt>
                <c:pt idx="99">
                  <c:v>5.2303000000000548E-6</c:v>
                </c:pt>
                <c:pt idx="100">
                  <c:v>3.5938000000000286E-6</c:v>
                </c:pt>
                <c:pt idx="101">
                  <c:v>5.4944000000000401E-6</c:v>
                </c:pt>
                <c:pt idx="102">
                  <c:v>6.5747000000000541E-6</c:v>
                </c:pt>
                <c:pt idx="103">
                  <c:v>8.9274000000000782E-6</c:v>
                </c:pt>
                <c:pt idx="104">
                  <c:v>4.8454000000000307E-6</c:v>
                </c:pt>
                <c:pt idx="105">
                  <c:v>7.1279000000000271E-6</c:v>
                </c:pt>
                <c:pt idx="106">
                  <c:v>4.6848000000000123E-6</c:v>
                </c:pt>
                <c:pt idx="107">
                  <c:v>7.3780000000000639E-6</c:v>
                </c:pt>
                <c:pt idx="108">
                  <c:v>6.3184000000000419E-6</c:v>
                </c:pt>
                <c:pt idx="109">
                  <c:v>6.4371000000000573E-6</c:v>
                </c:pt>
                <c:pt idx="110">
                  <c:v>6.1637000000000398E-6</c:v>
                </c:pt>
                <c:pt idx="111">
                  <c:v>5.3579000000000034E-6</c:v>
                </c:pt>
                <c:pt idx="112">
                  <c:v>3.510400000000024E-6</c:v>
                </c:pt>
                <c:pt idx="113">
                  <c:v>6.954900000000045E-6</c:v>
                </c:pt>
                <c:pt idx="114">
                  <c:v>7.485500000000065E-6</c:v>
                </c:pt>
                <c:pt idx="115">
                  <c:v>5.459700000000058E-6</c:v>
                </c:pt>
                <c:pt idx="116">
                  <c:v>4.0971000000000094E-6</c:v>
                </c:pt>
                <c:pt idx="117">
                  <c:v>5.805200000000049E-6</c:v>
                </c:pt>
                <c:pt idx="118">
                  <c:v>7.2764000000000732E-6</c:v>
                </c:pt>
                <c:pt idx="119">
                  <c:v>6.6730000000000537E-6</c:v>
                </c:pt>
                <c:pt idx="120">
                  <c:v>7.0041000000000428E-6</c:v>
                </c:pt>
                <c:pt idx="121">
                  <c:v>5.4717000000000699E-6</c:v>
                </c:pt>
                <c:pt idx="122">
                  <c:v>7.4602000000000705E-6</c:v>
                </c:pt>
                <c:pt idx="123">
                  <c:v>6.1847000000000375E-6</c:v>
                </c:pt>
                <c:pt idx="124">
                  <c:v>5.4382000000000676E-6</c:v>
                </c:pt>
                <c:pt idx="125">
                  <c:v>4.9400000000000518E-6</c:v>
                </c:pt>
                <c:pt idx="126">
                  <c:v>6.0876000000000542E-6</c:v>
                </c:pt>
                <c:pt idx="127">
                  <c:v>5.9533000000000604E-6</c:v>
                </c:pt>
                <c:pt idx="128">
                  <c:v>9.251700000000071E-6</c:v>
                </c:pt>
                <c:pt idx="129">
                  <c:v>4.0760000000000436E-6</c:v>
                </c:pt>
                <c:pt idx="130">
                  <c:v>6.1467000000000516E-6</c:v>
                </c:pt>
                <c:pt idx="131">
                  <c:v>7.4607000000000639E-6</c:v>
                </c:pt>
                <c:pt idx="132">
                  <c:v>4.6132000000000391E-6</c:v>
                </c:pt>
                <c:pt idx="133">
                  <c:v>4.9719000000000574E-6</c:v>
                </c:pt>
                <c:pt idx="134">
                  <c:v>8.113500000000074E-6</c:v>
                </c:pt>
                <c:pt idx="135">
                  <c:v>6.182300000000045E-6</c:v>
                </c:pt>
                <c:pt idx="136">
                  <c:v>7.4564000000000689E-6</c:v>
                </c:pt>
                <c:pt idx="137">
                  <c:v>5.1908000000000241E-6</c:v>
                </c:pt>
                <c:pt idx="138">
                  <c:v>7.4540000000000577E-6</c:v>
                </c:pt>
                <c:pt idx="139">
                  <c:v>7.9410000000000803E-6</c:v>
                </c:pt>
                <c:pt idx="140">
                  <c:v>5.2298000000000427E-6</c:v>
                </c:pt>
                <c:pt idx="141">
                  <c:v>5.0108000000000334E-6</c:v>
                </c:pt>
                <c:pt idx="142">
                  <c:v>6.013800000000049E-6</c:v>
                </c:pt>
                <c:pt idx="143">
                  <c:v>8.0509000000000774E-6</c:v>
                </c:pt>
                <c:pt idx="144">
                  <c:v>6.80730000000005E-6</c:v>
                </c:pt>
                <c:pt idx="145">
                  <c:v>6.5177000000000426E-6</c:v>
                </c:pt>
                <c:pt idx="146">
                  <c:v>6.4865000000000649E-6</c:v>
                </c:pt>
                <c:pt idx="147">
                  <c:v>7.0192000000000699E-6</c:v>
                </c:pt>
                <c:pt idx="148">
                  <c:v>7.8594000000000623E-6</c:v>
                </c:pt>
                <c:pt idx="149">
                  <c:v>7.5962000000000765E-6</c:v>
                </c:pt>
                <c:pt idx="150">
                  <c:v>5.4499000000000526E-6</c:v>
                </c:pt>
                <c:pt idx="151">
                  <c:v>8.4042000000000575E-6</c:v>
                </c:pt>
                <c:pt idx="152">
                  <c:v>8.1208000000000409E-6</c:v>
                </c:pt>
                <c:pt idx="153">
                  <c:v>6.8861000000000542E-6</c:v>
                </c:pt>
                <c:pt idx="154">
                  <c:v>8.4189000000000068E-6</c:v>
                </c:pt>
                <c:pt idx="155">
                  <c:v>5.8734000000000521E-6</c:v>
                </c:pt>
                <c:pt idx="156">
                  <c:v>6.8194000000000537E-6</c:v>
                </c:pt>
                <c:pt idx="157">
                  <c:v>6.8749000000000407E-6</c:v>
                </c:pt>
                <c:pt idx="158">
                  <c:v>3.9634000000000365E-6</c:v>
                </c:pt>
                <c:pt idx="159">
                  <c:v>7.1409000000000454E-6</c:v>
                </c:pt>
                <c:pt idx="160">
                  <c:v>6.4208000000000504E-6</c:v>
                </c:pt>
                <c:pt idx="161">
                  <c:v>7.2798000000000747E-6</c:v>
                </c:pt>
                <c:pt idx="162">
                  <c:v>8.5591000000000838E-6</c:v>
                </c:pt>
                <c:pt idx="163">
                  <c:v>6.5212000000000639E-6</c:v>
                </c:pt>
                <c:pt idx="164">
                  <c:v>4.0814000000000428E-6</c:v>
                </c:pt>
                <c:pt idx="165">
                  <c:v>8.4947000000000645E-6</c:v>
                </c:pt>
                <c:pt idx="166">
                  <c:v>4.7649000000000024E-6</c:v>
                </c:pt>
                <c:pt idx="167">
                  <c:v>3.8757000000000254E-6</c:v>
                </c:pt>
                <c:pt idx="168">
                  <c:v>6.9814000000000726E-6</c:v>
                </c:pt>
                <c:pt idx="169">
                  <c:v>5.8482000000000519E-6</c:v>
                </c:pt>
                <c:pt idx="170">
                  <c:v>6.0182000000000519E-6</c:v>
                </c:pt>
                <c:pt idx="171">
                  <c:v>5.748400000000049E-6</c:v>
                </c:pt>
                <c:pt idx="172">
                  <c:v>4.9574000000000366E-6</c:v>
                </c:pt>
                <c:pt idx="173">
                  <c:v>6.7399000000000691E-6</c:v>
                </c:pt>
                <c:pt idx="174">
                  <c:v>4.5355000000000348E-6</c:v>
                </c:pt>
                <c:pt idx="175">
                  <c:v>5.9225000000000352E-6</c:v>
                </c:pt>
                <c:pt idx="176">
                  <c:v>6.5096000000000689E-6</c:v>
                </c:pt>
                <c:pt idx="177">
                  <c:v>1.0688000000000098E-5</c:v>
                </c:pt>
                <c:pt idx="178">
                  <c:v>1.0557000000000067E-5</c:v>
                </c:pt>
                <c:pt idx="179">
                  <c:v>9.069100000000084E-6</c:v>
                </c:pt>
                <c:pt idx="180">
                  <c:v>9.2459000000000481E-6</c:v>
                </c:pt>
                <c:pt idx="181">
                  <c:v>6.9742000000000729E-6</c:v>
                </c:pt>
                <c:pt idx="182">
                  <c:v>7.0692000000000652E-6</c:v>
                </c:pt>
                <c:pt idx="183">
                  <c:v>1.0070000000000071E-5</c:v>
                </c:pt>
                <c:pt idx="184">
                  <c:v>9.3354000000001106E-6</c:v>
                </c:pt>
                <c:pt idx="185">
                  <c:v>6.9033000000000699E-6</c:v>
                </c:pt>
                <c:pt idx="186">
                  <c:v>7.2323000000000705E-6</c:v>
                </c:pt>
                <c:pt idx="187">
                  <c:v>7.7831000000000712E-6</c:v>
                </c:pt>
                <c:pt idx="188">
                  <c:v>7.1463000000000615E-6</c:v>
                </c:pt>
                <c:pt idx="189">
                  <c:v>8.518600000000056E-6</c:v>
                </c:pt>
                <c:pt idx="190">
                  <c:v>1.0043000000000095E-5</c:v>
                </c:pt>
                <c:pt idx="191">
                  <c:v>8.5333000000000425E-6</c:v>
                </c:pt>
                <c:pt idx="192">
                  <c:v>6.9867000000000766E-6</c:v>
                </c:pt>
                <c:pt idx="193">
                  <c:v>9.2710000000000591E-6</c:v>
                </c:pt>
                <c:pt idx="194">
                  <c:v>9.5805000000001008E-6</c:v>
                </c:pt>
                <c:pt idx="195">
                  <c:v>1.0014000000000052E-5</c:v>
                </c:pt>
                <c:pt idx="196">
                  <c:v>5.6296000000000469E-6</c:v>
                </c:pt>
                <c:pt idx="197">
                  <c:v>1.0988000000000104E-5</c:v>
                </c:pt>
                <c:pt idx="198">
                  <c:v>6.9632000000000691E-6</c:v>
                </c:pt>
                <c:pt idx="199">
                  <c:v>4.5510000000000425E-6</c:v>
                </c:pt>
                <c:pt idx="200">
                  <c:v>9.5405000000000741E-6</c:v>
                </c:pt>
                <c:pt idx="201">
                  <c:v>9.0680000000000562E-6</c:v>
                </c:pt>
                <c:pt idx="202">
                  <c:v>6.3014000000000537E-6</c:v>
                </c:pt>
                <c:pt idx="203">
                  <c:v>7.2769000000000692E-6</c:v>
                </c:pt>
                <c:pt idx="204">
                  <c:v>8.2427000000000575E-6</c:v>
                </c:pt>
                <c:pt idx="205">
                  <c:v>6.9650000000000519E-6</c:v>
                </c:pt>
                <c:pt idx="206">
                  <c:v>1.1721000000000144E-5</c:v>
                </c:pt>
                <c:pt idx="207">
                  <c:v>1.2676000000000083E-5</c:v>
                </c:pt>
                <c:pt idx="208">
                  <c:v>6.6512000000000601E-6</c:v>
                </c:pt>
                <c:pt idx="209">
                  <c:v>9.5513000000000656E-6</c:v>
                </c:pt>
                <c:pt idx="210">
                  <c:v>8.5720000000000867E-6</c:v>
                </c:pt>
                <c:pt idx="211">
                  <c:v>7.5282000000000612E-6</c:v>
                </c:pt>
                <c:pt idx="212">
                  <c:v>8.0688000000000268E-6</c:v>
                </c:pt>
                <c:pt idx="213">
                  <c:v>9.2578000000000691E-6</c:v>
                </c:pt>
                <c:pt idx="214">
                  <c:v>6.0422000000000537E-6</c:v>
                </c:pt>
                <c:pt idx="215">
                  <c:v>1.3211000000000108E-5</c:v>
                </c:pt>
                <c:pt idx="216">
                  <c:v>8.7588000000000575E-6</c:v>
                </c:pt>
                <c:pt idx="217">
                  <c:v>9.2124000000000865E-6</c:v>
                </c:pt>
                <c:pt idx="218">
                  <c:v>5.832100000000042E-6</c:v>
                </c:pt>
                <c:pt idx="219">
                  <c:v>1.1117000000000083E-5</c:v>
                </c:pt>
                <c:pt idx="220">
                  <c:v>7.3229000000000354E-6</c:v>
                </c:pt>
                <c:pt idx="221">
                  <c:v>7.3354000000000602E-6</c:v>
                </c:pt>
                <c:pt idx="222">
                  <c:v>6.0879000000000387E-6</c:v>
                </c:pt>
                <c:pt idx="223">
                  <c:v>1.0707000000000092E-5</c:v>
                </c:pt>
                <c:pt idx="224">
                  <c:v>1.088400000000011E-5</c:v>
                </c:pt>
                <c:pt idx="225">
                  <c:v>8.2213000000000004E-6</c:v>
                </c:pt>
                <c:pt idx="226">
                  <c:v>8.2187000000000048E-6</c:v>
                </c:pt>
                <c:pt idx="227">
                  <c:v>5.0801000000000371E-6</c:v>
                </c:pt>
                <c:pt idx="228">
                  <c:v>5.1547000000000194E-6</c:v>
                </c:pt>
                <c:pt idx="229">
                  <c:v>7.4523000000000675E-6</c:v>
                </c:pt>
                <c:pt idx="230">
                  <c:v>5.4258000000000404E-6</c:v>
                </c:pt>
                <c:pt idx="231">
                  <c:v>1.2614000000000088E-5</c:v>
                </c:pt>
                <c:pt idx="232">
                  <c:v>1.2033000000000069E-5</c:v>
                </c:pt>
                <c:pt idx="233">
                  <c:v>8.3524000000001354E-6</c:v>
                </c:pt>
                <c:pt idx="234">
                  <c:v>1.3006000000000133E-5</c:v>
                </c:pt>
                <c:pt idx="235">
                  <c:v>1.0942000000000123E-5</c:v>
                </c:pt>
                <c:pt idx="236">
                  <c:v>1.0054000000000057E-5</c:v>
                </c:pt>
                <c:pt idx="237">
                  <c:v>9.1227000000000745E-6</c:v>
                </c:pt>
                <c:pt idx="238">
                  <c:v>9.026200000000056E-6</c:v>
                </c:pt>
                <c:pt idx="239">
                  <c:v>6.3529000000000328E-6</c:v>
                </c:pt>
                <c:pt idx="240">
                  <c:v>8.8390000000000826E-6</c:v>
                </c:pt>
                <c:pt idx="241">
                  <c:v>8.9266000000000781E-6</c:v>
                </c:pt>
                <c:pt idx="242">
                  <c:v>8.5855000000001044E-6</c:v>
                </c:pt>
                <c:pt idx="243">
                  <c:v>1.0204000000000089E-5</c:v>
                </c:pt>
                <c:pt idx="244">
                  <c:v>1.1919000000000104E-5</c:v>
                </c:pt>
                <c:pt idx="245">
                  <c:v>7.656500000000046E-6</c:v>
                </c:pt>
                <c:pt idx="246">
                  <c:v>1.306100000000014E-5</c:v>
                </c:pt>
                <c:pt idx="247">
                  <c:v>1.3953000000000131E-5</c:v>
                </c:pt>
                <c:pt idx="248">
                  <c:v>1.8458000000000137E-5</c:v>
                </c:pt>
                <c:pt idx="249">
                  <c:v>1.47350000000001E-5</c:v>
                </c:pt>
                <c:pt idx="250">
                  <c:v>1.0565000000000105E-5</c:v>
                </c:pt>
                <c:pt idx="251">
                  <c:v>1.2087000000000088E-5</c:v>
                </c:pt>
                <c:pt idx="252">
                  <c:v>1.2907000000000114E-5</c:v>
                </c:pt>
                <c:pt idx="253">
                  <c:v>1.6431000000000141E-5</c:v>
                </c:pt>
                <c:pt idx="254">
                  <c:v>1.2118000000000061E-5</c:v>
                </c:pt>
                <c:pt idx="255">
                  <c:v>2.190600000000019E-5</c:v>
                </c:pt>
                <c:pt idx="256">
                  <c:v>1.6452000000000147E-5</c:v>
                </c:pt>
                <c:pt idx="257">
                  <c:v>1.9674000000000147E-5</c:v>
                </c:pt>
                <c:pt idx="258">
                  <c:v>1.7299000000000144E-5</c:v>
                </c:pt>
                <c:pt idx="259">
                  <c:v>1.6344000000000157E-5</c:v>
                </c:pt>
                <c:pt idx="260">
                  <c:v>1.6729000000000151E-5</c:v>
                </c:pt>
                <c:pt idx="261">
                  <c:v>2.252800000000012E-5</c:v>
                </c:pt>
                <c:pt idx="262">
                  <c:v>2.0239000000000261E-5</c:v>
                </c:pt>
                <c:pt idx="263">
                  <c:v>1.9443000000000159E-5</c:v>
                </c:pt>
                <c:pt idx="264">
                  <c:v>2.4490000000000201E-5</c:v>
                </c:pt>
                <c:pt idx="265">
                  <c:v>2.9129000000000181E-5</c:v>
                </c:pt>
                <c:pt idx="266">
                  <c:v>3.6076000000000344E-5</c:v>
                </c:pt>
                <c:pt idx="267">
                  <c:v>4.0632000000000393E-5</c:v>
                </c:pt>
                <c:pt idx="268">
                  <c:v>3.1002000000000297E-5</c:v>
                </c:pt>
                <c:pt idx="269">
                  <c:v>4.5826000000000438E-5</c:v>
                </c:pt>
                <c:pt idx="270">
                  <c:v>7.0573000000000546E-5</c:v>
                </c:pt>
                <c:pt idx="271">
                  <c:v>1.7568000000000154E-4</c:v>
                </c:pt>
                <c:pt idx="272">
                  <c:v>2.174600000000013E-4</c:v>
                </c:pt>
                <c:pt idx="273">
                  <c:v>2.5515000000000135E-4</c:v>
                </c:pt>
                <c:pt idx="274">
                  <c:v>3.0673000000000305E-4</c:v>
                </c:pt>
                <c:pt idx="275">
                  <c:v>2.7603000000000306E-4</c:v>
                </c:pt>
                <c:pt idx="276">
                  <c:v>2.1646000000000195E-4</c:v>
                </c:pt>
                <c:pt idx="277">
                  <c:v>1.9698000000000095E-4</c:v>
                </c:pt>
                <c:pt idx="278">
                  <c:v>2.9257000000000219E-4</c:v>
                </c:pt>
                <c:pt idx="279">
                  <c:v>3.6358000000000196E-4</c:v>
                </c:pt>
                <c:pt idx="280">
                  <c:v>1.2990000000000041E-3</c:v>
                </c:pt>
                <c:pt idx="281">
                  <c:v>2.6548000000000092E-3</c:v>
                </c:pt>
                <c:pt idx="282">
                  <c:v>3.262700000000022E-3</c:v>
                </c:pt>
                <c:pt idx="283">
                  <c:v>6.945400000000039E-3</c:v>
                </c:pt>
                <c:pt idx="284">
                  <c:v>2.6880000000000154E-2</c:v>
                </c:pt>
                <c:pt idx="285">
                  <c:v>0.16716000000000053</c:v>
                </c:pt>
                <c:pt idx="286">
                  <c:v>0.52232000000000001</c:v>
                </c:pt>
                <c:pt idx="287">
                  <c:v>1</c:v>
                </c:pt>
                <c:pt idx="288">
                  <c:v>0.97876000000000041</c:v>
                </c:pt>
                <c:pt idx="289">
                  <c:v>0.73815000000000064</c:v>
                </c:pt>
                <c:pt idx="290">
                  <c:v>0.25786000000000031</c:v>
                </c:pt>
                <c:pt idx="291">
                  <c:v>5.6930000000000022E-2</c:v>
                </c:pt>
                <c:pt idx="292">
                  <c:v>8.6776000000000266E-3</c:v>
                </c:pt>
                <c:pt idx="293">
                  <c:v>2.5825000000000136E-3</c:v>
                </c:pt>
                <c:pt idx="294">
                  <c:v>2.150100000000012E-3</c:v>
                </c:pt>
                <c:pt idx="295">
                  <c:v>1.0065000000000041E-3</c:v>
                </c:pt>
                <c:pt idx="296">
                  <c:v>5.4884000000000465E-4</c:v>
                </c:pt>
                <c:pt idx="297">
                  <c:v>4.6981000000000122E-4</c:v>
                </c:pt>
                <c:pt idx="298">
                  <c:v>4.6404000000000134E-4</c:v>
                </c:pt>
                <c:pt idx="299">
                  <c:v>4.2023000000000326E-4</c:v>
                </c:pt>
                <c:pt idx="300">
                  <c:v>4.0565000000000186E-4</c:v>
                </c:pt>
                <c:pt idx="301">
                  <c:v>2.8479000000000221E-4</c:v>
                </c:pt>
                <c:pt idx="302">
                  <c:v>1.7999000000000132E-4</c:v>
                </c:pt>
                <c:pt idx="303">
                  <c:v>1.6843000000000148E-4</c:v>
                </c:pt>
                <c:pt idx="304">
                  <c:v>1.5310000000000088E-4</c:v>
                </c:pt>
                <c:pt idx="305">
                  <c:v>1.8058000000000098E-4</c:v>
                </c:pt>
                <c:pt idx="306">
                  <c:v>1.1213000000000081E-4</c:v>
                </c:pt>
                <c:pt idx="307">
                  <c:v>6.1968000000000502E-5</c:v>
                </c:pt>
                <c:pt idx="308">
                  <c:v>9.1136000000000762E-5</c:v>
                </c:pt>
                <c:pt idx="309">
                  <c:v>1.8165000000000133E-4</c:v>
                </c:pt>
                <c:pt idx="310">
                  <c:v>2.0262000000000052E-4</c:v>
                </c:pt>
                <c:pt idx="311">
                  <c:v>1.7265000000000154E-4</c:v>
                </c:pt>
                <c:pt idx="312">
                  <c:v>7.970000000000084E-5</c:v>
                </c:pt>
                <c:pt idx="313">
                  <c:v>2.9813000000000299E-5</c:v>
                </c:pt>
                <c:pt idx="314">
                  <c:v>2.729300000000033E-5</c:v>
                </c:pt>
                <c:pt idx="315">
                  <c:v>2.4836000000000251E-5</c:v>
                </c:pt>
                <c:pt idx="316">
                  <c:v>2.4671000000000289E-5</c:v>
                </c:pt>
                <c:pt idx="317">
                  <c:v>2.8169000000000136E-5</c:v>
                </c:pt>
                <c:pt idx="318">
                  <c:v>1.8146000000000168E-5</c:v>
                </c:pt>
                <c:pt idx="319">
                  <c:v>1.4337000000000083E-5</c:v>
                </c:pt>
                <c:pt idx="320">
                  <c:v>2.5630000000000288E-5</c:v>
                </c:pt>
                <c:pt idx="321">
                  <c:v>2.376700000000011E-5</c:v>
                </c:pt>
                <c:pt idx="322">
                  <c:v>1.9042000000000158E-5</c:v>
                </c:pt>
                <c:pt idx="323">
                  <c:v>3.0749000000000278E-5</c:v>
                </c:pt>
                <c:pt idx="324">
                  <c:v>3.3982000000000265E-5</c:v>
                </c:pt>
                <c:pt idx="325">
                  <c:v>2.1904000000000209E-5</c:v>
                </c:pt>
                <c:pt idx="326">
                  <c:v>4.4512000000000607E-5</c:v>
                </c:pt>
                <c:pt idx="327">
                  <c:v>3.3453000000000291E-5</c:v>
                </c:pt>
                <c:pt idx="328">
                  <c:v>2.5879000000000326E-5</c:v>
                </c:pt>
                <c:pt idx="329">
                  <c:v>3.5695000000000369E-5</c:v>
                </c:pt>
                <c:pt idx="330">
                  <c:v>1.7336000000000144E-5</c:v>
                </c:pt>
                <c:pt idx="331">
                  <c:v>1.314400000000013E-5</c:v>
                </c:pt>
                <c:pt idx="332">
                  <c:v>1.0102000000000089E-5</c:v>
                </c:pt>
                <c:pt idx="333">
                  <c:v>1.6083000000000151E-5</c:v>
                </c:pt>
                <c:pt idx="334">
                  <c:v>1.1802000000000142E-5</c:v>
                </c:pt>
                <c:pt idx="335">
                  <c:v>1.1203000000000125E-5</c:v>
                </c:pt>
                <c:pt idx="336">
                  <c:v>1.0585000000000096E-5</c:v>
                </c:pt>
                <c:pt idx="337">
                  <c:v>1.2355000000000064E-5</c:v>
                </c:pt>
                <c:pt idx="338">
                  <c:v>1.0665000000000104E-5</c:v>
                </c:pt>
                <c:pt idx="339">
                  <c:v>1.099400000000009E-5</c:v>
                </c:pt>
                <c:pt idx="340">
                  <c:v>7.9717000000000917E-6</c:v>
                </c:pt>
                <c:pt idx="341">
                  <c:v>9.2131000000000558E-6</c:v>
                </c:pt>
                <c:pt idx="342">
                  <c:v>6.9331000000000692E-6</c:v>
                </c:pt>
                <c:pt idx="343">
                  <c:v>8.2191000000000413E-6</c:v>
                </c:pt>
                <c:pt idx="344">
                  <c:v>1.2457000000000067E-5</c:v>
                </c:pt>
                <c:pt idx="345">
                  <c:v>8.0464000000000726E-6</c:v>
                </c:pt>
              </c:numCache>
            </c:numRef>
          </c:yVal>
        </c:ser>
        <c:axId val="43219584"/>
        <c:axId val="61506304"/>
      </c:scatterChart>
      <c:valAx>
        <c:axId val="43219584"/>
        <c:scaling>
          <c:orientation val="minMax"/>
          <c:max val="2.0000000000000319E-11"/>
          <c:min val="-5.0000000000000751E-11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Time Delay (s)</a:t>
                </a:r>
              </a:p>
            </c:rich>
          </c:tx>
          <c:layout>
            <c:manualLayout>
              <c:xMode val="edge"/>
              <c:yMode val="edge"/>
              <c:x val="0.43194444444444613"/>
              <c:y val="0.96181061160392256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1506304"/>
        <c:crossesAt val="1.0000000000000197E-14"/>
        <c:crossBetween val="midCat"/>
      </c:valAx>
      <c:valAx>
        <c:axId val="61506304"/>
        <c:scaling>
          <c:logBase val="10"/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Inetensity</a:t>
                </a:r>
              </a:p>
            </c:rich>
          </c:tx>
          <c:layout>
            <c:manualLayout>
              <c:xMode val="edge"/>
              <c:yMode val="edge"/>
              <c:x val="1.0416666666666671E-2"/>
              <c:y val="0.40909090909091073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3219584"/>
        <c:crossesAt val="-1.2000000000000171E-1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8060521053216341"/>
          <c:y val="4.6160887185187877E-2"/>
          <c:w val="0.74895956004888453"/>
          <c:h val="0.78793447414665252"/>
        </c:manualLayout>
      </c:layout>
      <c:scatterChart>
        <c:scatterStyle val="smoothMarker"/>
        <c:ser>
          <c:idx val="1"/>
          <c:order val="0"/>
          <c:tx>
            <c:v>Modif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Feuil1!$E$2:$E$496</c:f>
              <c:numCache>
                <c:formatCode>0.00E+00</c:formatCode>
                <c:ptCount val="495"/>
                <c:pt idx="0">
                  <c:v>-5.0081000000000173E-11</c:v>
                </c:pt>
                <c:pt idx="1">
                  <c:v>-4.9879000000000153E-11</c:v>
                </c:pt>
                <c:pt idx="2">
                  <c:v>-4.9678000000000161E-11</c:v>
                </c:pt>
                <c:pt idx="3">
                  <c:v>-4.9476000000000185E-11</c:v>
                </c:pt>
                <c:pt idx="4">
                  <c:v>-4.9274000000000133E-11</c:v>
                </c:pt>
                <c:pt idx="5">
                  <c:v>-4.9073000000000186E-11</c:v>
                </c:pt>
                <c:pt idx="6">
                  <c:v>-4.8871000000000133E-11</c:v>
                </c:pt>
                <c:pt idx="7">
                  <c:v>-4.8670000000000121E-11</c:v>
                </c:pt>
                <c:pt idx="8">
                  <c:v>-4.8468000000000178E-11</c:v>
                </c:pt>
                <c:pt idx="9">
                  <c:v>-4.8266000000000177E-11</c:v>
                </c:pt>
                <c:pt idx="10">
                  <c:v>-4.8065000000000153E-11</c:v>
                </c:pt>
                <c:pt idx="11">
                  <c:v>-4.7863000000000216E-11</c:v>
                </c:pt>
                <c:pt idx="12">
                  <c:v>-4.7662000000000185E-11</c:v>
                </c:pt>
                <c:pt idx="13">
                  <c:v>-4.7460000000000184E-11</c:v>
                </c:pt>
                <c:pt idx="14">
                  <c:v>-4.7258000000000132E-11</c:v>
                </c:pt>
                <c:pt idx="15">
                  <c:v>-4.7057000000000185E-11</c:v>
                </c:pt>
                <c:pt idx="16">
                  <c:v>-4.6855000000000125E-11</c:v>
                </c:pt>
                <c:pt idx="17">
                  <c:v>-4.665400000000012E-11</c:v>
                </c:pt>
                <c:pt idx="18">
                  <c:v>-4.6452000000000177E-11</c:v>
                </c:pt>
                <c:pt idx="19">
                  <c:v>-4.6250000000000105E-11</c:v>
                </c:pt>
                <c:pt idx="20">
                  <c:v>-4.6049000000000113E-11</c:v>
                </c:pt>
                <c:pt idx="21">
                  <c:v>-4.5847000000000151E-11</c:v>
                </c:pt>
                <c:pt idx="22">
                  <c:v>-4.5646000000000132E-11</c:v>
                </c:pt>
                <c:pt idx="23">
                  <c:v>-4.5444000000000131E-11</c:v>
                </c:pt>
                <c:pt idx="24">
                  <c:v>-4.5242000000000131E-11</c:v>
                </c:pt>
                <c:pt idx="25">
                  <c:v>-4.5041000000000125E-11</c:v>
                </c:pt>
                <c:pt idx="26">
                  <c:v>-4.483900000000017E-11</c:v>
                </c:pt>
                <c:pt idx="27">
                  <c:v>-4.4638000000000151E-11</c:v>
                </c:pt>
                <c:pt idx="28">
                  <c:v>-4.4436000000000196E-11</c:v>
                </c:pt>
                <c:pt idx="29">
                  <c:v>-4.4234000000000143E-11</c:v>
                </c:pt>
                <c:pt idx="30">
                  <c:v>-4.4033000000000196E-11</c:v>
                </c:pt>
                <c:pt idx="31">
                  <c:v>-4.3831000000000143E-11</c:v>
                </c:pt>
                <c:pt idx="32">
                  <c:v>-4.3630000000000131E-11</c:v>
                </c:pt>
                <c:pt idx="33">
                  <c:v>-4.342800000000013E-11</c:v>
                </c:pt>
                <c:pt idx="34">
                  <c:v>-4.3226000000000117E-11</c:v>
                </c:pt>
                <c:pt idx="35">
                  <c:v>-4.3025000000000124E-11</c:v>
                </c:pt>
                <c:pt idx="36">
                  <c:v>-4.2823000000000162E-11</c:v>
                </c:pt>
                <c:pt idx="37">
                  <c:v>-4.262200000000015E-11</c:v>
                </c:pt>
                <c:pt idx="38">
                  <c:v>-4.2420000000000143E-11</c:v>
                </c:pt>
                <c:pt idx="39">
                  <c:v>-4.2218000000000142E-11</c:v>
                </c:pt>
                <c:pt idx="40">
                  <c:v>-4.2017000000000182E-11</c:v>
                </c:pt>
                <c:pt idx="41">
                  <c:v>-4.1815000000000136E-11</c:v>
                </c:pt>
                <c:pt idx="42">
                  <c:v>-4.161400000000013E-11</c:v>
                </c:pt>
                <c:pt idx="43">
                  <c:v>-4.1412000000000175E-11</c:v>
                </c:pt>
                <c:pt idx="44">
                  <c:v>-4.1210000000000102E-11</c:v>
                </c:pt>
                <c:pt idx="45">
                  <c:v>-4.100900000000011E-11</c:v>
                </c:pt>
                <c:pt idx="46">
                  <c:v>-4.0807000000000161E-11</c:v>
                </c:pt>
                <c:pt idx="47">
                  <c:v>-4.0606000000000143E-11</c:v>
                </c:pt>
                <c:pt idx="48">
                  <c:v>-4.0404000000000142E-11</c:v>
                </c:pt>
                <c:pt idx="49">
                  <c:v>-4.0202000000000141E-11</c:v>
                </c:pt>
                <c:pt idx="50">
                  <c:v>-4.0001000000000122E-11</c:v>
                </c:pt>
                <c:pt idx="51">
                  <c:v>-3.9799000000000134E-11</c:v>
                </c:pt>
                <c:pt idx="52">
                  <c:v>-3.9598000000000116E-11</c:v>
                </c:pt>
                <c:pt idx="53">
                  <c:v>-3.9396000000000115E-11</c:v>
                </c:pt>
                <c:pt idx="54">
                  <c:v>-3.9194000000000134E-11</c:v>
                </c:pt>
                <c:pt idx="55">
                  <c:v>-3.8993000000000135E-11</c:v>
                </c:pt>
                <c:pt idx="56">
                  <c:v>-3.8791000000000134E-11</c:v>
                </c:pt>
                <c:pt idx="57">
                  <c:v>-3.8590000000000109E-11</c:v>
                </c:pt>
                <c:pt idx="58">
                  <c:v>-3.8388000000000115E-11</c:v>
                </c:pt>
                <c:pt idx="59">
                  <c:v>-3.8186000000000114E-11</c:v>
                </c:pt>
                <c:pt idx="60">
                  <c:v>-3.7985000000000147E-11</c:v>
                </c:pt>
                <c:pt idx="61">
                  <c:v>-3.7783000000000159E-11</c:v>
                </c:pt>
                <c:pt idx="62">
                  <c:v>-3.7582000000000141E-11</c:v>
                </c:pt>
                <c:pt idx="63">
                  <c:v>-3.738000000000014E-11</c:v>
                </c:pt>
                <c:pt idx="64">
                  <c:v>-3.7178000000000152E-11</c:v>
                </c:pt>
                <c:pt idx="65">
                  <c:v>-3.6977000000000147E-11</c:v>
                </c:pt>
                <c:pt idx="66">
                  <c:v>-3.6775000000000152E-11</c:v>
                </c:pt>
                <c:pt idx="67">
                  <c:v>-3.657400000000014E-11</c:v>
                </c:pt>
                <c:pt idx="68">
                  <c:v>-3.6372000000000139E-11</c:v>
                </c:pt>
                <c:pt idx="69">
                  <c:v>-3.6170000000000151E-11</c:v>
                </c:pt>
                <c:pt idx="70">
                  <c:v>-3.5969000000000114E-11</c:v>
                </c:pt>
                <c:pt idx="71">
                  <c:v>-3.5767000000000119E-11</c:v>
                </c:pt>
                <c:pt idx="72">
                  <c:v>-3.5566000000000108E-11</c:v>
                </c:pt>
                <c:pt idx="73">
                  <c:v>-3.5364000000000107E-11</c:v>
                </c:pt>
                <c:pt idx="74">
                  <c:v>-3.5162000000000099E-11</c:v>
                </c:pt>
                <c:pt idx="75">
                  <c:v>-3.4961000000000107E-11</c:v>
                </c:pt>
                <c:pt idx="76">
                  <c:v>-3.4759000000000119E-11</c:v>
                </c:pt>
                <c:pt idx="77">
                  <c:v>-3.4558000000000107E-11</c:v>
                </c:pt>
                <c:pt idx="78">
                  <c:v>-3.4356000000000106E-11</c:v>
                </c:pt>
                <c:pt idx="79">
                  <c:v>-3.4154000000000099E-11</c:v>
                </c:pt>
                <c:pt idx="80">
                  <c:v>-3.3953000000000119E-11</c:v>
                </c:pt>
                <c:pt idx="81">
                  <c:v>-3.3751000000000118E-11</c:v>
                </c:pt>
                <c:pt idx="82">
                  <c:v>-3.3550000000000106E-11</c:v>
                </c:pt>
                <c:pt idx="83">
                  <c:v>-3.3348000000000099E-11</c:v>
                </c:pt>
                <c:pt idx="84">
                  <c:v>-3.3146000000000085E-11</c:v>
                </c:pt>
                <c:pt idx="85">
                  <c:v>-3.2945000000000144E-11</c:v>
                </c:pt>
                <c:pt idx="86">
                  <c:v>-3.2743000000000131E-11</c:v>
                </c:pt>
                <c:pt idx="87">
                  <c:v>-3.2542000000000119E-11</c:v>
                </c:pt>
                <c:pt idx="88">
                  <c:v>-3.2340000000000118E-11</c:v>
                </c:pt>
                <c:pt idx="89">
                  <c:v>-3.2138000000000117E-11</c:v>
                </c:pt>
                <c:pt idx="90">
                  <c:v>-3.1937000000000144E-11</c:v>
                </c:pt>
                <c:pt idx="91">
                  <c:v>-3.173500000000013E-11</c:v>
                </c:pt>
                <c:pt idx="92">
                  <c:v>-3.1534000000000118E-11</c:v>
                </c:pt>
                <c:pt idx="93">
                  <c:v>-3.1332000000000117E-11</c:v>
                </c:pt>
                <c:pt idx="94">
                  <c:v>-3.1130000000000116E-11</c:v>
                </c:pt>
                <c:pt idx="95">
                  <c:v>-3.0929000000000085E-11</c:v>
                </c:pt>
                <c:pt idx="96">
                  <c:v>-3.0727000000000104E-11</c:v>
                </c:pt>
                <c:pt idx="97">
                  <c:v>-3.0526000000000092E-11</c:v>
                </c:pt>
                <c:pt idx="98">
                  <c:v>-3.0324000000000078E-11</c:v>
                </c:pt>
                <c:pt idx="99">
                  <c:v>-3.0122000000000083E-11</c:v>
                </c:pt>
                <c:pt idx="100">
                  <c:v>-2.9921000000000085E-11</c:v>
                </c:pt>
                <c:pt idx="101">
                  <c:v>-2.9719000000000084E-11</c:v>
                </c:pt>
                <c:pt idx="102">
                  <c:v>-2.9518000000000085E-11</c:v>
                </c:pt>
                <c:pt idx="103">
                  <c:v>-2.9316000000000077E-11</c:v>
                </c:pt>
                <c:pt idx="104">
                  <c:v>-2.9114000000000083E-11</c:v>
                </c:pt>
                <c:pt idx="105">
                  <c:v>-2.8913000000000091E-11</c:v>
                </c:pt>
                <c:pt idx="106">
                  <c:v>-2.8711000000000086E-11</c:v>
                </c:pt>
                <c:pt idx="107">
                  <c:v>-2.8510000000000075E-11</c:v>
                </c:pt>
                <c:pt idx="108">
                  <c:v>-2.8308000000000074E-11</c:v>
                </c:pt>
                <c:pt idx="109">
                  <c:v>-2.8106000000000079E-11</c:v>
                </c:pt>
                <c:pt idx="110">
                  <c:v>-2.7905000000000122E-11</c:v>
                </c:pt>
                <c:pt idx="111">
                  <c:v>-2.7703000000000102E-11</c:v>
                </c:pt>
                <c:pt idx="112">
                  <c:v>-2.75020000000001E-11</c:v>
                </c:pt>
                <c:pt idx="113">
                  <c:v>-2.7300000000000102E-11</c:v>
                </c:pt>
                <c:pt idx="114">
                  <c:v>-2.7098000000000104E-11</c:v>
                </c:pt>
                <c:pt idx="115">
                  <c:v>-2.6897000000000109E-11</c:v>
                </c:pt>
                <c:pt idx="116">
                  <c:v>-2.6695000000000111E-11</c:v>
                </c:pt>
                <c:pt idx="117">
                  <c:v>-2.6494000000000099E-11</c:v>
                </c:pt>
                <c:pt idx="118">
                  <c:v>-2.6292000000000095E-11</c:v>
                </c:pt>
                <c:pt idx="119">
                  <c:v>-2.6090000000000094E-11</c:v>
                </c:pt>
                <c:pt idx="120">
                  <c:v>-2.5889000000000102E-11</c:v>
                </c:pt>
                <c:pt idx="121">
                  <c:v>-2.5687000000000101E-11</c:v>
                </c:pt>
                <c:pt idx="122">
                  <c:v>-2.5486000000000099E-11</c:v>
                </c:pt>
                <c:pt idx="123">
                  <c:v>-2.5284000000000085E-11</c:v>
                </c:pt>
                <c:pt idx="124">
                  <c:v>-2.508200000000009E-11</c:v>
                </c:pt>
                <c:pt idx="125">
                  <c:v>-2.4881000000000105E-11</c:v>
                </c:pt>
                <c:pt idx="126">
                  <c:v>-2.46790000000001E-11</c:v>
                </c:pt>
                <c:pt idx="127">
                  <c:v>-2.4478000000000095E-11</c:v>
                </c:pt>
                <c:pt idx="128">
                  <c:v>-2.4276000000000084E-11</c:v>
                </c:pt>
                <c:pt idx="129">
                  <c:v>-2.407400000000009E-11</c:v>
                </c:pt>
                <c:pt idx="130">
                  <c:v>-2.3873000000000101E-11</c:v>
                </c:pt>
                <c:pt idx="131">
                  <c:v>-2.36710000000001E-11</c:v>
                </c:pt>
                <c:pt idx="132">
                  <c:v>-2.3470000000000085E-11</c:v>
                </c:pt>
                <c:pt idx="133">
                  <c:v>-2.3268000000000058E-11</c:v>
                </c:pt>
                <c:pt idx="134">
                  <c:v>-2.3066000000000057E-11</c:v>
                </c:pt>
                <c:pt idx="135">
                  <c:v>-2.28650000000001E-11</c:v>
                </c:pt>
                <c:pt idx="136">
                  <c:v>-2.2663000000000093E-11</c:v>
                </c:pt>
                <c:pt idx="137">
                  <c:v>-2.2462000000000075E-11</c:v>
                </c:pt>
                <c:pt idx="138">
                  <c:v>-2.2260000000000077E-11</c:v>
                </c:pt>
                <c:pt idx="139">
                  <c:v>-2.2058000000000079E-11</c:v>
                </c:pt>
                <c:pt idx="140">
                  <c:v>-2.1857000000000087E-11</c:v>
                </c:pt>
                <c:pt idx="141">
                  <c:v>-2.1655000000000092E-11</c:v>
                </c:pt>
                <c:pt idx="142">
                  <c:v>-2.1454000000000074E-11</c:v>
                </c:pt>
                <c:pt idx="143">
                  <c:v>-2.1252000000000076E-11</c:v>
                </c:pt>
                <c:pt idx="144">
                  <c:v>-2.1050000000000079E-11</c:v>
                </c:pt>
                <c:pt idx="145">
                  <c:v>-2.0849000000000086E-11</c:v>
                </c:pt>
                <c:pt idx="146">
                  <c:v>-2.0647000000000085E-11</c:v>
                </c:pt>
                <c:pt idx="147">
                  <c:v>-2.0446000000000073E-11</c:v>
                </c:pt>
                <c:pt idx="148">
                  <c:v>-2.0244000000000076E-11</c:v>
                </c:pt>
                <c:pt idx="149">
                  <c:v>-2.0042000000000075E-11</c:v>
                </c:pt>
                <c:pt idx="150">
                  <c:v>-1.9841000000000095E-11</c:v>
                </c:pt>
                <c:pt idx="151">
                  <c:v>-1.9639000000000072E-11</c:v>
                </c:pt>
                <c:pt idx="152">
                  <c:v>-1.943800000000007E-11</c:v>
                </c:pt>
                <c:pt idx="153">
                  <c:v>-1.9236000000000072E-11</c:v>
                </c:pt>
                <c:pt idx="154">
                  <c:v>-1.9034000000000077E-11</c:v>
                </c:pt>
                <c:pt idx="155">
                  <c:v>-1.8833000000000072E-11</c:v>
                </c:pt>
                <c:pt idx="156">
                  <c:v>-1.8631000000000068E-11</c:v>
                </c:pt>
                <c:pt idx="157">
                  <c:v>-1.8430000000000066E-11</c:v>
                </c:pt>
                <c:pt idx="158">
                  <c:v>-1.8228000000000071E-11</c:v>
                </c:pt>
                <c:pt idx="159">
                  <c:v>-1.8026000000000067E-11</c:v>
                </c:pt>
                <c:pt idx="160">
                  <c:v>-1.7825000000000065E-11</c:v>
                </c:pt>
                <c:pt idx="161">
                  <c:v>-1.7623000000000067E-11</c:v>
                </c:pt>
                <c:pt idx="162">
                  <c:v>-1.7422000000000062E-11</c:v>
                </c:pt>
                <c:pt idx="163">
                  <c:v>-1.7220000000000061E-11</c:v>
                </c:pt>
                <c:pt idx="164">
                  <c:v>-1.7018000000000047E-11</c:v>
                </c:pt>
                <c:pt idx="165">
                  <c:v>-1.6817000000000065E-11</c:v>
                </c:pt>
                <c:pt idx="166">
                  <c:v>-1.661500000000006E-11</c:v>
                </c:pt>
                <c:pt idx="167">
                  <c:v>-1.6414000000000058E-11</c:v>
                </c:pt>
                <c:pt idx="168">
                  <c:v>-1.6212000000000061E-11</c:v>
                </c:pt>
                <c:pt idx="169">
                  <c:v>-1.601000000000006E-11</c:v>
                </c:pt>
                <c:pt idx="170">
                  <c:v>-1.5809000000000058E-11</c:v>
                </c:pt>
                <c:pt idx="171">
                  <c:v>-1.560700000000006E-11</c:v>
                </c:pt>
                <c:pt idx="172">
                  <c:v>-1.5406000000000058E-11</c:v>
                </c:pt>
                <c:pt idx="173">
                  <c:v>-1.5204000000000057E-11</c:v>
                </c:pt>
                <c:pt idx="174">
                  <c:v>-1.5002000000000056E-11</c:v>
                </c:pt>
                <c:pt idx="175">
                  <c:v>-1.4801000000000047E-11</c:v>
                </c:pt>
                <c:pt idx="176">
                  <c:v>-1.459900000000004E-11</c:v>
                </c:pt>
                <c:pt idx="177">
                  <c:v>-1.4398000000000035E-11</c:v>
                </c:pt>
                <c:pt idx="178">
                  <c:v>-1.4196000000000042E-11</c:v>
                </c:pt>
                <c:pt idx="179">
                  <c:v>-1.3994000000000052E-11</c:v>
                </c:pt>
                <c:pt idx="180">
                  <c:v>-1.3793000000000053E-11</c:v>
                </c:pt>
                <c:pt idx="181">
                  <c:v>-1.3591000000000052E-11</c:v>
                </c:pt>
                <c:pt idx="182">
                  <c:v>-1.3390000000000052E-11</c:v>
                </c:pt>
                <c:pt idx="183">
                  <c:v>-1.3188000000000048E-11</c:v>
                </c:pt>
                <c:pt idx="184">
                  <c:v>-1.298600000000005E-11</c:v>
                </c:pt>
                <c:pt idx="185">
                  <c:v>-1.2785000000000048E-11</c:v>
                </c:pt>
                <c:pt idx="186">
                  <c:v>-1.2583000000000052E-11</c:v>
                </c:pt>
                <c:pt idx="187">
                  <c:v>-1.2382000000000046E-11</c:v>
                </c:pt>
                <c:pt idx="188">
                  <c:v>-1.2180000000000045E-11</c:v>
                </c:pt>
                <c:pt idx="189">
                  <c:v>-1.197800000000004E-11</c:v>
                </c:pt>
                <c:pt idx="190">
                  <c:v>-1.1777000000000042E-11</c:v>
                </c:pt>
                <c:pt idx="191">
                  <c:v>-1.157500000000004E-11</c:v>
                </c:pt>
                <c:pt idx="192">
                  <c:v>-1.1374000000000044E-11</c:v>
                </c:pt>
                <c:pt idx="193">
                  <c:v>-1.1172000000000042E-11</c:v>
                </c:pt>
                <c:pt idx="194">
                  <c:v>-1.0970000000000039E-11</c:v>
                </c:pt>
                <c:pt idx="195">
                  <c:v>-1.076900000000004E-11</c:v>
                </c:pt>
                <c:pt idx="196">
                  <c:v>-1.0567000000000039E-11</c:v>
                </c:pt>
                <c:pt idx="197">
                  <c:v>-1.0366000000000039E-11</c:v>
                </c:pt>
                <c:pt idx="198">
                  <c:v>-1.0164000000000039E-11</c:v>
                </c:pt>
                <c:pt idx="199">
                  <c:v>-9.9624000000000546E-12</c:v>
                </c:pt>
                <c:pt idx="200">
                  <c:v>-9.7608000000000389E-12</c:v>
                </c:pt>
                <c:pt idx="201">
                  <c:v>-9.5592000000000411E-12</c:v>
                </c:pt>
                <c:pt idx="202">
                  <c:v>-9.3576000000000497E-12</c:v>
                </c:pt>
                <c:pt idx="203">
                  <c:v>-9.1560000000000389E-12</c:v>
                </c:pt>
                <c:pt idx="204">
                  <c:v>-8.9544000000000427E-12</c:v>
                </c:pt>
                <c:pt idx="205">
                  <c:v>-8.75280000000004E-12</c:v>
                </c:pt>
                <c:pt idx="206">
                  <c:v>-8.5512000000000341E-12</c:v>
                </c:pt>
                <c:pt idx="207">
                  <c:v>-8.3496000000000379E-12</c:v>
                </c:pt>
                <c:pt idx="208">
                  <c:v>-8.1480000000000222E-12</c:v>
                </c:pt>
                <c:pt idx="209">
                  <c:v>-7.9464000000000373E-12</c:v>
                </c:pt>
                <c:pt idx="210">
                  <c:v>-7.7448000000000314E-12</c:v>
                </c:pt>
                <c:pt idx="211">
                  <c:v>-7.5432000000000335E-12</c:v>
                </c:pt>
                <c:pt idx="212">
                  <c:v>-7.3416000000000325E-12</c:v>
                </c:pt>
                <c:pt idx="213">
                  <c:v>-7.1400000000000273E-12</c:v>
                </c:pt>
                <c:pt idx="214">
                  <c:v>-6.9384000000000319E-12</c:v>
                </c:pt>
                <c:pt idx="215">
                  <c:v>-6.7368000000000316E-12</c:v>
                </c:pt>
                <c:pt idx="216">
                  <c:v>-6.5352000000000281E-12</c:v>
                </c:pt>
                <c:pt idx="217">
                  <c:v>-6.3336000000000262E-12</c:v>
                </c:pt>
                <c:pt idx="218">
                  <c:v>-6.1320000000000227E-12</c:v>
                </c:pt>
                <c:pt idx="219">
                  <c:v>-5.9304000000000273E-12</c:v>
                </c:pt>
                <c:pt idx="220">
                  <c:v>-5.7288000000000206E-12</c:v>
                </c:pt>
                <c:pt idx="221">
                  <c:v>-5.5272000000000195E-12</c:v>
                </c:pt>
                <c:pt idx="222">
                  <c:v>-5.3256000000000176E-12</c:v>
                </c:pt>
                <c:pt idx="223">
                  <c:v>-5.1240000000000125E-12</c:v>
                </c:pt>
                <c:pt idx="224">
                  <c:v>-5.090400000000018E-12</c:v>
                </c:pt>
                <c:pt idx="225">
                  <c:v>-5.0400000000000205E-12</c:v>
                </c:pt>
                <c:pt idx="226">
                  <c:v>-4.9896000000000263E-12</c:v>
                </c:pt>
                <c:pt idx="227">
                  <c:v>-4.9392000000000273E-12</c:v>
                </c:pt>
                <c:pt idx="228">
                  <c:v>-4.9224000000000179E-12</c:v>
                </c:pt>
                <c:pt idx="229">
                  <c:v>-4.8888000000000185E-12</c:v>
                </c:pt>
                <c:pt idx="230">
                  <c:v>-4.8384000000000186E-12</c:v>
                </c:pt>
                <c:pt idx="231">
                  <c:v>-4.7880000000000196E-12</c:v>
                </c:pt>
                <c:pt idx="232">
                  <c:v>-4.7376000000000213E-12</c:v>
                </c:pt>
                <c:pt idx="233">
                  <c:v>-4.7208000000000168E-12</c:v>
                </c:pt>
                <c:pt idx="234">
                  <c:v>-4.6872000000000174E-12</c:v>
                </c:pt>
                <c:pt idx="235">
                  <c:v>-4.6368000000000176E-12</c:v>
                </c:pt>
                <c:pt idx="236">
                  <c:v>-4.5864000000000193E-12</c:v>
                </c:pt>
                <c:pt idx="237">
                  <c:v>-4.5360000000000203E-12</c:v>
                </c:pt>
                <c:pt idx="238">
                  <c:v>-4.485600000000022E-12</c:v>
                </c:pt>
                <c:pt idx="239">
                  <c:v>-4.4352000000000238E-12</c:v>
                </c:pt>
                <c:pt idx="240">
                  <c:v>-4.3848000000000126E-12</c:v>
                </c:pt>
                <c:pt idx="241">
                  <c:v>-4.3344000000000143E-12</c:v>
                </c:pt>
                <c:pt idx="242">
                  <c:v>-4.2840000000000145E-12</c:v>
                </c:pt>
                <c:pt idx="243">
                  <c:v>-4.2336000000000227E-12</c:v>
                </c:pt>
                <c:pt idx="244">
                  <c:v>-4.183200000000018E-12</c:v>
                </c:pt>
                <c:pt idx="245">
                  <c:v>-4.1328000000000132E-12</c:v>
                </c:pt>
                <c:pt idx="246">
                  <c:v>-4.082400000000015E-12</c:v>
                </c:pt>
                <c:pt idx="247">
                  <c:v>-4.0320000000000159E-12</c:v>
                </c:pt>
                <c:pt idx="248">
                  <c:v>-3.9816000000000153E-12</c:v>
                </c:pt>
                <c:pt idx="249">
                  <c:v>-3.9312000000000146E-12</c:v>
                </c:pt>
                <c:pt idx="250">
                  <c:v>-3.8808000000000155E-12</c:v>
                </c:pt>
                <c:pt idx="251">
                  <c:v>-3.8304000000000132E-12</c:v>
                </c:pt>
                <c:pt idx="252">
                  <c:v>-3.7800000000000166E-12</c:v>
                </c:pt>
                <c:pt idx="253">
                  <c:v>-3.7296000000000143E-12</c:v>
                </c:pt>
                <c:pt idx="254">
                  <c:v>-3.6792000000000136E-12</c:v>
                </c:pt>
                <c:pt idx="255">
                  <c:v>-3.6288000000000158E-12</c:v>
                </c:pt>
                <c:pt idx="256">
                  <c:v>-3.5784000000000131E-12</c:v>
                </c:pt>
                <c:pt idx="257">
                  <c:v>-3.528000000000014E-12</c:v>
                </c:pt>
                <c:pt idx="258">
                  <c:v>-3.4776000000000134E-12</c:v>
                </c:pt>
                <c:pt idx="259">
                  <c:v>-3.4272000000000135E-12</c:v>
                </c:pt>
                <c:pt idx="260">
                  <c:v>-3.37680000000001E-12</c:v>
                </c:pt>
                <c:pt idx="261">
                  <c:v>-3.3264000000000118E-12</c:v>
                </c:pt>
                <c:pt idx="262">
                  <c:v>-3.2760000000000119E-12</c:v>
                </c:pt>
                <c:pt idx="263">
                  <c:v>-3.2256000000000132E-12</c:v>
                </c:pt>
                <c:pt idx="264">
                  <c:v>-3.1752000000000118E-12</c:v>
                </c:pt>
                <c:pt idx="265">
                  <c:v>-3.1248000000000131E-12</c:v>
                </c:pt>
                <c:pt idx="266">
                  <c:v>-3.0744000000000108E-12</c:v>
                </c:pt>
                <c:pt idx="267">
                  <c:v>-3.0240000000000122E-12</c:v>
                </c:pt>
                <c:pt idx="268">
                  <c:v>-2.9736000000000107E-12</c:v>
                </c:pt>
                <c:pt idx="269">
                  <c:v>-2.9232000000000124E-12</c:v>
                </c:pt>
                <c:pt idx="270">
                  <c:v>-2.8728000000000081E-12</c:v>
                </c:pt>
                <c:pt idx="271">
                  <c:v>-2.8224000000000082E-12</c:v>
                </c:pt>
                <c:pt idx="272">
                  <c:v>-2.77200000000001E-12</c:v>
                </c:pt>
                <c:pt idx="273">
                  <c:v>-2.7216000000000117E-12</c:v>
                </c:pt>
                <c:pt idx="274">
                  <c:v>-2.6712000000000091E-12</c:v>
                </c:pt>
                <c:pt idx="275">
                  <c:v>-2.6208000000000108E-12</c:v>
                </c:pt>
                <c:pt idx="276">
                  <c:v>-2.5704000000000093E-12</c:v>
                </c:pt>
                <c:pt idx="277">
                  <c:v>-2.5200000000000103E-12</c:v>
                </c:pt>
                <c:pt idx="278">
                  <c:v>-2.4696000000000096E-12</c:v>
                </c:pt>
                <c:pt idx="279">
                  <c:v>-2.4192000000000073E-12</c:v>
                </c:pt>
                <c:pt idx="280">
                  <c:v>-2.3688000000000078E-12</c:v>
                </c:pt>
                <c:pt idx="281">
                  <c:v>-2.3184000000000064E-12</c:v>
                </c:pt>
                <c:pt idx="282">
                  <c:v>-2.2680000000000105E-12</c:v>
                </c:pt>
                <c:pt idx="283">
                  <c:v>-2.217600000000009E-12</c:v>
                </c:pt>
                <c:pt idx="284">
                  <c:v>-2.1672000000000104E-12</c:v>
                </c:pt>
                <c:pt idx="285">
                  <c:v>-2.1168000000000065E-12</c:v>
                </c:pt>
                <c:pt idx="286">
                  <c:v>-2.0664000000000066E-12</c:v>
                </c:pt>
                <c:pt idx="287">
                  <c:v>-2.016000000000006E-12</c:v>
                </c:pt>
                <c:pt idx="288">
                  <c:v>-1.9656000000000077E-12</c:v>
                </c:pt>
                <c:pt idx="289">
                  <c:v>-1.9152000000000082E-12</c:v>
                </c:pt>
                <c:pt idx="290">
                  <c:v>-1.8648000000000072E-12</c:v>
                </c:pt>
                <c:pt idx="291">
                  <c:v>-1.8144000000000077E-12</c:v>
                </c:pt>
                <c:pt idx="292">
                  <c:v>-1.7640000000000076E-12</c:v>
                </c:pt>
                <c:pt idx="293">
                  <c:v>-1.7136000000000055E-12</c:v>
                </c:pt>
                <c:pt idx="294">
                  <c:v>-1.6632000000000067E-12</c:v>
                </c:pt>
                <c:pt idx="295">
                  <c:v>-1.612800000000007E-12</c:v>
                </c:pt>
                <c:pt idx="296">
                  <c:v>-1.5624000000000061E-12</c:v>
                </c:pt>
                <c:pt idx="297">
                  <c:v>-1.5120000000000061E-12</c:v>
                </c:pt>
                <c:pt idx="298">
                  <c:v>-1.4616000000000052E-12</c:v>
                </c:pt>
                <c:pt idx="299">
                  <c:v>-1.4112000000000041E-12</c:v>
                </c:pt>
                <c:pt idx="300">
                  <c:v>-1.3608000000000059E-12</c:v>
                </c:pt>
                <c:pt idx="301">
                  <c:v>-1.3104000000000058E-12</c:v>
                </c:pt>
                <c:pt idx="302">
                  <c:v>-1.2600000000000051E-12</c:v>
                </c:pt>
                <c:pt idx="303">
                  <c:v>-1.2096000000000039E-12</c:v>
                </c:pt>
                <c:pt idx="304">
                  <c:v>-1.159200000000005E-12</c:v>
                </c:pt>
                <c:pt idx="305">
                  <c:v>-1.1088000000000045E-12</c:v>
                </c:pt>
                <c:pt idx="306">
                  <c:v>-1.0584000000000045E-12</c:v>
                </c:pt>
                <c:pt idx="307">
                  <c:v>-1.008000000000004E-12</c:v>
                </c:pt>
                <c:pt idx="308">
                  <c:v>-9.5760000000000472E-13</c:v>
                </c:pt>
                <c:pt idx="309">
                  <c:v>-9.0720000000000425E-13</c:v>
                </c:pt>
                <c:pt idx="310">
                  <c:v>-8.5680000000000358E-13</c:v>
                </c:pt>
                <c:pt idx="311">
                  <c:v>-8.0640000000000381E-13</c:v>
                </c:pt>
                <c:pt idx="312">
                  <c:v>-7.5600000000000304E-13</c:v>
                </c:pt>
                <c:pt idx="313">
                  <c:v>-7.0560000000000337E-13</c:v>
                </c:pt>
                <c:pt idx="314">
                  <c:v>-6.552000000000027E-13</c:v>
                </c:pt>
                <c:pt idx="315">
                  <c:v>-6.0480000000000253E-13</c:v>
                </c:pt>
                <c:pt idx="316">
                  <c:v>-5.5440000000000226E-13</c:v>
                </c:pt>
                <c:pt idx="317">
                  <c:v>-5.0400000000000209E-13</c:v>
                </c:pt>
                <c:pt idx="318">
                  <c:v>-4.5360000000000213E-13</c:v>
                </c:pt>
                <c:pt idx="319">
                  <c:v>-4.0320000000000181E-13</c:v>
                </c:pt>
                <c:pt idx="320">
                  <c:v>-3.5280000000000169E-13</c:v>
                </c:pt>
                <c:pt idx="321">
                  <c:v>-3.0240000000000127E-13</c:v>
                </c:pt>
                <c:pt idx="322">
                  <c:v>-2.5200000000000105E-13</c:v>
                </c:pt>
                <c:pt idx="323">
                  <c:v>-2.016000000000006E-13</c:v>
                </c:pt>
                <c:pt idx="324">
                  <c:v>-1.8480000000000086E-13</c:v>
                </c:pt>
                <c:pt idx="325">
                  <c:v>-1.680000000000008E-13</c:v>
                </c:pt>
                <c:pt idx="326">
                  <c:v>-1.5120000000000063E-13</c:v>
                </c:pt>
                <c:pt idx="327">
                  <c:v>-1.3440000000000059E-13</c:v>
                </c:pt>
                <c:pt idx="328">
                  <c:v>-1.176000000000006E-13</c:v>
                </c:pt>
                <c:pt idx="329">
                  <c:v>-1.0080000000000048E-13</c:v>
                </c:pt>
                <c:pt idx="330">
                  <c:v>-8.4000000000000425E-14</c:v>
                </c:pt>
                <c:pt idx="331">
                  <c:v>-6.7200000000000309E-14</c:v>
                </c:pt>
                <c:pt idx="332">
                  <c:v>-5.0400000000000219E-14</c:v>
                </c:pt>
                <c:pt idx="333">
                  <c:v>-3.3600000000000155E-14</c:v>
                </c:pt>
                <c:pt idx="334">
                  <c:v>-1.680000000000009E-14</c:v>
                </c:pt>
                <c:pt idx="335">
                  <c:v>0</c:v>
                </c:pt>
                <c:pt idx="336">
                  <c:v>1.680000000000009E-14</c:v>
                </c:pt>
                <c:pt idx="337">
                  <c:v>3.3600000000000155E-14</c:v>
                </c:pt>
                <c:pt idx="338">
                  <c:v>5.0400000000000219E-14</c:v>
                </c:pt>
                <c:pt idx="339">
                  <c:v>6.7200000000000309E-14</c:v>
                </c:pt>
                <c:pt idx="340">
                  <c:v>8.4000000000000425E-14</c:v>
                </c:pt>
                <c:pt idx="341">
                  <c:v>1.0080000000000048E-13</c:v>
                </c:pt>
                <c:pt idx="342">
                  <c:v>1.176000000000006E-13</c:v>
                </c:pt>
                <c:pt idx="343">
                  <c:v>1.3440000000000059E-13</c:v>
                </c:pt>
                <c:pt idx="344">
                  <c:v>1.5120000000000063E-13</c:v>
                </c:pt>
                <c:pt idx="345">
                  <c:v>1.680000000000008E-13</c:v>
                </c:pt>
                <c:pt idx="346">
                  <c:v>1.8480000000000086E-13</c:v>
                </c:pt>
                <c:pt idx="347">
                  <c:v>2.016000000000006E-13</c:v>
                </c:pt>
                <c:pt idx="348">
                  <c:v>2.5200000000000105E-13</c:v>
                </c:pt>
                <c:pt idx="349">
                  <c:v>3.0240000000000127E-13</c:v>
                </c:pt>
                <c:pt idx="350">
                  <c:v>3.5280000000000169E-13</c:v>
                </c:pt>
                <c:pt idx="351">
                  <c:v>4.0320000000000181E-13</c:v>
                </c:pt>
                <c:pt idx="352">
                  <c:v>4.5360000000000213E-13</c:v>
                </c:pt>
                <c:pt idx="353">
                  <c:v>5.0400000000000209E-13</c:v>
                </c:pt>
                <c:pt idx="354">
                  <c:v>5.5440000000000226E-13</c:v>
                </c:pt>
                <c:pt idx="355">
                  <c:v>6.0480000000000253E-13</c:v>
                </c:pt>
                <c:pt idx="356">
                  <c:v>6.552000000000027E-13</c:v>
                </c:pt>
                <c:pt idx="357">
                  <c:v>7.0560000000000337E-13</c:v>
                </c:pt>
                <c:pt idx="358">
                  <c:v>7.5600000000000304E-13</c:v>
                </c:pt>
                <c:pt idx="359">
                  <c:v>8.0640000000000381E-13</c:v>
                </c:pt>
                <c:pt idx="360">
                  <c:v>8.5680000000000358E-13</c:v>
                </c:pt>
                <c:pt idx="361">
                  <c:v>9.0720000000000425E-13</c:v>
                </c:pt>
                <c:pt idx="362">
                  <c:v>9.5760000000000472E-13</c:v>
                </c:pt>
                <c:pt idx="363">
                  <c:v>1.008000000000004E-12</c:v>
                </c:pt>
                <c:pt idx="364">
                  <c:v>1.0584000000000045E-12</c:v>
                </c:pt>
                <c:pt idx="365">
                  <c:v>1.1088000000000045E-12</c:v>
                </c:pt>
                <c:pt idx="366">
                  <c:v>1.159200000000005E-12</c:v>
                </c:pt>
                <c:pt idx="367">
                  <c:v>1.2096000000000039E-12</c:v>
                </c:pt>
                <c:pt idx="368">
                  <c:v>1.2600000000000051E-12</c:v>
                </c:pt>
                <c:pt idx="369">
                  <c:v>1.3104000000000058E-12</c:v>
                </c:pt>
                <c:pt idx="370">
                  <c:v>1.3608000000000059E-12</c:v>
                </c:pt>
                <c:pt idx="371">
                  <c:v>1.4112000000000041E-12</c:v>
                </c:pt>
                <c:pt idx="372">
                  <c:v>1.4616000000000052E-12</c:v>
                </c:pt>
                <c:pt idx="373">
                  <c:v>1.5120000000000061E-12</c:v>
                </c:pt>
                <c:pt idx="374">
                  <c:v>1.5624000000000061E-12</c:v>
                </c:pt>
                <c:pt idx="375">
                  <c:v>1.612800000000007E-12</c:v>
                </c:pt>
                <c:pt idx="376">
                  <c:v>1.6632000000000067E-12</c:v>
                </c:pt>
                <c:pt idx="377">
                  <c:v>1.7136000000000055E-12</c:v>
                </c:pt>
                <c:pt idx="378">
                  <c:v>1.7640000000000076E-12</c:v>
                </c:pt>
                <c:pt idx="379">
                  <c:v>1.8144000000000077E-12</c:v>
                </c:pt>
                <c:pt idx="380">
                  <c:v>1.8648000000000072E-12</c:v>
                </c:pt>
                <c:pt idx="381">
                  <c:v>1.9152000000000082E-12</c:v>
                </c:pt>
                <c:pt idx="382">
                  <c:v>1.9656000000000077E-12</c:v>
                </c:pt>
                <c:pt idx="383">
                  <c:v>2.016000000000006E-12</c:v>
                </c:pt>
                <c:pt idx="384">
                  <c:v>2.0664000000000066E-12</c:v>
                </c:pt>
                <c:pt idx="385">
                  <c:v>2.1168000000000065E-12</c:v>
                </c:pt>
                <c:pt idx="386">
                  <c:v>2.1672000000000104E-12</c:v>
                </c:pt>
                <c:pt idx="387">
                  <c:v>2.217600000000009E-12</c:v>
                </c:pt>
                <c:pt idx="388">
                  <c:v>2.2680000000000105E-12</c:v>
                </c:pt>
                <c:pt idx="389">
                  <c:v>2.3184000000000064E-12</c:v>
                </c:pt>
                <c:pt idx="390">
                  <c:v>2.3688000000000078E-12</c:v>
                </c:pt>
                <c:pt idx="391">
                  <c:v>2.4192000000000073E-12</c:v>
                </c:pt>
                <c:pt idx="392">
                  <c:v>2.4696000000000096E-12</c:v>
                </c:pt>
                <c:pt idx="393">
                  <c:v>2.5200000000000103E-12</c:v>
                </c:pt>
                <c:pt idx="394">
                  <c:v>2.5704000000000093E-12</c:v>
                </c:pt>
                <c:pt idx="395">
                  <c:v>2.6208000000000108E-12</c:v>
                </c:pt>
                <c:pt idx="396">
                  <c:v>2.6712000000000091E-12</c:v>
                </c:pt>
                <c:pt idx="397">
                  <c:v>2.7216000000000117E-12</c:v>
                </c:pt>
                <c:pt idx="398">
                  <c:v>2.77200000000001E-12</c:v>
                </c:pt>
                <c:pt idx="399">
                  <c:v>2.8224000000000082E-12</c:v>
                </c:pt>
                <c:pt idx="400">
                  <c:v>2.8728000000000081E-12</c:v>
                </c:pt>
                <c:pt idx="401">
                  <c:v>2.9232000000000124E-12</c:v>
                </c:pt>
                <c:pt idx="402">
                  <c:v>2.9736000000000107E-12</c:v>
                </c:pt>
                <c:pt idx="403">
                  <c:v>3.0240000000000122E-12</c:v>
                </c:pt>
                <c:pt idx="404">
                  <c:v>3.0744000000000108E-12</c:v>
                </c:pt>
                <c:pt idx="405">
                  <c:v>3.1248000000000131E-12</c:v>
                </c:pt>
                <c:pt idx="406">
                  <c:v>3.1752000000000118E-12</c:v>
                </c:pt>
                <c:pt idx="407">
                  <c:v>3.2256000000000132E-12</c:v>
                </c:pt>
                <c:pt idx="408">
                  <c:v>3.2760000000000119E-12</c:v>
                </c:pt>
                <c:pt idx="409">
                  <c:v>3.3264000000000118E-12</c:v>
                </c:pt>
                <c:pt idx="410">
                  <c:v>3.37680000000001E-12</c:v>
                </c:pt>
                <c:pt idx="411">
                  <c:v>3.4272000000000135E-12</c:v>
                </c:pt>
                <c:pt idx="412">
                  <c:v>3.4776000000000134E-12</c:v>
                </c:pt>
                <c:pt idx="413">
                  <c:v>3.528000000000014E-12</c:v>
                </c:pt>
                <c:pt idx="414">
                  <c:v>3.5784000000000131E-12</c:v>
                </c:pt>
                <c:pt idx="415">
                  <c:v>3.6288000000000158E-12</c:v>
                </c:pt>
                <c:pt idx="416">
                  <c:v>3.6792000000000136E-12</c:v>
                </c:pt>
                <c:pt idx="417">
                  <c:v>3.7296000000000143E-12</c:v>
                </c:pt>
                <c:pt idx="418">
                  <c:v>3.7800000000000166E-12</c:v>
                </c:pt>
                <c:pt idx="419">
                  <c:v>3.8304000000000132E-12</c:v>
                </c:pt>
                <c:pt idx="420">
                  <c:v>3.8808000000000155E-12</c:v>
                </c:pt>
                <c:pt idx="421">
                  <c:v>3.9312000000000146E-12</c:v>
                </c:pt>
                <c:pt idx="422">
                  <c:v>3.9816000000000153E-12</c:v>
                </c:pt>
                <c:pt idx="423">
                  <c:v>4.0320000000000159E-12</c:v>
                </c:pt>
                <c:pt idx="424">
                  <c:v>4.082400000000015E-12</c:v>
                </c:pt>
                <c:pt idx="425">
                  <c:v>4.1328000000000132E-12</c:v>
                </c:pt>
                <c:pt idx="426">
                  <c:v>4.183200000000018E-12</c:v>
                </c:pt>
                <c:pt idx="427">
                  <c:v>4.2336000000000227E-12</c:v>
                </c:pt>
                <c:pt idx="428">
                  <c:v>4.2840000000000145E-12</c:v>
                </c:pt>
                <c:pt idx="429">
                  <c:v>4.3344000000000143E-12</c:v>
                </c:pt>
                <c:pt idx="430">
                  <c:v>4.3848000000000126E-12</c:v>
                </c:pt>
                <c:pt idx="431">
                  <c:v>4.4352000000000238E-12</c:v>
                </c:pt>
                <c:pt idx="432">
                  <c:v>4.485600000000022E-12</c:v>
                </c:pt>
                <c:pt idx="433">
                  <c:v>4.5360000000000203E-12</c:v>
                </c:pt>
                <c:pt idx="434">
                  <c:v>4.5864000000000193E-12</c:v>
                </c:pt>
                <c:pt idx="435">
                  <c:v>4.6368000000000176E-12</c:v>
                </c:pt>
                <c:pt idx="436">
                  <c:v>4.6872000000000174E-12</c:v>
                </c:pt>
                <c:pt idx="437">
                  <c:v>4.7376000000000213E-12</c:v>
                </c:pt>
                <c:pt idx="438">
                  <c:v>4.7880000000000196E-12</c:v>
                </c:pt>
                <c:pt idx="439">
                  <c:v>4.8384000000000186E-12</c:v>
                </c:pt>
                <c:pt idx="440">
                  <c:v>4.8888000000000185E-12</c:v>
                </c:pt>
                <c:pt idx="441">
                  <c:v>4.9224000000000179E-12</c:v>
                </c:pt>
                <c:pt idx="442">
                  <c:v>4.9392000000000273E-12</c:v>
                </c:pt>
                <c:pt idx="443">
                  <c:v>4.9896000000000263E-12</c:v>
                </c:pt>
                <c:pt idx="444">
                  <c:v>5.0400000000000205E-12</c:v>
                </c:pt>
                <c:pt idx="445">
                  <c:v>5.090400000000018E-12</c:v>
                </c:pt>
                <c:pt idx="446">
                  <c:v>5.1240000000000125E-12</c:v>
                </c:pt>
                <c:pt idx="447">
                  <c:v>5.1408000000000178E-12</c:v>
                </c:pt>
                <c:pt idx="448">
                  <c:v>5.1912000000000209E-12</c:v>
                </c:pt>
                <c:pt idx="449">
                  <c:v>5.2416000000000265E-12</c:v>
                </c:pt>
                <c:pt idx="450">
                  <c:v>5.3256000000000176E-12</c:v>
                </c:pt>
                <c:pt idx="451">
                  <c:v>5.5272000000000195E-12</c:v>
                </c:pt>
                <c:pt idx="452">
                  <c:v>5.7288000000000206E-12</c:v>
                </c:pt>
                <c:pt idx="453">
                  <c:v>5.9304000000000273E-12</c:v>
                </c:pt>
                <c:pt idx="454">
                  <c:v>6.1320000000000227E-12</c:v>
                </c:pt>
                <c:pt idx="455">
                  <c:v>6.3336000000000262E-12</c:v>
                </c:pt>
                <c:pt idx="456">
                  <c:v>6.5352000000000281E-12</c:v>
                </c:pt>
                <c:pt idx="457">
                  <c:v>6.7368000000000316E-12</c:v>
                </c:pt>
                <c:pt idx="458">
                  <c:v>6.9384000000000319E-12</c:v>
                </c:pt>
                <c:pt idx="459">
                  <c:v>7.1400000000000273E-12</c:v>
                </c:pt>
                <c:pt idx="460">
                  <c:v>7.3416000000000325E-12</c:v>
                </c:pt>
                <c:pt idx="461">
                  <c:v>7.5432000000000335E-12</c:v>
                </c:pt>
                <c:pt idx="462">
                  <c:v>7.7448000000000314E-12</c:v>
                </c:pt>
                <c:pt idx="463">
                  <c:v>7.9464000000000373E-12</c:v>
                </c:pt>
                <c:pt idx="464">
                  <c:v>8.1480000000000222E-12</c:v>
                </c:pt>
                <c:pt idx="465">
                  <c:v>8.3496000000000379E-12</c:v>
                </c:pt>
                <c:pt idx="466">
                  <c:v>8.5512000000000341E-12</c:v>
                </c:pt>
                <c:pt idx="467">
                  <c:v>8.75280000000004E-12</c:v>
                </c:pt>
                <c:pt idx="468">
                  <c:v>8.9544000000000427E-12</c:v>
                </c:pt>
                <c:pt idx="469">
                  <c:v>9.1560000000000389E-12</c:v>
                </c:pt>
                <c:pt idx="470">
                  <c:v>9.3576000000000497E-12</c:v>
                </c:pt>
                <c:pt idx="471">
                  <c:v>9.5592000000000411E-12</c:v>
                </c:pt>
                <c:pt idx="472">
                  <c:v>9.7608000000000389E-12</c:v>
                </c:pt>
                <c:pt idx="473">
                  <c:v>9.9624000000000546E-12</c:v>
                </c:pt>
                <c:pt idx="474">
                  <c:v>1.0164000000000039E-11</c:v>
                </c:pt>
                <c:pt idx="475">
                  <c:v>1.0366000000000039E-11</c:v>
                </c:pt>
                <c:pt idx="476">
                  <c:v>1.0567000000000039E-11</c:v>
                </c:pt>
                <c:pt idx="477">
                  <c:v>1.076900000000004E-11</c:v>
                </c:pt>
                <c:pt idx="478">
                  <c:v>1.0970000000000039E-11</c:v>
                </c:pt>
                <c:pt idx="479">
                  <c:v>1.1172000000000042E-11</c:v>
                </c:pt>
                <c:pt idx="480">
                  <c:v>1.1374000000000044E-11</c:v>
                </c:pt>
                <c:pt idx="481">
                  <c:v>1.157500000000004E-11</c:v>
                </c:pt>
                <c:pt idx="482">
                  <c:v>1.1777000000000042E-11</c:v>
                </c:pt>
                <c:pt idx="483">
                  <c:v>1.197800000000004E-11</c:v>
                </c:pt>
                <c:pt idx="484">
                  <c:v>1.2180000000000045E-11</c:v>
                </c:pt>
                <c:pt idx="485">
                  <c:v>1.2382000000000046E-11</c:v>
                </c:pt>
                <c:pt idx="486">
                  <c:v>1.2583000000000052E-11</c:v>
                </c:pt>
                <c:pt idx="487">
                  <c:v>1.2785000000000048E-11</c:v>
                </c:pt>
                <c:pt idx="488">
                  <c:v>1.298600000000005E-11</c:v>
                </c:pt>
                <c:pt idx="489">
                  <c:v>1.3188000000000048E-11</c:v>
                </c:pt>
                <c:pt idx="490">
                  <c:v>1.3390000000000052E-11</c:v>
                </c:pt>
                <c:pt idx="491">
                  <c:v>1.3591000000000052E-11</c:v>
                </c:pt>
                <c:pt idx="492">
                  <c:v>1.3793000000000053E-11</c:v>
                </c:pt>
                <c:pt idx="493">
                  <c:v>1.3994000000000052E-11</c:v>
                </c:pt>
                <c:pt idx="494">
                  <c:v>1.4196000000000042E-11</c:v>
                </c:pt>
              </c:numCache>
            </c:numRef>
          </c:xVal>
          <c:yVal>
            <c:numRef>
              <c:f>Feuil1!$F$2:$F$496</c:f>
              <c:numCache>
                <c:formatCode>0.00E+00</c:formatCode>
                <c:ptCount val="495"/>
                <c:pt idx="0">
                  <c:v>4.2310000000000193E-10</c:v>
                </c:pt>
                <c:pt idx="1">
                  <c:v>4.0982000000000133E-10</c:v>
                </c:pt>
                <c:pt idx="2">
                  <c:v>4.1172000000000109E-10</c:v>
                </c:pt>
                <c:pt idx="3">
                  <c:v>3.2516000000000097E-10</c:v>
                </c:pt>
                <c:pt idx="4">
                  <c:v>3.068300000000012E-10</c:v>
                </c:pt>
                <c:pt idx="5">
                  <c:v>2.0643000000000086E-10</c:v>
                </c:pt>
                <c:pt idx="6">
                  <c:v>3.3588000000000091E-10</c:v>
                </c:pt>
                <c:pt idx="7">
                  <c:v>4.4077000000000152E-10</c:v>
                </c:pt>
                <c:pt idx="8">
                  <c:v>3.3283000000000129E-11</c:v>
                </c:pt>
                <c:pt idx="9">
                  <c:v>6.4568000000000326E-13</c:v>
                </c:pt>
                <c:pt idx="10">
                  <c:v>1.8067000000000076E-12</c:v>
                </c:pt>
                <c:pt idx="11">
                  <c:v>5.2326000000000266E-13</c:v>
                </c:pt>
                <c:pt idx="12">
                  <c:v>2.4657000000000094E-10</c:v>
                </c:pt>
                <c:pt idx="13">
                  <c:v>5.2265000000000171E-10</c:v>
                </c:pt>
                <c:pt idx="14">
                  <c:v>4.2993000000000174E-10</c:v>
                </c:pt>
                <c:pt idx="15">
                  <c:v>3.6278000000000136E-10</c:v>
                </c:pt>
                <c:pt idx="16">
                  <c:v>3.6876000000000137E-10</c:v>
                </c:pt>
                <c:pt idx="17">
                  <c:v>3.719700000000013E-10</c:v>
                </c:pt>
                <c:pt idx="18">
                  <c:v>2.4789000000000084E-10</c:v>
                </c:pt>
                <c:pt idx="19">
                  <c:v>5.3436000000000186E-10</c:v>
                </c:pt>
                <c:pt idx="20">
                  <c:v>6.8087000000000243E-10</c:v>
                </c:pt>
                <c:pt idx="21">
                  <c:v>4.4626000000000152E-10</c:v>
                </c:pt>
                <c:pt idx="22">
                  <c:v>3.8555000000000106E-10</c:v>
                </c:pt>
                <c:pt idx="23">
                  <c:v>2.8148000000000067E-10</c:v>
                </c:pt>
                <c:pt idx="24">
                  <c:v>3.3013000000000101E-10</c:v>
                </c:pt>
                <c:pt idx="25">
                  <c:v>3.1538000000000103E-10</c:v>
                </c:pt>
                <c:pt idx="26">
                  <c:v>2.5719000000000079E-10</c:v>
                </c:pt>
                <c:pt idx="27">
                  <c:v>3.2364000000000091E-10</c:v>
                </c:pt>
                <c:pt idx="28">
                  <c:v>3.8486000000000119E-10</c:v>
                </c:pt>
                <c:pt idx="29">
                  <c:v>4.822600000000015E-10</c:v>
                </c:pt>
                <c:pt idx="30">
                  <c:v>5.6342000000000166E-10</c:v>
                </c:pt>
                <c:pt idx="31">
                  <c:v>3.7108000000000127E-10</c:v>
                </c:pt>
                <c:pt idx="32">
                  <c:v>3.13230000000001E-10</c:v>
                </c:pt>
                <c:pt idx="33">
                  <c:v>3.2740000000000106E-10</c:v>
                </c:pt>
                <c:pt idx="34">
                  <c:v>2.1668000000000064E-10</c:v>
                </c:pt>
                <c:pt idx="35">
                  <c:v>2.2228000000000052E-8</c:v>
                </c:pt>
                <c:pt idx="36">
                  <c:v>1.9499000000000058E-8</c:v>
                </c:pt>
                <c:pt idx="37">
                  <c:v>2.7418000000000074E-8</c:v>
                </c:pt>
                <c:pt idx="38">
                  <c:v>3.1055000000000088E-8</c:v>
                </c:pt>
                <c:pt idx="39">
                  <c:v>1.6835000000000048E-8</c:v>
                </c:pt>
                <c:pt idx="40">
                  <c:v>2.8664000000000057E-8</c:v>
                </c:pt>
                <c:pt idx="41">
                  <c:v>2.2770000000000074E-8</c:v>
                </c:pt>
                <c:pt idx="42">
                  <c:v>2.2638000000000083E-8</c:v>
                </c:pt>
                <c:pt idx="43">
                  <c:v>3.5825000000000084E-8</c:v>
                </c:pt>
                <c:pt idx="44">
                  <c:v>2.5805000000000075E-8</c:v>
                </c:pt>
                <c:pt idx="45">
                  <c:v>2.6372000000000069E-8</c:v>
                </c:pt>
                <c:pt idx="46">
                  <c:v>2.2260000000000058E-8</c:v>
                </c:pt>
                <c:pt idx="47">
                  <c:v>3.2808000000000084E-8</c:v>
                </c:pt>
                <c:pt idx="48">
                  <c:v>2.5061000000000061E-8</c:v>
                </c:pt>
                <c:pt idx="49">
                  <c:v>1.599900000000004E-8</c:v>
                </c:pt>
                <c:pt idx="50">
                  <c:v>2.8064000000000049E-8</c:v>
                </c:pt>
                <c:pt idx="51">
                  <c:v>2.4729000000000049E-8</c:v>
                </c:pt>
                <c:pt idx="52">
                  <c:v>3.4407000000000084E-8</c:v>
                </c:pt>
                <c:pt idx="53">
                  <c:v>2.4417000000000062E-8</c:v>
                </c:pt>
                <c:pt idx="54">
                  <c:v>1.2321000000000029E-7</c:v>
                </c:pt>
                <c:pt idx="55">
                  <c:v>8.8829000000000338E-8</c:v>
                </c:pt>
                <c:pt idx="56">
                  <c:v>2.6292000000000074E-8</c:v>
                </c:pt>
                <c:pt idx="57">
                  <c:v>1.8601000000000052E-8</c:v>
                </c:pt>
                <c:pt idx="58">
                  <c:v>1.8799000000000041E-8</c:v>
                </c:pt>
                <c:pt idx="59">
                  <c:v>1.964700000000006E-8</c:v>
                </c:pt>
                <c:pt idx="60">
                  <c:v>2.8180000000000058E-8</c:v>
                </c:pt>
                <c:pt idx="61">
                  <c:v>2.1967000000000057E-8</c:v>
                </c:pt>
                <c:pt idx="62">
                  <c:v>1.9575000000000058E-8</c:v>
                </c:pt>
                <c:pt idx="63">
                  <c:v>2.3237000000000074E-8</c:v>
                </c:pt>
                <c:pt idx="64">
                  <c:v>6.909300000000036E-13</c:v>
                </c:pt>
                <c:pt idx="65">
                  <c:v>6.1246000000000212E-13</c:v>
                </c:pt>
                <c:pt idx="66">
                  <c:v>5.5271000000000179E-13</c:v>
                </c:pt>
                <c:pt idx="67">
                  <c:v>5.2267000000000226E-13</c:v>
                </c:pt>
                <c:pt idx="68">
                  <c:v>5.2438000000000256E-13</c:v>
                </c:pt>
                <c:pt idx="69">
                  <c:v>1.8377000000000039E-8</c:v>
                </c:pt>
                <c:pt idx="70">
                  <c:v>2.4131000000000059E-8</c:v>
                </c:pt>
                <c:pt idx="71">
                  <c:v>2.8745000000000073E-8</c:v>
                </c:pt>
                <c:pt idx="72">
                  <c:v>2.5752000000000057E-8</c:v>
                </c:pt>
                <c:pt idx="73">
                  <c:v>2.223200000000008E-8</c:v>
                </c:pt>
                <c:pt idx="74">
                  <c:v>2.7971000000000085E-8</c:v>
                </c:pt>
                <c:pt idx="75">
                  <c:v>3.1471000000000104E-8</c:v>
                </c:pt>
                <c:pt idx="76">
                  <c:v>2.7851000000000088E-8</c:v>
                </c:pt>
                <c:pt idx="77">
                  <c:v>1.6401000000000052E-8</c:v>
                </c:pt>
                <c:pt idx="78">
                  <c:v>2.6471000000000095E-8</c:v>
                </c:pt>
                <c:pt idx="79">
                  <c:v>3.7509000000000108E-8</c:v>
                </c:pt>
                <c:pt idx="80">
                  <c:v>4.7923000000000118E-8</c:v>
                </c:pt>
                <c:pt idx="81">
                  <c:v>2.7772000000000075E-8</c:v>
                </c:pt>
                <c:pt idx="82">
                  <c:v>4.0770000000000106E-8</c:v>
                </c:pt>
                <c:pt idx="83">
                  <c:v>3.3135000000000078E-8</c:v>
                </c:pt>
                <c:pt idx="84">
                  <c:v>2.8337000000000074E-8</c:v>
                </c:pt>
                <c:pt idx="85">
                  <c:v>2.5802000000000074E-8</c:v>
                </c:pt>
                <c:pt idx="86">
                  <c:v>2.7679000000000089E-8</c:v>
                </c:pt>
                <c:pt idx="87">
                  <c:v>1.0197000000000014E-7</c:v>
                </c:pt>
                <c:pt idx="88">
                  <c:v>9.3734000000000296E-6</c:v>
                </c:pt>
                <c:pt idx="89">
                  <c:v>3.3760000000000038E-6</c:v>
                </c:pt>
                <c:pt idx="90">
                  <c:v>5.3212000000000114E-7</c:v>
                </c:pt>
                <c:pt idx="91">
                  <c:v>3.4460000000000064E-7</c:v>
                </c:pt>
                <c:pt idx="92">
                  <c:v>6.3859000000000122E-7</c:v>
                </c:pt>
                <c:pt idx="93">
                  <c:v>2.556400000000003E-7</c:v>
                </c:pt>
                <c:pt idx="94">
                  <c:v>2.1881000000000075E-7</c:v>
                </c:pt>
                <c:pt idx="95">
                  <c:v>3.1543000000000075E-7</c:v>
                </c:pt>
                <c:pt idx="96">
                  <c:v>1.1821000000000039E-7</c:v>
                </c:pt>
                <c:pt idx="97">
                  <c:v>1.3025000000000031E-7</c:v>
                </c:pt>
                <c:pt idx="98">
                  <c:v>1.2516000000000018E-7</c:v>
                </c:pt>
                <c:pt idx="99">
                  <c:v>1.2480000000000032E-7</c:v>
                </c:pt>
                <c:pt idx="100">
                  <c:v>1.1900000000000035E-7</c:v>
                </c:pt>
                <c:pt idx="101">
                  <c:v>1.5158000000000025E-7</c:v>
                </c:pt>
                <c:pt idx="102">
                  <c:v>8.740200000000011E-8</c:v>
                </c:pt>
                <c:pt idx="103">
                  <c:v>1.1595000000000024E-7</c:v>
                </c:pt>
                <c:pt idx="104">
                  <c:v>2.3932000000000052E-8</c:v>
                </c:pt>
                <c:pt idx="105">
                  <c:v>2.8734000000000057E-8</c:v>
                </c:pt>
                <c:pt idx="106">
                  <c:v>3.4154000000000075E-8</c:v>
                </c:pt>
                <c:pt idx="107">
                  <c:v>3.2525000000000088E-8</c:v>
                </c:pt>
                <c:pt idx="108">
                  <c:v>3.6337000000000109E-8</c:v>
                </c:pt>
                <c:pt idx="109">
                  <c:v>5.2917000000000268E-13</c:v>
                </c:pt>
                <c:pt idx="110">
                  <c:v>5.1764000000000223E-13</c:v>
                </c:pt>
                <c:pt idx="111">
                  <c:v>8.8789000000000421E-13</c:v>
                </c:pt>
                <c:pt idx="112">
                  <c:v>5.1764000000000223E-13</c:v>
                </c:pt>
                <c:pt idx="113">
                  <c:v>5.1764000000000223E-13</c:v>
                </c:pt>
                <c:pt idx="114">
                  <c:v>1.0812000000000039E-12</c:v>
                </c:pt>
                <c:pt idx="115">
                  <c:v>2.0257000000000057E-8</c:v>
                </c:pt>
                <c:pt idx="116">
                  <c:v>2.7976000000000075E-8</c:v>
                </c:pt>
                <c:pt idx="117">
                  <c:v>2.9748000000000059E-8</c:v>
                </c:pt>
                <c:pt idx="118">
                  <c:v>2.9646000000000079E-8</c:v>
                </c:pt>
                <c:pt idx="119">
                  <c:v>3.7436000000000118E-8</c:v>
                </c:pt>
                <c:pt idx="120">
                  <c:v>3.1546000000000076E-8</c:v>
                </c:pt>
                <c:pt idx="121">
                  <c:v>2.8533000000000074E-8</c:v>
                </c:pt>
                <c:pt idx="122">
                  <c:v>3.5262000000000088E-8</c:v>
                </c:pt>
                <c:pt idx="123">
                  <c:v>3.2830000000000109E-8</c:v>
                </c:pt>
                <c:pt idx="124">
                  <c:v>3.1702000000000081E-8</c:v>
                </c:pt>
                <c:pt idx="125">
                  <c:v>7.5437000000000378E-13</c:v>
                </c:pt>
                <c:pt idx="126">
                  <c:v>1.0099000000000032E-12</c:v>
                </c:pt>
                <c:pt idx="127">
                  <c:v>1.4035000000000045E-12</c:v>
                </c:pt>
                <c:pt idx="128">
                  <c:v>5.1764000000000223E-13</c:v>
                </c:pt>
                <c:pt idx="129">
                  <c:v>5.6247000000000154E-13</c:v>
                </c:pt>
                <c:pt idx="130">
                  <c:v>5.1764000000000223E-13</c:v>
                </c:pt>
                <c:pt idx="131">
                  <c:v>5.1764000000000223E-13</c:v>
                </c:pt>
                <c:pt idx="132">
                  <c:v>5.1764000000000223E-13</c:v>
                </c:pt>
                <c:pt idx="133">
                  <c:v>3.0444000000000077E-8</c:v>
                </c:pt>
                <c:pt idx="134">
                  <c:v>2.9811000000000087E-8</c:v>
                </c:pt>
                <c:pt idx="135">
                  <c:v>2.5745000000000079E-8</c:v>
                </c:pt>
                <c:pt idx="136">
                  <c:v>2.6487000000000094E-8</c:v>
                </c:pt>
                <c:pt idx="137">
                  <c:v>2.820500000000008E-8</c:v>
                </c:pt>
                <c:pt idx="138">
                  <c:v>2.7478000000000086E-8</c:v>
                </c:pt>
                <c:pt idx="139">
                  <c:v>2.0725000000000038E-8</c:v>
                </c:pt>
                <c:pt idx="140">
                  <c:v>2.5595000000000058E-8</c:v>
                </c:pt>
                <c:pt idx="141">
                  <c:v>2.6953000000000079E-8</c:v>
                </c:pt>
                <c:pt idx="142">
                  <c:v>2.9951000000000081E-8</c:v>
                </c:pt>
                <c:pt idx="143">
                  <c:v>1.774700000000004E-8</c:v>
                </c:pt>
                <c:pt idx="144">
                  <c:v>3.1171000000000108E-8</c:v>
                </c:pt>
                <c:pt idx="145">
                  <c:v>3.8008000000000078E-8</c:v>
                </c:pt>
                <c:pt idx="146">
                  <c:v>3.0349000000000082E-8</c:v>
                </c:pt>
                <c:pt idx="147">
                  <c:v>4.0605000000000065E-8</c:v>
                </c:pt>
                <c:pt idx="148">
                  <c:v>5.4340000000000168E-8</c:v>
                </c:pt>
                <c:pt idx="149">
                  <c:v>2.6497000000000075E-8</c:v>
                </c:pt>
                <c:pt idx="150">
                  <c:v>1.9403000000000065E-8</c:v>
                </c:pt>
                <c:pt idx="151">
                  <c:v>2.8141000000000073E-8</c:v>
                </c:pt>
                <c:pt idx="152">
                  <c:v>3.1087000000000085E-8</c:v>
                </c:pt>
                <c:pt idx="153">
                  <c:v>2.5749000000000074E-8</c:v>
                </c:pt>
                <c:pt idx="154">
                  <c:v>2.8073000000000075E-8</c:v>
                </c:pt>
                <c:pt idx="155">
                  <c:v>2.6426000000000057E-8</c:v>
                </c:pt>
                <c:pt idx="156">
                  <c:v>2.7341000000000079E-8</c:v>
                </c:pt>
                <c:pt idx="157">
                  <c:v>3.0032000000000087E-8</c:v>
                </c:pt>
                <c:pt idx="158">
                  <c:v>3.5659000000000108E-8</c:v>
                </c:pt>
                <c:pt idx="159">
                  <c:v>3.9934000000000085E-8</c:v>
                </c:pt>
                <c:pt idx="160">
                  <c:v>2.664400000000008E-8</c:v>
                </c:pt>
                <c:pt idx="161">
                  <c:v>2.0569000000000047E-8</c:v>
                </c:pt>
                <c:pt idx="162">
                  <c:v>2.1616000000000063E-8</c:v>
                </c:pt>
                <c:pt idx="163">
                  <c:v>2.2528000000000048E-8</c:v>
                </c:pt>
                <c:pt idx="164">
                  <c:v>2.1612000000000058E-8</c:v>
                </c:pt>
                <c:pt idx="165">
                  <c:v>1.7743000000000042E-8</c:v>
                </c:pt>
                <c:pt idx="166">
                  <c:v>3.256800000000007E-8</c:v>
                </c:pt>
                <c:pt idx="167">
                  <c:v>4.2702000000000153E-8</c:v>
                </c:pt>
                <c:pt idx="168">
                  <c:v>3.6478000000000117E-8</c:v>
                </c:pt>
                <c:pt idx="169">
                  <c:v>3.9515000000000093E-8</c:v>
                </c:pt>
                <c:pt idx="170">
                  <c:v>3.8286000000000089E-8</c:v>
                </c:pt>
                <c:pt idx="171">
                  <c:v>3.2257000000000108E-8</c:v>
                </c:pt>
                <c:pt idx="172">
                  <c:v>6.1507000000000142E-8</c:v>
                </c:pt>
                <c:pt idx="173">
                  <c:v>5.0933000000000142E-8</c:v>
                </c:pt>
                <c:pt idx="174">
                  <c:v>3.3864000000000071E-8</c:v>
                </c:pt>
                <c:pt idx="175">
                  <c:v>8.4191000000000267E-8</c:v>
                </c:pt>
                <c:pt idx="176">
                  <c:v>1.6576000000000037E-7</c:v>
                </c:pt>
                <c:pt idx="177">
                  <c:v>2.2120000000000034E-7</c:v>
                </c:pt>
                <c:pt idx="178">
                  <c:v>2.5103000000000047E-7</c:v>
                </c:pt>
                <c:pt idx="179">
                  <c:v>3.0481000000000078E-7</c:v>
                </c:pt>
                <c:pt idx="180">
                  <c:v>6.7058000000000176E-8</c:v>
                </c:pt>
                <c:pt idx="181">
                  <c:v>7.3655000000000152E-8</c:v>
                </c:pt>
                <c:pt idx="182">
                  <c:v>7.7899000000000227E-8</c:v>
                </c:pt>
                <c:pt idx="183">
                  <c:v>4.3412000000000144E-8</c:v>
                </c:pt>
                <c:pt idx="184">
                  <c:v>9.4570000000000284E-8</c:v>
                </c:pt>
                <c:pt idx="185">
                  <c:v>1.0065000000000023E-7</c:v>
                </c:pt>
                <c:pt idx="186">
                  <c:v>1.2435000000000021E-7</c:v>
                </c:pt>
                <c:pt idx="187">
                  <c:v>8.6029000000000234E-8</c:v>
                </c:pt>
                <c:pt idx="188">
                  <c:v>6.3869000000000147E-8</c:v>
                </c:pt>
                <c:pt idx="189">
                  <c:v>9.983700000000034E-8</c:v>
                </c:pt>
                <c:pt idx="190">
                  <c:v>1.1214000000000026E-7</c:v>
                </c:pt>
                <c:pt idx="191">
                  <c:v>4.3136000000000116E-8</c:v>
                </c:pt>
                <c:pt idx="192">
                  <c:v>9.8480000000000191E-8</c:v>
                </c:pt>
                <c:pt idx="193">
                  <c:v>1.1474000000000025E-7</c:v>
                </c:pt>
                <c:pt idx="194">
                  <c:v>3.9394000000000057E-7</c:v>
                </c:pt>
                <c:pt idx="195">
                  <c:v>2.8677000000000064E-6</c:v>
                </c:pt>
                <c:pt idx="196">
                  <c:v>4.2253000000000076E-6</c:v>
                </c:pt>
                <c:pt idx="197">
                  <c:v>2.9053000000000038E-4</c:v>
                </c:pt>
                <c:pt idx="198">
                  <c:v>1.5991000000000013E-3</c:v>
                </c:pt>
                <c:pt idx="199">
                  <c:v>1.9146000000000031E-4</c:v>
                </c:pt>
                <c:pt idx="200">
                  <c:v>3.854400000000005E-6</c:v>
                </c:pt>
                <c:pt idx="201">
                  <c:v>3.1380000000000058E-6</c:v>
                </c:pt>
                <c:pt idx="202">
                  <c:v>1.3687000000000029E-6</c:v>
                </c:pt>
                <c:pt idx="203">
                  <c:v>1.7357000000000023E-6</c:v>
                </c:pt>
                <c:pt idx="204">
                  <c:v>4.2159000000000014E-6</c:v>
                </c:pt>
                <c:pt idx="205">
                  <c:v>4.2181000000000063E-6</c:v>
                </c:pt>
                <c:pt idx="206">
                  <c:v>4.2762000000000151E-6</c:v>
                </c:pt>
                <c:pt idx="207">
                  <c:v>3.6097000000000084E-6</c:v>
                </c:pt>
                <c:pt idx="208">
                  <c:v>5.7543000000000103E-6</c:v>
                </c:pt>
                <c:pt idx="209">
                  <c:v>1.8368000000000037E-6</c:v>
                </c:pt>
                <c:pt idx="210">
                  <c:v>2.2532000000000054E-6</c:v>
                </c:pt>
                <c:pt idx="211">
                  <c:v>1.7663000000000035E-6</c:v>
                </c:pt>
                <c:pt idx="212">
                  <c:v>1.1545000000000029E-6</c:v>
                </c:pt>
                <c:pt idx="213">
                  <c:v>1.2011000000000013E-6</c:v>
                </c:pt>
                <c:pt idx="214">
                  <c:v>1.3720000000000036E-6</c:v>
                </c:pt>
                <c:pt idx="215">
                  <c:v>4.8950000000000073E-6</c:v>
                </c:pt>
                <c:pt idx="216">
                  <c:v>3.3114000000000031E-6</c:v>
                </c:pt>
                <c:pt idx="217">
                  <c:v>1.4216000000000001E-5</c:v>
                </c:pt>
                <c:pt idx="218">
                  <c:v>7.2235000000000114E-6</c:v>
                </c:pt>
                <c:pt idx="219">
                  <c:v>9.5570000000000222E-6</c:v>
                </c:pt>
                <c:pt idx="220">
                  <c:v>5.7411000000000135E-6</c:v>
                </c:pt>
                <c:pt idx="221">
                  <c:v>3.272200000000005E-5</c:v>
                </c:pt>
                <c:pt idx="222">
                  <c:v>2.5268000000000016E-5</c:v>
                </c:pt>
                <c:pt idx="223">
                  <c:v>8.672200000000015E-5</c:v>
                </c:pt>
                <c:pt idx="224">
                  <c:v>4.6552000000000092E-6</c:v>
                </c:pt>
                <c:pt idx="225">
                  <c:v>5.9132000000000148E-6</c:v>
                </c:pt>
                <c:pt idx="226">
                  <c:v>1.0268999999999999E-5</c:v>
                </c:pt>
                <c:pt idx="227">
                  <c:v>2.1453000000000047E-5</c:v>
                </c:pt>
                <c:pt idx="228">
                  <c:v>5.7213000000000088E-4</c:v>
                </c:pt>
                <c:pt idx="229">
                  <c:v>3.3236000000000039E-5</c:v>
                </c:pt>
                <c:pt idx="230">
                  <c:v>4.9798000000000135E-5</c:v>
                </c:pt>
                <c:pt idx="231">
                  <c:v>7.9161000000000146E-5</c:v>
                </c:pt>
                <c:pt idx="232">
                  <c:v>1.0075000000000001E-4</c:v>
                </c:pt>
                <c:pt idx="233">
                  <c:v>2.0647000000000026E-3</c:v>
                </c:pt>
                <c:pt idx="234">
                  <c:v>1.0754000000000003E-4</c:v>
                </c:pt>
                <c:pt idx="235">
                  <c:v>1.3084000000000018E-4</c:v>
                </c:pt>
                <c:pt idx="236">
                  <c:v>1.4878000000000002E-4</c:v>
                </c:pt>
                <c:pt idx="237">
                  <c:v>1.718900000000002E-4</c:v>
                </c:pt>
                <c:pt idx="238">
                  <c:v>1.7354000000000016E-4</c:v>
                </c:pt>
                <c:pt idx="239">
                  <c:v>2.2408000000000036E-4</c:v>
                </c:pt>
                <c:pt idx="240">
                  <c:v>2.4374000000000002E-4</c:v>
                </c:pt>
                <c:pt idx="241">
                  <c:v>2.3928E-4</c:v>
                </c:pt>
                <c:pt idx="242">
                  <c:v>2.1023000000000032E-4</c:v>
                </c:pt>
                <c:pt idx="243">
                  <c:v>2.0521000000000002E-4</c:v>
                </c:pt>
                <c:pt idx="244">
                  <c:v>3.0168000000000008E-4</c:v>
                </c:pt>
                <c:pt idx="245">
                  <c:v>3.7265000000000057E-4</c:v>
                </c:pt>
                <c:pt idx="246">
                  <c:v>3.974800000000004E-4</c:v>
                </c:pt>
                <c:pt idx="247">
                  <c:v>3.8647000000000047E-4</c:v>
                </c:pt>
                <c:pt idx="248">
                  <c:v>3.7438000000000065E-4</c:v>
                </c:pt>
                <c:pt idx="249">
                  <c:v>3.755300000000006E-4</c:v>
                </c:pt>
                <c:pt idx="250">
                  <c:v>3.2961000000000042E-4</c:v>
                </c:pt>
                <c:pt idx="251">
                  <c:v>2.713200000000004E-4</c:v>
                </c:pt>
                <c:pt idx="252">
                  <c:v>1.7599000000000003E-4</c:v>
                </c:pt>
                <c:pt idx="253">
                  <c:v>1.4150000000000002E-4</c:v>
                </c:pt>
                <c:pt idx="254">
                  <c:v>8.3760000000000228E-5</c:v>
                </c:pt>
                <c:pt idx="255">
                  <c:v>5.1146000000000055E-5</c:v>
                </c:pt>
                <c:pt idx="256">
                  <c:v>4.1041000000000002E-5</c:v>
                </c:pt>
                <c:pt idx="257">
                  <c:v>4.6898000000000065E-5</c:v>
                </c:pt>
                <c:pt idx="258">
                  <c:v>3.1311000000000046E-5</c:v>
                </c:pt>
                <c:pt idx="259">
                  <c:v>1.769700000000002E-5</c:v>
                </c:pt>
                <c:pt idx="260">
                  <c:v>1.4154000000000005E-5</c:v>
                </c:pt>
                <c:pt idx="261">
                  <c:v>1.7215999999999999E-5</c:v>
                </c:pt>
                <c:pt idx="262">
                  <c:v>2.9980000000000038E-5</c:v>
                </c:pt>
                <c:pt idx="263">
                  <c:v>4.6498000000000089E-5</c:v>
                </c:pt>
                <c:pt idx="264">
                  <c:v>5.7851000000000094E-5</c:v>
                </c:pt>
                <c:pt idx="265">
                  <c:v>5.6516000000000107E-5</c:v>
                </c:pt>
                <c:pt idx="266">
                  <c:v>5.2138000000000096E-5</c:v>
                </c:pt>
                <c:pt idx="267">
                  <c:v>5.1331000000000075E-5</c:v>
                </c:pt>
                <c:pt idx="268">
                  <c:v>4.0813000000000105E-5</c:v>
                </c:pt>
                <c:pt idx="269">
                  <c:v>2.8766000000000002E-5</c:v>
                </c:pt>
                <c:pt idx="270">
                  <c:v>2.2247000000000046E-5</c:v>
                </c:pt>
                <c:pt idx="271">
                  <c:v>1.5659999999999999E-5</c:v>
                </c:pt>
                <c:pt idx="272">
                  <c:v>1.6809000000000035E-5</c:v>
                </c:pt>
                <c:pt idx="273">
                  <c:v>2.7264000000000032E-5</c:v>
                </c:pt>
                <c:pt idx="274">
                  <c:v>4.2626000000000062E-5</c:v>
                </c:pt>
                <c:pt idx="275">
                  <c:v>5.6237000000000058E-5</c:v>
                </c:pt>
                <c:pt idx="276">
                  <c:v>4.8796000000000114E-5</c:v>
                </c:pt>
                <c:pt idx="277">
                  <c:v>3.7904000000000076E-5</c:v>
                </c:pt>
                <c:pt idx="278">
                  <c:v>1.9195000000000036E-5</c:v>
                </c:pt>
                <c:pt idx="279">
                  <c:v>8.4182000000000103E-6</c:v>
                </c:pt>
                <c:pt idx="280">
                  <c:v>1.1326000000000023E-5</c:v>
                </c:pt>
                <c:pt idx="281">
                  <c:v>2.1934000000000048E-5</c:v>
                </c:pt>
                <c:pt idx="282">
                  <c:v>2.3171000000000023E-5</c:v>
                </c:pt>
                <c:pt idx="283">
                  <c:v>3.2488000000000059E-5</c:v>
                </c:pt>
                <c:pt idx="284">
                  <c:v>2.9922000000000016E-5</c:v>
                </c:pt>
                <c:pt idx="285">
                  <c:v>1.6154000000000029E-5</c:v>
                </c:pt>
                <c:pt idx="286">
                  <c:v>1.117000000000002E-5</c:v>
                </c:pt>
                <c:pt idx="287">
                  <c:v>1.3095000000000018E-5</c:v>
                </c:pt>
                <c:pt idx="288">
                  <c:v>1.2673999999999999E-5</c:v>
                </c:pt>
                <c:pt idx="289">
                  <c:v>7.2931000000000132E-6</c:v>
                </c:pt>
                <c:pt idx="290">
                  <c:v>5.7632000000000137E-6</c:v>
                </c:pt>
                <c:pt idx="291">
                  <c:v>7.0987000000000147E-6</c:v>
                </c:pt>
                <c:pt idx="292">
                  <c:v>6.8295000000000114E-6</c:v>
                </c:pt>
                <c:pt idx="293">
                  <c:v>8.4629000000000304E-6</c:v>
                </c:pt>
                <c:pt idx="294">
                  <c:v>1.2589000000000014E-5</c:v>
                </c:pt>
                <c:pt idx="295">
                  <c:v>1.9439000000000035E-5</c:v>
                </c:pt>
                <c:pt idx="296">
                  <c:v>1.9807000000000039E-5</c:v>
                </c:pt>
                <c:pt idx="297">
                  <c:v>2.5108000000000025E-5</c:v>
                </c:pt>
                <c:pt idx="298">
                  <c:v>3.9622000000000049E-5</c:v>
                </c:pt>
                <c:pt idx="299">
                  <c:v>6.7290000000000137E-5</c:v>
                </c:pt>
                <c:pt idx="300">
                  <c:v>1.0380000000000018E-4</c:v>
                </c:pt>
                <c:pt idx="301">
                  <c:v>1.492300000000002E-4</c:v>
                </c:pt>
                <c:pt idx="302">
                  <c:v>1.784000000000003E-4</c:v>
                </c:pt>
                <c:pt idx="303">
                  <c:v>2.0228999999999999E-4</c:v>
                </c:pt>
                <c:pt idx="304">
                  <c:v>1.5636000000000005E-4</c:v>
                </c:pt>
                <c:pt idx="305">
                  <c:v>8.5334000000000129E-5</c:v>
                </c:pt>
                <c:pt idx="306">
                  <c:v>6.5787000000000148E-5</c:v>
                </c:pt>
                <c:pt idx="307">
                  <c:v>1.4804999999999999E-4</c:v>
                </c:pt>
                <c:pt idx="308">
                  <c:v>1.8198000000000015E-4</c:v>
                </c:pt>
                <c:pt idx="309">
                  <c:v>2.7289000000000057E-4</c:v>
                </c:pt>
                <c:pt idx="310">
                  <c:v>3.1500000000000045E-4</c:v>
                </c:pt>
                <c:pt idx="311">
                  <c:v>2.2208000000000045E-4</c:v>
                </c:pt>
                <c:pt idx="312">
                  <c:v>3.4176000000000031E-4</c:v>
                </c:pt>
                <c:pt idx="313">
                  <c:v>5.7170000000000061E-4</c:v>
                </c:pt>
                <c:pt idx="314">
                  <c:v>6.3135000000000003E-4</c:v>
                </c:pt>
                <c:pt idx="315">
                  <c:v>9.1006000000000127E-4</c:v>
                </c:pt>
                <c:pt idx="316">
                  <c:v>1.1517999999999999E-3</c:v>
                </c:pt>
                <c:pt idx="317">
                  <c:v>1.1252000000000013E-3</c:v>
                </c:pt>
                <c:pt idx="318">
                  <c:v>1.1562000000000013E-3</c:v>
                </c:pt>
                <c:pt idx="319">
                  <c:v>1.3060000000000018E-3</c:v>
                </c:pt>
                <c:pt idx="320">
                  <c:v>8.0881000000000008E-3</c:v>
                </c:pt>
                <c:pt idx="321">
                  <c:v>4.6424999999999987E-2</c:v>
                </c:pt>
                <c:pt idx="322">
                  <c:v>0.12228000000000008</c:v>
                </c:pt>
                <c:pt idx="323">
                  <c:v>0.22689000000000001</c:v>
                </c:pt>
                <c:pt idx="324">
                  <c:v>0.26989000000000002</c:v>
                </c:pt>
                <c:pt idx="325">
                  <c:v>0.34143000000000001</c:v>
                </c:pt>
                <c:pt idx="326">
                  <c:v>0.38519000000000031</c:v>
                </c:pt>
                <c:pt idx="327">
                  <c:v>0.43186000000000047</c:v>
                </c:pt>
                <c:pt idx="328">
                  <c:v>0.48420000000000002</c:v>
                </c:pt>
                <c:pt idx="329">
                  <c:v>0.51978999999999997</c:v>
                </c:pt>
                <c:pt idx="330">
                  <c:v>0.53800000000000003</c:v>
                </c:pt>
                <c:pt idx="331">
                  <c:v>0.60536999999999996</c:v>
                </c:pt>
                <c:pt idx="332">
                  <c:v>0.74194000000000093</c:v>
                </c:pt>
                <c:pt idx="333">
                  <c:v>0.81428</c:v>
                </c:pt>
                <c:pt idx="334">
                  <c:v>0.88915999999999951</c:v>
                </c:pt>
                <c:pt idx="335">
                  <c:v>1</c:v>
                </c:pt>
                <c:pt idx="336">
                  <c:v>0.96472000000000091</c:v>
                </c:pt>
                <c:pt idx="337">
                  <c:v>0.99104000000000003</c:v>
                </c:pt>
                <c:pt idx="338">
                  <c:v>0.90005999999999997</c:v>
                </c:pt>
                <c:pt idx="339">
                  <c:v>0.77795000000000092</c:v>
                </c:pt>
                <c:pt idx="340">
                  <c:v>0.62676000000000065</c:v>
                </c:pt>
                <c:pt idx="341">
                  <c:v>0.46044000000000002</c:v>
                </c:pt>
                <c:pt idx="342">
                  <c:v>0.25824000000000003</c:v>
                </c:pt>
                <c:pt idx="343">
                  <c:v>0.25579000000000002</c:v>
                </c:pt>
                <c:pt idx="344">
                  <c:v>0.17792000000000016</c:v>
                </c:pt>
                <c:pt idx="345">
                  <c:v>9.7218000000000013E-2</c:v>
                </c:pt>
                <c:pt idx="346">
                  <c:v>5.1701000000000004E-2</c:v>
                </c:pt>
                <c:pt idx="347">
                  <c:v>3.0921999999999998E-2</c:v>
                </c:pt>
                <c:pt idx="348">
                  <c:v>4.1508000000000014E-3</c:v>
                </c:pt>
                <c:pt idx="349">
                  <c:v>1.8618000000000013E-3</c:v>
                </c:pt>
                <c:pt idx="350">
                  <c:v>1.5095E-3</c:v>
                </c:pt>
                <c:pt idx="351">
                  <c:v>1.2600000000000014E-3</c:v>
                </c:pt>
                <c:pt idx="352">
                  <c:v>1.0804000000000013E-3</c:v>
                </c:pt>
                <c:pt idx="353">
                  <c:v>1.3416000000000001E-3</c:v>
                </c:pt>
                <c:pt idx="354">
                  <c:v>1.4233E-3</c:v>
                </c:pt>
                <c:pt idx="355">
                  <c:v>1.5891000000000013E-3</c:v>
                </c:pt>
                <c:pt idx="356">
                  <c:v>7.7892000000000174E-4</c:v>
                </c:pt>
                <c:pt idx="357">
                  <c:v>4.6053000000000023E-4</c:v>
                </c:pt>
                <c:pt idx="358">
                  <c:v>2.6502000000000031E-4</c:v>
                </c:pt>
                <c:pt idx="359">
                  <c:v>2.3770000000000011E-4</c:v>
                </c:pt>
                <c:pt idx="360">
                  <c:v>1.3802000000000025E-4</c:v>
                </c:pt>
                <c:pt idx="361">
                  <c:v>7.2572000000000118E-5</c:v>
                </c:pt>
                <c:pt idx="362">
                  <c:v>8.8937000000000196E-5</c:v>
                </c:pt>
                <c:pt idx="363">
                  <c:v>1.2447000000000001E-4</c:v>
                </c:pt>
                <c:pt idx="364">
                  <c:v>1.9222000000000038E-4</c:v>
                </c:pt>
                <c:pt idx="365">
                  <c:v>2.1554000000000001E-4</c:v>
                </c:pt>
                <c:pt idx="366">
                  <c:v>1.8972000000000024E-4</c:v>
                </c:pt>
                <c:pt idx="367">
                  <c:v>1.791100000000002E-4</c:v>
                </c:pt>
                <c:pt idx="368">
                  <c:v>1.700100000000002E-4</c:v>
                </c:pt>
                <c:pt idx="369">
                  <c:v>1.3296000000000003E-4</c:v>
                </c:pt>
                <c:pt idx="370">
                  <c:v>5.4292000000000137E-5</c:v>
                </c:pt>
                <c:pt idx="371">
                  <c:v>2.1596000000000011E-5</c:v>
                </c:pt>
                <c:pt idx="372">
                  <c:v>1.3004000000000023E-5</c:v>
                </c:pt>
                <c:pt idx="373">
                  <c:v>1.0100000000000017E-5</c:v>
                </c:pt>
                <c:pt idx="374">
                  <c:v>1.7891000000000026E-5</c:v>
                </c:pt>
                <c:pt idx="375">
                  <c:v>2.4068000000000011E-5</c:v>
                </c:pt>
                <c:pt idx="376">
                  <c:v>2.2989000000000047E-5</c:v>
                </c:pt>
                <c:pt idx="377">
                  <c:v>2.0085000000000046E-5</c:v>
                </c:pt>
                <c:pt idx="378">
                  <c:v>1.9376000000000033E-5</c:v>
                </c:pt>
                <c:pt idx="379">
                  <c:v>2.0798999999999999E-5</c:v>
                </c:pt>
                <c:pt idx="380">
                  <c:v>2.7759000000000047E-5</c:v>
                </c:pt>
                <c:pt idx="381">
                  <c:v>3.5768000000000041E-5</c:v>
                </c:pt>
                <c:pt idx="382">
                  <c:v>6.5953000000000105E-5</c:v>
                </c:pt>
                <c:pt idx="383">
                  <c:v>7.6232000000000106E-5</c:v>
                </c:pt>
                <c:pt idx="384">
                  <c:v>4.9785000000000107E-5</c:v>
                </c:pt>
                <c:pt idx="385">
                  <c:v>8.2085000000000025E-5</c:v>
                </c:pt>
                <c:pt idx="386">
                  <c:v>8.3905000000000234E-5</c:v>
                </c:pt>
                <c:pt idx="387">
                  <c:v>5.9918000000000127E-5</c:v>
                </c:pt>
                <c:pt idx="388">
                  <c:v>3.2122000000000042E-5</c:v>
                </c:pt>
                <c:pt idx="389">
                  <c:v>2.112100000000003E-5</c:v>
                </c:pt>
                <c:pt idx="390">
                  <c:v>2.0088000000000029E-5</c:v>
                </c:pt>
                <c:pt idx="391">
                  <c:v>1.7725000000000024E-5</c:v>
                </c:pt>
                <c:pt idx="392">
                  <c:v>2.3598E-5</c:v>
                </c:pt>
                <c:pt idx="393">
                  <c:v>2.7798000000000045E-5</c:v>
                </c:pt>
                <c:pt idx="394">
                  <c:v>3.2214000000000075E-5</c:v>
                </c:pt>
                <c:pt idx="395">
                  <c:v>3.3631000000000072E-5</c:v>
                </c:pt>
                <c:pt idx="396">
                  <c:v>4.9212000000000118E-5</c:v>
                </c:pt>
                <c:pt idx="397">
                  <c:v>4.6895000000000065E-5</c:v>
                </c:pt>
                <c:pt idx="398">
                  <c:v>3.9192000000000048E-5</c:v>
                </c:pt>
                <c:pt idx="399">
                  <c:v>4.0561000000000034E-5</c:v>
                </c:pt>
                <c:pt idx="400">
                  <c:v>3.9127000000000047E-5</c:v>
                </c:pt>
                <c:pt idx="401">
                  <c:v>5.3395000000000094E-5</c:v>
                </c:pt>
                <c:pt idx="402">
                  <c:v>5.5880000000000095E-5</c:v>
                </c:pt>
                <c:pt idx="403">
                  <c:v>6.7619000000000099E-5</c:v>
                </c:pt>
                <c:pt idx="404">
                  <c:v>7.4571000000000096E-5</c:v>
                </c:pt>
                <c:pt idx="405">
                  <c:v>6.1057000000000076E-5</c:v>
                </c:pt>
                <c:pt idx="406">
                  <c:v>6.3227000000000023E-5</c:v>
                </c:pt>
                <c:pt idx="407">
                  <c:v>6.8467000000000115E-5</c:v>
                </c:pt>
                <c:pt idx="408">
                  <c:v>6.0331000000000117E-5</c:v>
                </c:pt>
                <c:pt idx="409">
                  <c:v>5.8527000000000065E-5</c:v>
                </c:pt>
                <c:pt idx="410">
                  <c:v>4.1428000000000004E-5</c:v>
                </c:pt>
                <c:pt idx="411">
                  <c:v>4.0731000000000068E-5</c:v>
                </c:pt>
                <c:pt idx="412">
                  <c:v>5.7609000000000058E-5</c:v>
                </c:pt>
                <c:pt idx="413">
                  <c:v>6.5214000000000098E-5</c:v>
                </c:pt>
                <c:pt idx="414">
                  <c:v>7.8773000000000135E-5</c:v>
                </c:pt>
                <c:pt idx="415">
                  <c:v>7.941300000000017E-5</c:v>
                </c:pt>
                <c:pt idx="416">
                  <c:v>9.0764000000000204E-5</c:v>
                </c:pt>
                <c:pt idx="417">
                  <c:v>1.0856000000000003E-4</c:v>
                </c:pt>
                <c:pt idx="418">
                  <c:v>1.8904000000000029E-4</c:v>
                </c:pt>
                <c:pt idx="419">
                  <c:v>3.577300000000006E-4</c:v>
                </c:pt>
                <c:pt idx="420">
                  <c:v>4.6543000000000002E-4</c:v>
                </c:pt>
                <c:pt idx="421">
                  <c:v>5.5713000000000127E-4</c:v>
                </c:pt>
                <c:pt idx="422">
                  <c:v>7.2129000000000062E-4</c:v>
                </c:pt>
                <c:pt idx="423">
                  <c:v>9.2106000000000045E-4</c:v>
                </c:pt>
                <c:pt idx="424">
                  <c:v>8.5124000000000213E-4</c:v>
                </c:pt>
                <c:pt idx="425">
                  <c:v>9.4115000000000149E-4</c:v>
                </c:pt>
                <c:pt idx="426">
                  <c:v>9.2895000000000109E-4</c:v>
                </c:pt>
                <c:pt idx="427">
                  <c:v>8.1411000000000016E-4</c:v>
                </c:pt>
                <c:pt idx="428">
                  <c:v>7.045600000000011E-4</c:v>
                </c:pt>
                <c:pt idx="429">
                  <c:v>4.9699000000000032E-4</c:v>
                </c:pt>
                <c:pt idx="430">
                  <c:v>4.2015000000000064E-4</c:v>
                </c:pt>
                <c:pt idx="431">
                  <c:v>1.6061000000000029E-4</c:v>
                </c:pt>
                <c:pt idx="432">
                  <c:v>5.5778000000000075E-5</c:v>
                </c:pt>
                <c:pt idx="433">
                  <c:v>1.5905000000000028E-5</c:v>
                </c:pt>
                <c:pt idx="434">
                  <c:v>7.845400000000013E-6</c:v>
                </c:pt>
                <c:pt idx="435">
                  <c:v>4.7714000000000142E-6</c:v>
                </c:pt>
                <c:pt idx="436">
                  <c:v>5.1513000000000103E-6</c:v>
                </c:pt>
                <c:pt idx="437">
                  <c:v>7.7172000000000131E-6</c:v>
                </c:pt>
                <c:pt idx="438">
                  <c:v>6.9151000000000128E-6</c:v>
                </c:pt>
                <c:pt idx="439">
                  <c:v>7.720700000000014E-6</c:v>
                </c:pt>
                <c:pt idx="440">
                  <c:v>9.5532000000000206E-6</c:v>
                </c:pt>
                <c:pt idx="441">
                  <c:v>9.455200000000031E-5</c:v>
                </c:pt>
                <c:pt idx="442">
                  <c:v>1.0129000000000013E-5</c:v>
                </c:pt>
                <c:pt idx="443">
                  <c:v>7.8736000000000206E-6</c:v>
                </c:pt>
                <c:pt idx="444">
                  <c:v>8.4011000000000219E-6</c:v>
                </c:pt>
                <c:pt idx="445">
                  <c:v>7.1362000000000165E-6</c:v>
                </c:pt>
                <c:pt idx="446">
                  <c:v>6.9788000000000152E-5</c:v>
                </c:pt>
                <c:pt idx="447">
                  <c:v>3.3967000000000051E-6</c:v>
                </c:pt>
                <c:pt idx="448">
                  <c:v>4.4144000000000064E-6</c:v>
                </c:pt>
                <c:pt idx="449">
                  <c:v>3.1313000000000063E-6</c:v>
                </c:pt>
                <c:pt idx="450">
                  <c:v>2.7694000000000057E-5</c:v>
                </c:pt>
                <c:pt idx="451">
                  <c:v>2.5132000000000033E-5</c:v>
                </c:pt>
                <c:pt idx="452">
                  <c:v>1.0319999999999999E-5</c:v>
                </c:pt>
                <c:pt idx="453">
                  <c:v>1.6050000000000024E-5</c:v>
                </c:pt>
                <c:pt idx="454">
                  <c:v>1.6985000000000038E-5</c:v>
                </c:pt>
                <c:pt idx="455">
                  <c:v>3.1032000000000072E-5</c:v>
                </c:pt>
                <c:pt idx="456">
                  <c:v>7.3815000000000131E-6</c:v>
                </c:pt>
                <c:pt idx="457">
                  <c:v>9.8410000000000164E-6</c:v>
                </c:pt>
                <c:pt idx="458">
                  <c:v>3.8239000000000067E-6</c:v>
                </c:pt>
                <c:pt idx="459">
                  <c:v>1.0186000000000014E-5</c:v>
                </c:pt>
                <c:pt idx="460">
                  <c:v>3.0533000000000073E-6</c:v>
                </c:pt>
                <c:pt idx="461">
                  <c:v>3.2925000000000062E-6</c:v>
                </c:pt>
                <c:pt idx="462">
                  <c:v>3.6696000000000068E-6</c:v>
                </c:pt>
                <c:pt idx="463">
                  <c:v>4.8088000000000064E-6</c:v>
                </c:pt>
                <c:pt idx="464">
                  <c:v>1.9233000000000033E-6</c:v>
                </c:pt>
                <c:pt idx="465">
                  <c:v>2.8949000000000051E-6</c:v>
                </c:pt>
                <c:pt idx="466">
                  <c:v>5.4336000000000169E-6</c:v>
                </c:pt>
                <c:pt idx="467">
                  <c:v>3.4300000000000057E-6</c:v>
                </c:pt>
                <c:pt idx="468">
                  <c:v>1.663900000000003E-6</c:v>
                </c:pt>
                <c:pt idx="469">
                  <c:v>2.7331000000000078E-6</c:v>
                </c:pt>
                <c:pt idx="470">
                  <c:v>2.7204000000000058E-6</c:v>
                </c:pt>
                <c:pt idx="471">
                  <c:v>3.7218000000000073E-6</c:v>
                </c:pt>
                <c:pt idx="472">
                  <c:v>5.7638000000000108E-6</c:v>
                </c:pt>
                <c:pt idx="473">
                  <c:v>2.0787000000000027E-4</c:v>
                </c:pt>
                <c:pt idx="474">
                  <c:v>1.1406999999999999E-3</c:v>
                </c:pt>
                <c:pt idx="475">
                  <c:v>7.9577000000000109E-4</c:v>
                </c:pt>
                <c:pt idx="476">
                  <c:v>9.6467000000000105E-6</c:v>
                </c:pt>
                <c:pt idx="477">
                  <c:v>1.9089000000000047E-6</c:v>
                </c:pt>
                <c:pt idx="478">
                  <c:v>2.2817000000000065E-6</c:v>
                </c:pt>
                <c:pt idx="479">
                  <c:v>1.0295000000000013E-6</c:v>
                </c:pt>
                <c:pt idx="480">
                  <c:v>1.136200000000003E-6</c:v>
                </c:pt>
                <c:pt idx="481">
                  <c:v>1.5333000000000023E-6</c:v>
                </c:pt>
                <c:pt idx="482">
                  <c:v>5.6224000000000078E-7</c:v>
                </c:pt>
                <c:pt idx="483">
                  <c:v>6.4278000000000126E-7</c:v>
                </c:pt>
                <c:pt idx="484">
                  <c:v>5.4876000000000148E-7</c:v>
                </c:pt>
                <c:pt idx="485">
                  <c:v>5.7881000000000141E-7</c:v>
                </c:pt>
                <c:pt idx="486">
                  <c:v>4.5004000000000108E-7</c:v>
                </c:pt>
                <c:pt idx="487">
                  <c:v>4.5822000000000109E-7</c:v>
                </c:pt>
                <c:pt idx="488">
                  <c:v>7.2991000000000175E-7</c:v>
                </c:pt>
                <c:pt idx="489">
                  <c:v>6.7621000000000121E-7</c:v>
                </c:pt>
                <c:pt idx="490">
                  <c:v>7.3965000000000146E-7</c:v>
                </c:pt>
                <c:pt idx="491">
                  <c:v>1.4421000000000023E-6</c:v>
                </c:pt>
                <c:pt idx="492">
                  <c:v>3.2691000000000096E-7</c:v>
                </c:pt>
                <c:pt idx="493">
                  <c:v>2.9129000000000049E-7</c:v>
                </c:pt>
                <c:pt idx="494">
                  <c:v>9.7738000000000173E-7</c:v>
                </c:pt>
              </c:numCache>
            </c:numRef>
          </c:yVal>
          <c:smooth val="1"/>
        </c:ser>
        <c:ser>
          <c:idx val="2"/>
          <c:order val="1"/>
          <c:tx>
            <c:v>Saturé</c:v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Feuil1!$I$2:$I$496</c:f>
              <c:numCache>
                <c:formatCode>0.00E+00</c:formatCode>
                <c:ptCount val="495"/>
                <c:pt idx="0">
                  <c:v>-4.9829000000000163E-11</c:v>
                </c:pt>
                <c:pt idx="1">
                  <c:v>-4.9627000000000169E-11</c:v>
                </c:pt>
                <c:pt idx="2">
                  <c:v>-4.9426000000000196E-11</c:v>
                </c:pt>
                <c:pt idx="3">
                  <c:v>-4.9224000000000143E-11</c:v>
                </c:pt>
                <c:pt idx="4">
                  <c:v>-4.9022000000000207E-11</c:v>
                </c:pt>
                <c:pt idx="5">
                  <c:v>-4.882100000000015E-11</c:v>
                </c:pt>
                <c:pt idx="6">
                  <c:v>-4.8619000000000143E-11</c:v>
                </c:pt>
                <c:pt idx="7">
                  <c:v>-4.841800000000017E-11</c:v>
                </c:pt>
                <c:pt idx="8">
                  <c:v>-4.8216000000000181E-11</c:v>
                </c:pt>
                <c:pt idx="9">
                  <c:v>-4.8014000000000181E-11</c:v>
                </c:pt>
                <c:pt idx="10">
                  <c:v>-4.781300000000022E-11</c:v>
                </c:pt>
                <c:pt idx="11">
                  <c:v>-4.7611000000000161E-11</c:v>
                </c:pt>
                <c:pt idx="12">
                  <c:v>-4.7410000000000195E-11</c:v>
                </c:pt>
                <c:pt idx="13">
                  <c:v>-4.7208000000000142E-11</c:v>
                </c:pt>
                <c:pt idx="14">
                  <c:v>-4.7006000000000206E-11</c:v>
                </c:pt>
                <c:pt idx="15">
                  <c:v>-4.6805000000000136E-11</c:v>
                </c:pt>
                <c:pt idx="16">
                  <c:v>-4.6603000000000141E-11</c:v>
                </c:pt>
                <c:pt idx="17">
                  <c:v>-4.6402000000000168E-11</c:v>
                </c:pt>
                <c:pt idx="18">
                  <c:v>-4.6200000000000116E-11</c:v>
                </c:pt>
                <c:pt idx="19">
                  <c:v>-4.5998000000000179E-11</c:v>
                </c:pt>
                <c:pt idx="20">
                  <c:v>-4.5797000000000213E-11</c:v>
                </c:pt>
                <c:pt idx="21">
                  <c:v>-4.5595000000000154E-11</c:v>
                </c:pt>
                <c:pt idx="22">
                  <c:v>-4.5394000000000194E-11</c:v>
                </c:pt>
                <c:pt idx="23">
                  <c:v>-4.5192000000000193E-11</c:v>
                </c:pt>
                <c:pt idx="24">
                  <c:v>-4.4990000000000185E-11</c:v>
                </c:pt>
                <c:pt idx="25">
                  <c:v>-4.478900000000018E-11</c:v>
                </c:pt>
                <c:pt idx="26">
                  <c:v>-4.4587000000000179E-11</c:v>
                </c:pt>
                <c:pt idx="27">
                  <c:v>-4.4386000000000206E-11</c:v>
                </c:pt>
                <c:pt idx="28">
                  <c:v>-4.4184000000000173E-11</c:v>
                </c:pt>
                <c:pt idx="29">
                  <c:v>-4.3982000000000152E-11</c:v>
                </c:pt>
                <c:pt idx="30">
                  <c:v>-4.3781000000000141E-11</c:v>
                </c:pt>
                <c:pt idx="31">
                  <c:v>-4.3579000000000107E-11</c:v>
                </c:pt>
                <c:pt idx="32">
                  <c:v>-4.3378000000000141E-11</c:v>
                </c:pt>
                <c:pt idx="33">
                  <c:v>-4.317600000000014E-11</c:v>
                </c:pt>
                <c:pt idx="34">
                  <c:v>-4.2974000000000133E-11</c:v>
                </c:pt>
                <c:pt idx="35">
                  <c:v>-4.2773000000000179E-11</c:v>
                </c:pt>
                <c:pt idx="36">
                  <c:v>-4.257100000000012E-11</c:v>
                </c:pt>
                <c:pt idx="37">
                  <c:v>-4.2370000000000153E-11</c:v>
                </c:pt>
                <c:pt idx="38">
                  <c:v>-4.2168000000000152E-11</c:v>
                </c:pt>
                <c:pt idx="39">
                  <c:v>-4.1966000000000151E-11</c:v>
                </c:pt>
                <c:pt idx="40">
                  <c:v>-4.1765000000000133E-11</c:v>
                </c:pt>
                <c:pt idx="41">
                  <c:v>-4.1563000000000132E-11</c:v>
                </c:pt>
                <c:pt idx="42">
                  <c:v>-4.1362000000000172E-11</c:v>
                </c:pt>
                <c:pt idx="43">
                  <c:v>-4.1160000000000126E-11</c:v>
                </c:pt>
                <c:pt idx="44">
                  <c:v>-4.0958000000000131E-11</c:v>
                </c:pt>
                <c:pt idx="45">
                  <c:v>-4.0757000000000178E-11</c:v>
                </c:pt>
                <c:pt idx="46">
                  <c:v>-4.0555000000000106E-11</c:v>
                </c:pt>
                <c:pt idx="47">
                  <c:v>-4.0354000000000133E-11</c:v>
                </c:pt>
                <c:pt idx="48">
                  <c:v>-4.0152000000000151E-11</c:v>
                </c:pt>
                <c:pt idx="49">
                  <c:v>-3.9950000000000124E-11</c:v>
                </c:pt>
                <c:pt idx="50">
                  <c:v>-3.9749000000000151E-11</c:v>
                </c:pt>
                <c:pt idx="51">
                  <c:v>-3.9547000000000144E-11</c:v>
                </c:pt>
                <c:pt idx="52">
                  <c:v>-3.9346000000000126E-11</c:v>
                </c:pt>
                <c:pt idx="53">
                  <c:v>-3.9144000000000118E-11</c:v>
                </c:pt>
                <c:pt idx="54">
                  <c:v>-3.8942000000000117E-11</c:v>
                </c:pt>
                <c:pt idx="55">
                  <c:v>-3.8741000000000144E-11</c:v>
                </c:pt>
                <c:pt idx="56">
                  <c:v>-3.8539000000000131E-11</c:v>
                </c:pt>
                <c:pt idx="57">
                  <c:v>-3.8338000000000119E-11</c:v>
                </c:pt>
                <c:pt idx="58">
                  <c:v>-3.8136000000000118E-11</c:v>
                </c:pt>
                <c:pt idx="59">
                  <c:v>-3.7934000000000156E-11</c:v>
                </c:pt>
                <c:pt idx="60">
                  <c:v>-3.773300000000017E-11</c:v>
                </c:pt>
                <c:pt idx="61">
                  <c:v>-3.7531000000000162E-11</c:v>
                </c:pt>
                <c:pt idx="62">
                  <c:v>-3.7330000000000151E-11</c:v>
                </c:pt>
                <c:pt idx="63">
                  <c:v>-3.7128000000000117E-11</c:v>
                </c:pt>
                <c:pt idx="64">
                  <c:v>-3.6926000000000116E-11</c:v>
                </c:pt>
                <c:pt idx="65">
                  <c:v>-3.672500000000013E-11</c:v>
                </c:pt>
                <c:pt idx="66">
                  <c:v>-3.6523000000000129E-11</c:v>
                </c:pt>
                <c:pt idx="67">
                  <c:v>-3.6322000000000118E-11</c:v>
                </c:pt>
                <c:pt idx="68">
                  <c:v>-3.6120000000000117E-11</c:v>
                </c:pt>
                <c:pt idx="69">
                  <c:v>-3.5918000000000109E-11</c:v>
                </c:pt>
                <c:pt idx="70">
                  <c:v>-3.571700000000013E-11</c:v>
                </c:pt>
                <c:pt idx="71">
                  <c:v>-3.5515000000000129E-11</c:v>
                </c:pt>
                <c:pt idx="72">
                  <c:v>-3.5314000000000117E-11</c:v>
                </c:pt>
                <c:pt idx="73">
                  <c:v>-3.5112000000000116E-11</c:v>
                </c:pt>
                <c:pt idx="74">
                  <c:v>-3.4910000000000109E-11</c:v>
                </c:pt>
                <c:pt idx="75">
                  <c:v>-3.4709000000000116E-11</c:v>
                </c:pt>
                <c:pt idx="76">
                  <c:v>-3.4507000000000122E-11</c:v>
                </c:pt>
                <c:pt idx="77">
                  <c:v>-3.4306000000000117E-11</c:v>
                </c:pt>
                <c:pt idx="78">
                  <c:v>-3.4104000000000109E-11</c:v>
                </c:pt>
                <c:pt idx="79">
                  <c:v>-3.3902000000000108E-11</c:v>
                </c:pt>
                <c:pt idx="80">
                  <c:v>-3.3701000000000103E-11</c:v>
                </c:pt>
                <c:pt idx="81">
                  <c:v>-3.3499000000000115E-11</c:v>
                </c:pt>
                <c:pt idx="82">
                  <c:v>-3.3298000000000103E-11</c:v>
                </c:pt>
                <c:pt idx="83">
                  <c:v>-3.3096000000000109E-11</c:v>
                </c:pt>
                <c:pt idx="84">
                  <c:v>-3.2894000000000133E-11</c:v>
                </c:pt>
                <c:pt idx="85">
                  <c:v>-3.2693000000000135E-11</c:v>
                </c:pt>
                <c:pt idx="86">
                  <c:v>-3.249100000000014E-11</c:v>
                </c:pt>
                <c:pt idx="87">
                  <c:v>-3.2290000000000135E-11</c:v>
                </c:pt>
                <c:pt idx="88">
                  <c:v>-3.2088000000000134E-11</c:v>
                </c:pt>
                <c:pt idx="89">
                  <c:v>-3.1886000000000133E-11</c:v>
                </c:pt>
                <c:pt idx="90">
                  <c:v>-3.1685000000000134E-11</c:v>
                </c:pt>
                <c:pt idx="91">
                  <c:v>-3.148300000000014E-11</c:v>
                </c:pt>
                <c:pt idx="92">
                  <c:v>-3.1282000000000128E-11</c:v>
                </c:pt>
                <c:pt idx="93">
                  <c:v>-3.1080000000000114E-11</c:v>
                </c:pt>
                <c:pt idx="94">
                  <c:v>-3.0878000000000132E-11</c:v>
                </c:pt>
                <c:pt idx="95">
                  <c:v>-3.0677000000000127E-11</c:v>
                </c:pt>
                <c:pt idx="96">
                  <c:v>-3.0475000000000126E-11</c:v>
                </c:pt>
                <c:pt idx="97">
                  <c:v>-3.0274000000000114E-11</c:v>
                </c:pt>
                <c:pt idx="98">
                  <c:v>-3.0072000000000113E-11</c:v>
                </c:pt>
                <c:pt idx="99">
                  <c:v>-2.9870000000000119E-11</c:v>
                </c:pt>
                <c:pt idx="100">
                  <c:v>-2.9669000000000094E-11</c:v>
                </c:pt>
                <c:pt idx="101">
                  <c:v>-2.9467000000000106E-11</c:v>
                </c:pt>
                <c:pt idx="102">
                  <c:v>-2.9266000000000088E-11</c:v>
                </c:pt>
                <c:pt idx="103">
                  <c:v>-2.9064000000000084E-11</c:v>
                </c:pt>
                <c:pt idx="104">
                  <c:v>-2.8862000000000089E-11</c:v>
                </c:pt>
                <c:pt idx="105">
                  <c:v>-2.86610000000001E-11</c:v>
                </c:pt>
                <c:pt idx="106">
                  <c:v>-2.8459000000000096E-11</c:v>
                </c:pt>
                <c:pt idx="107">
                  <c:v>-2.8258000000000084E-11</c:v>
                </c:pt>
                <c:pt idx="108">
                  <c:v>-2.805600000000008E-11</c:v>
                </c:pt>
                <c:pt idx="109">
                  <c:v>-2.7854000000000108E-11</c:v>
                </c:pt>
                <c:pt idx="110">
                  <c:v>-2.7653000000000112E-11</c:v>
                </c:pt>
                <c:pt idx="111">
                  <c:v>-2.7451000000000118E-11</c:v>
                </c:pt>
                <c:pt idx="112">
                  <c:v>-2.7250000000000106E-11</c:v>
                </c:pt>
                <c:pt idx="113">
                  <c:v>-2.7048000000000105E-11</c:v>
                </c:pt>
                <c:pt idx="114">
                  <c:v>-2.6846000000000108E-11</c:v>
                </c:pt>
                <c:pt idx="115">
                  <c:v>-2.6645000000000109E-11</c:v>
                </c:pt>
                <c:pt idx="116">
                  <c:v>-2.6443000000000127E-11</c:v>
                </c:pt>
                <c:pt idx="117">
                  <c:v>-2.6242000000000106E-11</c:v>
                </c:pt>
                <c:pt idx="118">
                  <c:v>-2.6040000000000105E-11</c:v>
                </c:pt>
                <c:pt idx="119">
                  <c:v>-2.5838000000000101E-11</c:v>
                </c:pt>
                <c:pt idx="120">
                  <c:v>-2.5637000000000118E-11</c:v>
                </c:pt>
                <c:pt idx="121">
                  <c:v>-2.543500000000011E-11</c:v>
                </c:pt>
                <c:pt idx="122">
                  <c:v>-2.5234000000000102E-11</c:v>
                </c:pt>
                <c:pt idx="123">
                  <c:v>-2.5032000000000098E-11</c:v>
                </c:pt>
                <c:pt idx="124">
                  <c:v>-2.48300000000001E-11</c:v>
                </c:pt>
                <c:pt idx="125">
                  <c:v>-2.4629000000000085E-11</c:v>
                </c:pt>
                <c:pt idx="126">
                  <c:v>-2.4427000000000084E-11</c:v>
                </c:pt>
                <c:pt idx="127">
                  <c:v>-2.4226000000000066E-11</c:v>
                </c:pt>
                <c:pt idx="128">
                  <c:v>-2.4024000000000065E-11</c:v>
                </c:pt>
                <c:pt idx="129">
                  <c:v>-2.3822000000000061E-11</c:v>
                </c:pt>
                <c:pt idx="130">
                  <c:v>-2.3621000000000075E-11</c:v>
                </c:pt>
                <c:pt idx="131">
                  <c:v>-2.3419000000000074E-11</c:v>
                </c:pt>
                <c:pt idx="132">
                  <c:v>-2.3218000000000065E-11</c:v>
                </c:pt>
                <c:pt idx="133">
                  <c:v>-2.3016000000000058E-11</c:v>
                </c:pt>
                <c:pt idx="134">
                  <c:v>-2.2814000000000099E-11</c:v>
                </c:pt>
                <c:pt idx="135">
                  <c:v>-2.26130000000001E-11</c:v>
                </c:pt>
                <c:pt idx="136">
                  <c:v>-2.2411000000000096E-11</c:v>
                </c:pt>
                <c:pt idx="137">
                  <c:v>-2.2210000000000084E-11</c:v>
                </c:pt>
                <c:pt idx="138">
                  <c:v>-2.200800000000009E-11</c:v>
                </c:pt>
                <c:pt idx="139">
                  <c:v>-2.1806000000000095E-11</c:v>
                </c:pt>
                <c:pt idx="140">
                  <c:v>-2.1605000000000093E-11</c:v>
                </c:pt>
                <c:pt idx="141">
                  <c:v>-2.1403000000000105E-11</c:v>
                </c:pt>
                <c:pt idx="142">
                  <c:v>-2.120200000000008E-11</c:v>
                </c:pt>
                <c:pt idx="143">
                  <c:v>-2.1000000000000079E-11</c:v>
                </c:pt>
                <c:pt idx="144">
                  <c:v>-2.0798000000000059E-11</c:v>
                </c:pt>
                <c:pt idx="145">
                  <c:v>-2.059700000000006E-11</c:v>
                </c:pt>
                <c:pt idx="146">
                  <c:v>-2.0395000000000066E-11</c:v>
                </c:pt>
                <c:pt idx="147">
                  <c:v>-2.0194000000000057E-11</c:v>
                </c:pt>
                <c:pt idx="148">
                  <c:v>-1.9992000000000079E-11</c:v>
                </c:pt>
                <c:pt idx="149">
                  <c:v>-1.9790000000000078E-11</c:v>
                </c:pt>
                <c:pt idx="150">
                  <c:v>-1.9589000000000079E-11</c:v>
                </c:pt>
                <c:pt idx="151">
                  <c:v>-1.9387000000000078E-11</c:v>
                </c:pt>
                <c:pt idx="152">
                  <c:v>-1.9186000000000076E-11</c:v>
                </c:pt>
                <c:pt idx="153">
                  <c:v>-1.8984000000000078E-11</c:v>
                </c:pt>
                <c:pt idx="154">
                  <c:v>-1.8782000000000077E-11</c:v>
                </c:pt>
                <c:pt idx="155">
                  <c:v>-1.8581000000000075E-11</c:v>
                </c:pt>
                <c:pt idx="156">
                  <c:v>-1.8379000000000065E-11</c:v>
                </c:pt>
                <c:pt idx="157">
                  <c:v>-1.8178000000000059E-11</c:v>
                </c:pt>
                <c:pt idx="158">
                  <c:v>-1.7976000000000058E-11</c:v>
                </c:pt>
                <c:pt idx="159">
                  <c:v>-1.7774000000000061E-11</c:v>
                </c:pt>
                <c:pt idx="160">
                  <c:v>-1.7573000000000059E-11</c:v>
                </c:pt>
                <c:pt idx="161">
                  <c:v>-1.7371000000000058E-11</c:v>
                </c:pt>
                <c:pt idx="162">
                  <c:v>-1.7170000000000059E-11</c:v>
                </c:pt>
                <c:pt idx="163">
                  <c:v>-1.6968000000000071E-11</c:v>
                </c:pt>
                <c:pt idx="164">
                  <c:v>-1.6766000000000063E-11</c:v>
                </c:pt>
                <c:pt idx="165">
                  <c:v>-1.6565000000000068E-11</c:v>
                </c:pt>
                <c:pt idx="166">
                  <c:v>-1.6363000000000063E-11</c:v>
                </c:pt>
                <c:pt idx="167">
                  <c:v>-1.6162000000000065E-11</c:v>
                </c:pt>
                <c:pt idx="168">
                  <c:v>-1.596000000000006E-11</c:v>
                </c:pt>
                <c:pt idx="169">
                  <c:v>-1.575800000000005E-11</c:v>
                </c:pt>
                <c:pt idx="170">
                  <c:v>-1.5557000000000048E-11</c:v>
                </c:pt>
                <c:pt idx="171">
                  <c:v>-1.5355000000000053E-11</c:v>
                </c:pt>
                <c:pt idx="172">
                  <c:v>-1.5154000000000048E-11</c:v>
                </c:pt>
                <c:pt idx="173">
                  <c:v>-1.4952000000000047E-11</c:v>
                </c:pt>
                <c:pt idx="174">
                  <c:v>-1.4750000000000049E-11</c:v>
                </c:pt>
                <c:pt idx="175">
                  <c:v>-1.4549000000000046E-11</c:v>
                </c:pt>
                <c:pt idx="176">
                  <c:v>-1.4347000000000048E-11</c:v>
                </c:pt>
                <c:pt idx="177">
                  <c:v>-1.4146000000000046E-11</c:v>
                </c:pt>
                <c:pt idx="178">
                  <c:v>-1.3944000000000061E-11</c:v>
                </c:pt>
                <c:pt idx="179">
                  <c:v>-1.3742000000000055E-11</c:v>
                </c:pt>
                <c:pt idx="180">
                  <c:v>-1.354100000000006E-11</c:v>
                </c:pt>
                <c:pt idx="181">
                  <c:v>-1.3339000000000041E-11</c:v>
                </c:pt>
                <c:pt idx="182">
                  <c:v>-1.3138000000000042E-11</c:v>
                </c:pt>
                <c:pt idx="183">
                  <c:v>-1.2936000000000044E-11</c:v>
                </c:pt>
                <c:pt idx="184">
                  <c:v>-1.2734000000000042E-11</c:v>
                </c:pt>
                <c:pt idx="185">
                  <c:v>-1.2533000000000035E-11</c:v>
                </c:pt>
                <c:pt idx="186">
                  <c:v>-1.233100000000004E-11</c:v>
                </c:pt>
                <c:pt idx="187">
                  <c:v>-1.2130000000000037E-11</c:v>
                </c:pt>
                <c:pt idx="188">
                  <c:v>-1.1928000000000052E-11</c:v>
                </c:pt>
                <c:pt idx="189">
                  <c:v>-1.1726000000000052E-11</c:v>
                </c:pt>
                <c:pt idx="190">
                  <c:v>-1.1525000000000052E-11</c:v>
                </c:pt>
                <c:pt idx="191">
                  <c:v>-1.1323000000000048E-11</c:v>
                </c:pt>
                <c:pt idx="192">
                  <c:v>-1.1122000000000047E-11</c:v>
                </c:pt>
                <c:pt idx="193">
                  <c:v>-1.092000000000005E-11</c:v>
                </c:pt>
                <c:pt idx="194">
                  <c:v>-1.0718000000000034E-11</c:v>
                </c:pt>
                <c:pt idx="195">
                  <c:v>-1.0517000000000032E-11</c:v>
                </c:pt>
                <c:pt idx="196">
                  <c:v>-1.0315000000000034E-11</c:v>
                </c:pt>
                <c:pt idx="197">
                  <c:v>-1.0114000000000031E-11</c:v>
                </c:pt>
                <c:pt idx="198">
                  <c:v>-9.9120000000000458E-12</c:v>
                </c:pt>
                <c:pt idx="199">
                  <c:v>-9.7104000000000399E-12</c:v>
                </c:pt>
                <c:pt idx="200">
                  <c:v>-9.5088000000000323E-12</c:v>
                </c:pt>
                <c:pt idx="201">
                  <c:v>-9.3072000000000377E-12</c:v>
                </c:pt>
                <c:pt idx="202">
                  <c:v>-9.1056000000000431E-12</c:v>
                </c:pt>
                <c:pt idx="203">
                  <c:v>-8.904000000000034E-12</c:v>
                </c:pt>
                <c:pt idx="204">
                  <c:v>-8.702400000000041E-12</c:v>
                </c:pt>
                <c:pt idx="205">
                  <c:v>-8.5008000000000334E-12</c:v>
                </c:pt>
                <c:pt idx="206">
                  <c:v>-8.2992000000000275E-12</c:v>
                </c:pt>
                <c:pt idx="207">
                  <c:v>-8.0976000000000296E-12</c:v>
                </c:pt>
                <c:pt idx="208">
                  <c:v>-7.8960000000000286E-12</c:v>
                </c:pt>
                <c:pt idx="209">
                  <c:v>-7.6944000000000275E-12</c:v>
                </c:pt>
                <c:pt idx="210">
                  <c:v>-7.4928000000000312E-12</c:v>
                </c:pt>
                <c:pt idx="211">
                  <c:v>-7.291200000000035E-12</c:v>
                </c:pt>
                <c:pt idx="212">
                  <c:v>-7.0896000000000339E-12</c:v>
                </c:pt>
                <c:pt idx="213">
                  <c:v>-6.8880000000000264E-12</c:v>
                </c:pt>
                <c:pt idx="214">
                  <c:v>-6.6864000000000253E-12</c:v>
                </c:pt>
                <c:pt idx="215">
                  <c:v>-6.4848000000000258E-12</c:v>
                </c:pt>
                <c:pt idx="216">
                  <c:v>-6.2832000000000272E-12</c:v>
                </c:pt>
                <c:pt idx="217">
                  <c:v>-6.081600000000031E-12</c:v>
                </c:pt>
                <c:pt idx="218">
                  <c:v>-5.8800000000000226E-12</c:v>
                </c:pt>
                <c:pt idx="219">
                  <c:v>-5.6784000000000215E-12</c:v>
                </c:pt>
                <c:pt idx="220">
                  <c:v>-5.4768000000000261E-12</c:v>
                </c:pt>
                <c:pt idx="221">
                  <c:v>-5.2752000000000258E-12</c:v>
                </c:pt>
                <c:pt idx="222">
                  <c:v>-5.0736000000000231E-12</c:v>
                </c:pt>
                <c:pt idx="223">
                  <c:v>-4.8720000000000188E-12</c:v>
                </c:pt>
                <c:pt idx="224">
                  <c:v>-4.8384000000000186E-12</c:v>
                </c:pt>
                <c:pt idx="225">
                  <c:v>-4.7880000000000196E-12</c:v>
                </c:pt>
                <c:pt idx="226">
                  <c:v>-4.7376000000000213E-12</c:v>
                </c:pt>
                <c:pt idx="227">
                  <c:v>-4.6872000000000174E-12</c:v>
                </c:pt>
                <c:pt idx="228">
                  <c:v>-4.6704000000000177E-12</c:v>
                </c:pt>
                <c:pt idx="229">
                  <c:v>-4.6368000000000176E-12</c:v>
                </c:pt>
                <c:pt idx="230">
                  <c:v>-4.5864000000000193E-12</c:v>
                </c:pt>
                <c:pt idx="231">
                  <c:v>-4.5360000000000203E-12</c:v>
                </c:pt>
                <c:pt idx="232">
                  <c:v>-4.485600000000022E-12</c:v>
                </c:pt>
                <c:pt idx="233">
                  <c:v>-4.4688000000000175E-12</c:v>
                </c:pt>
                <c:pt idx="234">
                  <c:v>-4.4352000000000238E-12</c:v>
                </c:pt>
                <c:pt idx="235">
                  <c:v>-4.3848000000000126E-12</c:v>
                </c:pt>
                <c:pt idx="236">
                  <c:v>-4.3344000000000143E-12</c:v>
                </c:pt>
                <c:pt idx="237">
                  <c:v>-4.2840000000000145E-12</c:v>
                </c:pt>
                <c:pt idx="238">
                  <c:v>-4.2336000000000227E-12</c:v>
                </c:pt>
                <c:pt idx="239">
                  <c:v>-4.183200000000018E-12</c:v>
                </c:pt>
                <c:pt idx="240">
                  <c:v>-4.1328000000000132E-12</c:v>
                </c:pt>
                <c:pt idx="241">
                  <c:v>-4.082400000000015E-12</c:v>
                </c:pt>
                <c:pt idx="242">
                  <c:v>-4.0320000000000159E-12</c:v>
                </c:pt>
                <c:pt idx="243">
                  <c:v>-3.9816000000000153E-12</c:v>
                </c:pt>
                <c:pt idx="244">
                  <c:v>-3.9312000000000146E-12</c:v>
                </c:pt>
                <c:pt idx="245">
                  <c:v>-3.8808000000000155E-12</c:v>
                </c:pt>
                <c:pt idx="246">
                  <c:v>-3.8304000000000132E-12</c:v>
                </c:pt>
                <c:pt idx="247">
                  <c:v>-3.7800000000000166E-12</c:v>
                </c:pt>
                <c:pt idx="248">
                  <c:v>-3.7296000000000143E-12</c:v>
                </c:pt>
                <c:pt idx="249">
                  <c:v>-3.6792000000000136E-12</c:v>
                </c:pt>
                <c:pt idx="250">
                  <c:v>-3.6288000000000158E-12</c:v>
                </c:pt>
                <c:pt idx="251">
                  <c:v>-3.5784000000000131E-12</c:v>
                </c:pt>
                <c:pt idx="252">
                  <c:v>-3.528000000000014E-12</c:v>
                </c:pt>
                <c:pt idx="253">
                  <c:v>-3.4776000000000134E-12</c:v>
                </c:pt>
                <c:pt idx="254">
                  <c:v>-3.4272000000000135E-12</c:v>
                </c:pt>
                <c:pt idx="255">
                  <c:v>-3.37680000000001E-12</c:v>
                </c:pt>
                <c:pt idx="256">
                  <c:v>-3.3264000000000118E-12</c:v>
                </c:pt>
                <c:pt idx="257">
                  <c:v>-3.2760000000000119E-12</c:v>
                </c:pt>
                <c:pt idx="258">
                  <c:v>-3.2256000000000132E-12</c:v>
                </c:pt>
                <c:pt idx="259">
                  <c:v>-3.1752000000000118E-12</c:v>
                </c:pt>
                <c:pt idx="260">
                  <c:v>-3.1248000000000131E-12</c:v>
                </c:pt>
                <c:pt idx="261">
                  <c:v>-3.0744000000000108E-12</c:v>
                </c:pt>
                <c:pt idx="262">
                  <c:v>-3.0240000000000122E-12</c:v>
                </c:pt>
                <c:pt idx="263">
                  <c:v>-2.9736000000000107E-12</c:v>
                </c:pt>
                <c:pt idx="264">
                  <c:v>-2.9232000000000124E-12</c:v>
                </c:pt>
                <c:pt idx="265">
                  <c:v>-2.8728000000000081E-12</c:v>
                </c:pt>
                <c:pt idx="266">
                  <c:v>-2.8224000000000082E-12</c:v>
                </c:pt>
                <c:pt idx="267">
                  <c:v>-2.77200000000001E-12</c:v>
                </c:pt>
                <c:pt idx="268">
                  <c:v>-2.7216000000000117E-12</c:v>
                </c:pt>
                <c:pt idx="269">
                  <c:v>-2.6712000000000091E-12</c:v>
                </c:pt>
                <c:pt idx="270">
                  <c:v>-2.6208000000000108E-12</c:v>
                </c:pt>
                <c:pt idx="271">
                  <c:v>-2.5704000000000093E-12</c:v>
                </c:pt>
                <c:pt idx="272">
                  <c:v>-2.5200000000000103E-12</c:v>
                </c:pt>
                <c:pt idx="273">
                  <c:v>-2.4696000000000096E-12</c:v>
                </c:pt>
                <c:pt idx="274">
                  <c:v>-2.4192000000000073E-12</c:v>
                </c:pt>
                <c:pt idx="275">
                  <c:v>-2.3688000000000078E-12</c:v>
                </c:pt>
                <c:pt idx="276">
                  <c:v>-2.3184000000000064E-12</c:v>
                </c:pt>
                <c:pt idx="277">
                  <c:v>-2.2680000000000105E-12</c:v>
                </c:pt>
                <c:pt idx="278">
                  <c:v>-2.217600000000009E-12</c:v>
                </c:pt>
                <c:pt idx="279">
                  <c:v>-2.1672000000000104E-12</c:v>
                </c:pt>
                <c:pt idx="280">
                  <c:v>-2.1168000000000065E-12</c:v>
                </c:pt>
                <c:pt idx="281">
                  <c:v>-2.0664000000000066E-12</c:v>
                </c:pt>
                <c:pt idx="282">
                  <c:v>-2.016000000000006E-12</c:v>
                </c:pt>
                <c:pt idx="283">
                  <c:v>-1.9656000000000077E-12</c:v>
                </c:pt>
                <c:pt idx="284">
                  <c:v>-1.9152000000000082E-12</c:v>
                </c:pt>
                <c:pt idx="285">
                  <c:v>-1.8648000000000072E-12</c:v>
                </c:pt>
                <c:pt idx="286">
                  <c:v>-1.8144000000000077E-12</c:v>
                </c:pt>
                <c:pt idx="287">
                  <c:v>-1.7640000000000076E-12</c:v>
                </c:pt>
                <c:pt idx="288">
                  <c:v>-1.7136000000000055E-12</c:v>
                </c:pt>
                <c:pt idx="289">
                  <c:v>-1.6632000000000067E-12</c:v>
                </c:pt>
                <c:pt idx="290">
                  <c:v>-1.612800000000007E-12</c:v>
                </c:pt>
                <c:pt idx="291">
                  <c:v>-1.5624000000000061E-12</c:v>
                </c:pt>
                <c:pt idx="292">
                  <c:v>-1.5120000000000061E-12</c:v>
                </c:pt>
                <c:pt idx="293">
                  <c:v>-1.4616000000000052E-12</c:v>
                </c:pt>
                <c:pt idx="294">
                  <c:v>-1.4112000000000041E-12</c:v>
                </c:pt>
                <c:pt idx="295">
                  <c:v>-1.3608000000000059E-12</c:v>
                </c:pt>
                <c:pt idx="296">
                  <c:v>-1.3104000000000058E-12</c:v>
                </c:pt>
                <c:pt idx="297">
                  <c:v>-1.2600000000000051E-12</c:v>
                </c:pt>
                <c:pt idx="298">
                  <c:v>-1.2096000000000039E-12</c:v>
                </c:pt>
                <c:pt idx="299">
                  <c:v>-1.159200000000005E-12</c:v>
                </c:pt>
                <c:pt idx="300">
                  <c:v>-1.1088000000000045E-12</c:v>
                </c:pt>
                <c:pt idx="301">
                  <c:v>-1.0584000000000045E-12</c:v>
                </c:pt>
                <c:pt idx="302">
                  <c:v>-1.008000000000004E-12</c:v>
                </c:pt>
                <c:pt idx="303">
                  <c:v>-9.5760000000000472E-13</c:v>
                </c:pt>
                <c:pt idx="304">
                  <c:v>-9.0720000000000425E-13</c:v>
                </c:pt>
                <c:pt idx="305">
                  <c:v>-8.5680000000000358E-13</c:v>
                </c:pt>
                <c:pt idx="306">
                  <c:v>-8.0640000000000381E-13</c:v>
                </c:pt>
                <c:pt idx="307">
                  <c:v>-7.5600000000000304E-13</c:v>
                </c:pt>
                <c:pt idx="308">
                  <c:v>-7.0560000000000337E-13</c:v>
                </c:pt>
                <c:pt idx="309">
                  <c:v>-6.552000000000027E-13</c:v>
                </c:pt>
                <c:pt idx="310">
                  <c:v>-6.0480000000000253E-13</c:v>
                </c:pt>
                <c:pt idx="311">
                  <c:v>-5.5440000000000226E-13</c:v>
                </c:pt>
                <c:pt idx="312">
                  <c:v>-5.0400000000000209E-13</c:v>
                </c:pt>
                <c:pt idx="313">
                  <c:v>-4.5360000000000213E-13</c:v>
                </c:pt>
                <c:pt idx="314">
                  <c:v>-4.0320000000000181E-13</c:v>
                </c:pt>
                <c:pt idx="315">
                  <c:v>-3.5280000000000169E-13</c:v>
                </c:pt>
                <c:pt idx="316">
                  <c:v>-3.0240000000000127E-13</c:v>
                </c:pt>
                <c:pt idx="317">
                  <c:v>-2.5200000000000105E-13</c:v>
                </c:pt>
                <c:pt idx="318">
                  <c:v>-2.016000000000006E-13</c:v>
                </c:pt>
                <c:pt idx="319">
                  <c:v>-1.5120000000000063E-13</c:v>
                </c:pt>
                <c:pt idx="320">
                  <c:v>-1.0080000000000048E-13</c:v>
                </c:pt>
                <c:pt idx="321">
                  <c:v>-5.0400000000000219E-14</c:v>
                </c:pt>
                <c:pt idx="322">
                  <c:v>0</c:v>
                </c:pt>
                <c:pt idx="323">
                  <c:v>5.0400000000000219E-14</c:v>
                </c:pt>
                <c:pt idx="324">
                  <c:v>6.7200000000000309E-14</c:v>
                </c:pt>
                <c:pt idx="325">
                  <c:v>8.4000000000000425E-14</c:v>
                </c:pt>
                <c:pt idx="326">
                  <c:v>1.0080000000000048E-13</c:v>
                </c:pt>
                <c:pt idx="327">
                  <c:v>1.176000000000006E-13</c:v>
                </c:pt>
                <c:pt idx="328">
                  <c:v>1.3440000000000059E-13</c:v>
                </c:pt>
                <c:pt idx="329">
                  <c:v>1.5120000000000063E-13</c:v>
                </c:pt>
                <c:pt idx="330">
                  <c:v>1.680000000000008E-13</c:v>
                </c:pt>
                <c:pt idx="331">
                  <c:v>1.8480000000000086E-13</c:v>
                </c:pt>
                <c:pt idx="332">
                  <c:v>2.016000000000006E-13</c:v>
                </c:pt>
                <c:pt idx="333">
                  <c:v>2.1840000000000107E-13</c:v>
                </c:pt>
                <c:pt idx="334">
                  <c:v>2.3520000000000065E-13</c:v>
                </c:pt>
                <c:pt idx="335">
                  <c:v>2.5200000000000105E-13</c:v>
                </c:pt>
                <c:pt idx="336">
                  <c:v>2.6880000000000139E-13</c:v>
                </c:pt>
                <c:pt idx="337">
                  <c:v>2.8560000000000092E-13</c:v>
                </c:pt>
                <c:pt idx="338">
                  <c:v>3.0240000000000127E-13</c:v>
                </c:pt>
                <c:pt idx="339">
                  <c:v>3.192000000000012E-13</c:v>
                </c:pt>
                <c:pt idx="340">
                  <c:v>3.360000000000014E-13</c:v>
                </c:pt>
                <c:pt idx="341">
                  <c:v>3.5280000000000169E-13</c:v>
                </c:pt>
                <c:pt idx="342">
                  <c:v>3.6960000000000147E-13</c:v>
                </c:pt>
                <c:pt idx="343">
                  <c:v>3.8640000000000162E-13</c:v>
                </c:pt>
                <c:pt idx="344">
                  <c:v>4.0320000000000181E-13</c:v>
                </c:pt>
                <c:pt idx="345">
                  <c:v>4.2000000000000164E-13</c:v>
                </c:pt>
                <c:pt idx="346">
                  <c:v>4.3680000000000148E-13</c:v>
                </c:pt>
                <c:pt idx="347">
                  <c:v>4.5360000000000213E-13</c:v>
                </c:pt>
                <c:pt idx="348">
                  <c:v>5.0400000000000209E-13</c:v>
                </c:pt>
                <c:pt idx="349">
                  <c:v>5.5440000000000226E-13</c:v>
                </c:pt>
                <c:pt idx="350">
                  <c:v>6.0480000000000253E-13</c:v>
                </c:pt>
                <c:pt idx="351">
                  <c:v>6.552000000000027E-13</c:v>
                </c:pt>
                <c:pt idx="352">
                  <c:v>7.0560000000000337E-13</c:v>
                </c:pt>
                <c:pt idx="353">
                  <c:v>7.5600000000000304E-13</c:v>
                </c:pt>
                <c:pt idx="354">
                  <c:v>8.0640000000000381E-13</c:v>
                </c:pt>
                <c:pt idx="355">
                  <c:v>8.5680000000000358E-13</c:v>
                </c:pt>
                <c:pt idx="356">
                  <c:v>9.0720000000000425E-13</c:v>
                </c:pt>
                <c:pt idx="357">
                  <c:v>9.5760000000000472E-13</c:v>
                </c:pt>
                <c:pt idx="358">
                  <c:v>1.008000000000004E-12</c:v>
                </c:pt>
                <c:pt idx="359">
                  <c:v>1.0584000000000045E-12</c:v>
                </c:pt>
                <c:pt idx="360">
                  <c:v>1.1088000000000045E-12</c:v>
                </c:pt>
                <c:pt idx="361">
                  <c:v>1.159200000000005E-12</c:v>
                </c:pt>
                <c:pt idx="362">
                  <c:v>1.2096000000000039E-12</c:v>
                </c:pt>
                <c:pt idx="363">
                  <c:v>1.2600000000000051E-12</c:v>
                </c:pt>
                <c:pt idx="364">
                  <c:v>1.3104000000000058E-12</c:v>
                </c:pt>
                <c:pt idx="365">
                  <c:v>1.3608000000000059E-12</c:v>
                </c:pt>
                <c:pt idx="366">
                  <c:v>1.4112000000000041E-12</c:v>
                </c:pt>
                <c:pt idx="367">
                  <c:v>1.4616000000000052E-12</c:v>
                </c:pt>
                <c:pt idx="368">
                  <c:v>1.5120000000000061E-12</c:v>
                </c:pt>
                <c:pt idx="369">
                  <c:v>1.5624000000000061E-12</c:v>
                </c:pt>
                <c:pt idx="370">
                  <c:v>1.612800000000007E-12</c:v>
                </c:pt>
                <c:pt idx="371">
                  <c:v>1.6632000000000067E-12</c:v>
                </c:pt>
                <c:pt idx="372">
                  <c:v>1.7136000000000055E-12</c:v>
                </c:pt>
                <c:pt idx="373">
                  <c:v>1.7640000000000076E-12</c:v>
                </c:pt>
                <c:pt idx="374">
                  <c:v>1.8144000000000077E-12</c:v>
                </c:pt>
                <c:pt idx="375">
                  <c:v>1.8648000000000072E-12</c:v>
                </c:pt>
                <c:pt idx="376">
                  <c:v>1.9152000000000082E-12</c:v>
                </c:pt>
                <c:pt idx="377">
                  <c:v>1.9656000000000077E-12</c:v>
                </c:pt>
                <c:pt idx="378">
                  <c:v>2.016000000000006E-12</c:v>
                </c:pt>
                <c:pt idx="379">
                  <c:v>2.0664000000000066E-12</c:v>
                </c:pt>
                <c:pt idx="380">
                  <c:v>2.1168000000000065E-12</c:v>
                </c:pt>
                <c:pt idx="381">
                  <c:v>2.1672000000000104E-12</c:v>
                </c:pt>
                <c:pt idx="382">
                  <c:v>2.217600000000009E-12</c:v>
                </c:pt>
                <c:pt idx="383">
                  <c:v>2.2680000000000105E-12</c:v>
                </c:pt>
                <c:pt idx="384">
                  <c:v>2.3184000000000064E-12</c:v>
                </c:pt>
                <c:pt idx="385">
                  <c:v>2.3688000000000078E-12</c:v>
                </c:pt>
                <c:pt idx="386">
                  <c:v>2.4192000000000073E-12</c:v>
                </c:pt>
                <c:pt idx="387">
                  <c:v>2.4696000000000096E-12</c:v>
                </c:pt>
                <c:pt idx="388">
                  <c:v>2.5200000000000103E-12</c:v>
                </c:pt>
                <c:pt idx="389">
                  <c:v>2.5704000000000093E-12</c:v>
                </c:pt>
                <c:pt idx="390">
                  <c:v>2.6208000000000108E-12</c:v>
                </c:pt>
                <c:pt idx="391">
                  <c:v>2.6712000000000091E-12</c:v>
                </c:pt>
                <c:pt idx="392">
                  <c:v>2.7216000000000117E-12</c:v>
                </c:pt>
                <c:pt idx="393">
                  <c:v>2.77200000000001E-12</c:v>
                </c:pt>
                <c:pt idx="394">
                  <c:v>2.8224000000000082E-12</c:v>
                </c:pt>
                <c:pt idx="395">
                  <c:v>2.8728000000000081E-12</c:v>
                </c:pt>
                <c:pt idx="396">
                  <c:v>2.9232000000000124E-12</c:v>
                </c:pt>
                <c:pt idx="397">
                  <c:v>2.9736000000000107E-12</c:v>
                </c:pt>
                <c:pt idx="398">
                  <c:v>3.0240000000000122E-12</c:v>
                </c:pt>
                <c:pt idx="399">
                  <c:v>3.0744000000000108E-12</c:v>
                </c:pt>
                <c:pt idx="400">
                  <c:v>3.1248000000000131E-12</c:v>
                </c:pt>
                <c:pt idx="401">
                  <c:v>3.1752000000000118E-12</c:v>
                </c:pt>
                <c:pt idx="402">
                  <c:v>3.2256000000000132E-12</c:v>
                </c:pt>
                <c:pt idx="403">
                  <c:v>3.2760000000000119E-12</c:v>
                </c:pt>
                <c:pt idx="404">
                  <c:v>3.3264000000000118E-12</c:v>
                </c:pt>
                <c:pt idx="405">
                  <c:v>3.37680000000001E-12</c:v>
                </c:pt>
                <c:pt idx="406">
                  <c:v>3.4272000000000135E-12</c:v>
                </c:pt>
                <c:pt idx="407">
                  <c:v>3.4776000000000134E-12</c:v>
                </c:pt>
                <c:pt idx="408">
                  <c:v>3.528000000000014E-12</c:v>
                </c:pt>
                <c:pt idx="409">
                  <c:v>3.5784000000000131E-12</c:v>
                </c:pt>
                <c:pt idx="410">
                  <c:v>3.6288000000000158E-12</c:v>
                </c:pt>
                <c:pt idx="411">
                  <c:v>3.6792000000000136E-12</c:v>
                </c:pt>
                <c:pt idx="412">
                  <c:v>3.7296000000000143E-12</c:v>
                </c:pt>
                <c:pt idx="413">
                  <c:v>3.7800000000000166E-12</c:v>
                </c:pt>
                <c:pt idx="414">
                  <c:v>3.8304000000000132E-12</c:v>
                </c:pt>
                <c:pt idx="415">
                  <c:v>3.8808000000000155E-12</c:v>
                </c:pt>
                <c:pt idx="416">
                  <c:v>3.9312000000000146E-12</c:v>
                </c:pt>
                <c:pt idx="417">
                  <c:v>3.9816000000000153E-12</c:v>
                </c:pt>
                <c:pt idx="418">
                  <c:v>4.0320000000000159E-12</c:v>
                </c:pt>
                <c:pt idx="419">
                  <c:v>4.082400000000015E-12</c:v>
                </c:pt>
                <c:pt idx="420">
                  <c:v>4.1328000000000132E-12</c:v>
                </c:pt>
                <c:pt idx="421">
                  <c:v>4.183200000000018E-12</c:v>
                </c:pt>
                <c:pt idx="422">
                  <c:v>4.2336000000000227E-12</c:v>
                </c:pt>
                <c:pt idx="423">
                  <c:v>4.2840000000000145E-12</c:v>
                </c:pt>
                <c:pt idx="424">
                  <c:v>4.3344000000000143E-12</c:v>
                </c:pt>
                <c:pt idx="425">
                  <c:v>4.3848000000000126E-12</c:v>
                </c:pt>
                <c:pt idx="426">
                  <c:v>4.4352000000000238E-12</c:v>
                </c:pt>
                <c:pt idx="427">
                  <c:v>4.485600000000022E-12</c:v>
                </c:pt>
                <c:pt idx="428">
                  <c:v>4.5360000000000203E-12</c:v>
                </c:pt>
                <c:pt idx="429">
                  <c:v>4.5864000000000193E-12</c:v>
                </c:pt>
                <c:pt idx="430">
                  <c:v>4.6368000000000176E-12</c:v>
                </c:pt>
                <c:pt idx="431">
                  <c:v>4.6872000000000174E-12</c:v>
                </c:pt>
                <c:pt idx="432">
                  <c:v>4.7376000000000213E-12</c:v>
                </c:pt>
                <c:pt idx="433">
                  <c:v>4.7880000000000196E-12</c:v>
                </c:pt>
                <c:pt idx="434">
                  <c:v>4.8384000000000186E-12</c:v>
                </c:pt>
                <c:pt idx="435">
                  <c:v>4.8888000000000185E-12</c:v>
                </c:pt>
                <c:pt idx="436">
                  <c:v>4.9392000000000273E-12</c:v>
                </c:pt>
                <c:pt idx="437">
                  <c:v>4.9896000000000263E-12</c:v>
                </c:pt>
                <c:pt idx="438">
                  <c:v>5.0400000000000205E-12</c:v>
                </c:pt>
                <c:pt idx="439">
                  <c:v>5.090400000000018E-12</c:v>
                </c:pt>
                <c:pt idx="440">
                  <c:v>5.1408000000000178E-12</c:v>
                </c:pt>
                <c:pt idx="441">
                  <c:v>5.174400000000018E-12</c:v>
                </c:pt>
                <c:pt idx="442">
                  <c:v>5.1912000000000209E-12</c:v>
                </c:pt>
                <c:pt idx="443">
                  <c:v>5.2416000000000265E-12</c:v>
                </c:pt>
                <c:pt idx="444">
                  <c:v>5.2920000000000191E-12</c:v>
                </c:pt>
                <c:pt idx="445">
                  <c:v>5.3424000000000181E-12</c:v>
                </c:pt>
                <c:pt idx="446">
                  <c:v>5.3760000000000215E-12</c:v>
                </c:pt>
                <c:pt idx="447">
                  <c:v>5.392800000000018E-12</c:v>
                </c:pt>
                <c:pt idx="448">
                  <c:v>5.4432000000000292E-12</c:v>
                </c:pt>
                <c:pt idx="449">
                  <c:v>5.4936000000000234E-12</c:v>
                </c:pt>
                <c:pt idx="450">
                  <c:v>5.5776000000000242E-12</c:v>
                </c:pt>
                <c:pt idx="451">
                  <c:v>5.7792000000000318E-12</c:v>
                </c:pt>
                <c:pt idx="452">
                  <c:v>5.9808000000000264E-12</c:v>
                </c:pt>
                <c:pt idx="453">
                  <c:v>6.1824000000000226E-12</c:v>
                </c:pt>
                <c:pt idx="454">
                  <c:v>6.3840000000000229E-12</c:v>
                </c:pt>
                <c:pt idx="455">
                  <c:v>6.5856000000000272E-12</c:v>
                </c:pt>
                <c:pt idx="456">
                  <c:v>6.7872000000000307E-12</c:v>
                </c:pt>
                <c:pt idx="457">
                  <c:v>6.9888000000000318E-12</c:v>
                </c:pt>
                <c:pt idx="458">
                  <c:v>7.1904000000000264E-12</c:v>
                </c:pt>
                <c:pt idx="459">
                  <c:v>7.3920000000000267E-12</c:v>
                </c:pt>
                <c:pt idx="460">
                  <c:v>7.5936000000000326E-12</c:v>
                </c:pt>
                <c:pt idx="461">
                  <c:v>7.7952000000000337E-12</c:v>
                </c:pt>
                <c:pt idx="462">
                  <c:v>7.9968000000000347E-12</c:v>
                </c:pt>
                <c:pt idx="463">
                  <c:v>8.1984000000000278E-12</c:v>
                </c:pt>
                <c:pt idx="464">
                  <c:v>8.4000000000000369E-12</c:v>
                </c:pt>
                <c:pt idx="465">
                  <c:v>8.6016000000000331E-12</c:v>
                </c:pt>
                <c:pt idx="466">
                  <c:v>8.8032000000000375E-12</c:v>
                </c:pt>
                <c:pt idx="467">
                  <c:v>9.0048000000000337E-12</c:v>
                </c:pt>
                <c:pt idx="468">
                  <c:v>9.206400000000038E-12</c:v>
                </c:pt>
                <c:pt idx="469">
                  <c:v>9.4080000000000342E-12</c:v>
                </c:pt>
                <c:pt idx="470">
                  <c:v>9.6096000000000385E-12</c:v>
                </c:pt>
                <c:pt idx="471">
                  <c:v>9.811200000000038E-12</c:v>
                </c:pt>
                <c:pt idx="472">
                  <c:v>1.0013000000000029E-11</c:v>
                </c:pt>
                <c:pt idx="473">
                  <c:v>1.0214000000000032E-11</c:v>
                </c:pt>
                <c:pt idx="474">
                  <c:v>1.041600000000003E-11</c:v>
                </c:pt>
                <c:pt idx="475">
                  <c:v>1.0618000000000034E-11</c:v>
                </c:pt>
                <c:pt idx="476">
                  <c:v>1.0819000000000035E-11</c:v>
                </c:pt>
                <c:pt idx="477">
                  <c:v>1.1021000000000052E-11</c:v>
                </c:pt>
                <c:pt idx="478">
                  <c:v>1.1222000000000047E-11</c:v>
                </c:pt>
                <c:pt idx="479">
                  <c:v>1.142400000000005E-11</c:v>
                </c:pt>
                <c:pt idx="480">
                  <c:v>1.1626000000000048E-11</c:v>
                </c:pt>
                <c:pt idx="481">
                  <c:v>1.182700000000005E-11</c:v>
                </c:pt>
                <c:pt idx="482">
                  <c:v>1.2029000000000034E-11</c:v>
                </c:pt>
                <c:pt idx="483">
                  <c:v>1.2230000000000037E-11</c:v>
                </c:pt>
                <c:pt idx="484">
                  <c:v>1.2432000000000039E-11</c:v>
                </c:pt>
                <c:pt idx="485">
                  <c:v>1.2634000000000042E-11</c:v>
                </c:pt>
                <c:pt idx="486">
                  <c:v>1.2835000000000041E-11</c:v>
                </c:pt>
                <c:pt idx="487">
                  <c:v>1.3037000000000038E-11</c:v>
                </c:pt>
                <c:pt idx="488">
                  <c:v>1.3238000000000042E-11</c:v>
                </c:pt>
                <c:pt idx="489">
                  <c:v>1.3440000000000051E-11</c:v>
                </c:pt>
                <c:pt idx="490">
                  <c:v>1.3642000000000055E-11</c:v>
                </c:pt>
                <c:pt idx="491">
                  <c:v>1.3843000000000059E-11</c:v>
                </c:pt>
                <c:pt idx="492">
                  <c:v>1.4045000000000045E-11</c:v>
                </c:pt>
                <c:pt idx="493">
                  <c:v>1.4246000000000046E-11</c:v>
                </c:pt>
                <c:pt idx="494">
                  <c:v>1.444800000000005E-11</c:v>
                </c:pt>
              </c:numCache>
            </c:numRef>
          </c:xVal>
          <c:yVal>
            <c:numRef>
              <c:f>Feuil1!$J$2:$J$496</c:f>
              <c:numCache>
                <c:formatCode>0.00E+00</c:formatCode>
                <c:ptCount val="495"/>
                <c:pt idx="0">
                  <c:v>4.6688000000000067E-8</c:v>
                </c:pt>
                <c:pt idx="1">
                  <c:v>3.7756000000000083E-8</c:v>
                </c:pt>
                <c:pt idx="2">
                  <c:v>3.0439000000000085E-8</c:v>
                </c:pt>
                <c:pt idx="3">
                  <c:v>3.9377000000000108E-8</c:v>
                </c:pt>
                <c:pt idx="4">
                  <c:v>4.5408000000000124E-8</c:v>
                </c:pt>
                <c:pt idx="5">
                  <c:v>3.4382000000000076E-8</c:v>
                </c:pt>
                <c:pt idx="6">
                  <c:v>4.1191000000000087E-8</c:v>
                </c:pt>
                <c:pt idx="7">
                  <c:v>3.5164000000000076E-8</c:v>
                </c:pt>
                <c:pt idx="8">
                  <c:v>1.9256000000000053E-8</c:v>
                </c:pt>
                <c:pt idx="9">
                  <c:v>3.6332000000000103E-8</c:v>
                </c:pt>
                <c:pt idx="10">
                  <c:v>3.9916000000000078E-8</c:v>
                </c:pt>
                <c:pt idx="11">
                  <c:v>4.7966000000000153E-8</c:v>
                </c:pt>
                <c:pt idx="12">
                  <c:v>6.2408000000000158E-8</c:v>
                </c:pt>
                <c:pt idx="13">
                  <c:v>3.1845000000000104E-8</c:v>
                </c:pt>
                <c:pt idx="14">
                  <c:v>3.2047000000000108E-8</c:v>
                </c:pt>
                <c:pt idx="15">
                  <c:v>3.5755000000000084E-8</c:v>
                </c:pt>
                <c:pt idx="16">
                  <c:v>3.5399000000000078E-8</c:v>
                </c:pt>
                <c:pt idx="17">
                  <c:v>5.596200000000018E-8</c:v>
                </c:pt>
                <c:pt idx="18">
                  <c:v>5.6019000000000126E-8</c:v>
                </c:pt>
                <c:pt idx="19">
                  <c:v>3.1005000000000085E-8</c:v>
                </c:pt>
                <c:pt idx="20">
                  <c:v>3.9917000000000085E-8</c:v>
                </c:pt>
                <c:pt idx="21">
                  <c:v>4.6589000000000067E-8</c:v>
                </c:pt>
                <c:pt idx="22">
                  <c:v>3.4674000000000122E-8</c:v>
                </c:pt>
                <c:pt idx="23">
                  <c:v>2.7341000000000079E-8</c:v>
                </c:pt>
                <c:pt idx="24">
                  <c:v>5.2222000000000135E-8</c:v>
                </c:pt>
                <c:pt idx="25">
                  <c:v>2.9894000000000076E-8</c:v>
                </c:pt>
                <c:pt idx="26">
                  <c:v>3.9050000000000088E-8</c:v>
                </c:pt>
                <c:pt idx="27">
                  <c:v>4.3692000000000118E-8</c:v>
                </c:pt>
                <c:pt idx="28">
                  <c:v>3.0171000000000079E-8</c:v>
                </c:pt>
                <c:pt idx="29">
                  <c:v>5.4210000000000153E-8</c:v>
                </c:pt>
                <c:pt idx="30">
                  <c:v>4.2197000000000136E-8</c:v>
                </c:pt>
                <c:pt idx="31">
                  <c:v>4.2795000000000146E-8</c:v>
                </c:pt>
                <c:pt idx="32">
                  <c:v>3.7208000000000117E-8</c:v>
                </c:pt>
                <c:pt idx="33">
                  <c:v>3.5663000000000092E-8</c:v>
                </c:pt>
                <c:pt idx="34">
                  <c:v>3.4016000000000071E-8</c:v>
                </c:pt>
                <c:pt idx="35">
                  <c:v>4.0535000000000085E-8</c:v>
                </c:pt>
                <c:pt idx="36">
                  <c:v>2.3052000000000053E-8</c:v>
                </c:pt>
                <c:pt idx="37">
                  <c:v>3.9942000000000094E-8</c:v>
                </c:pt>
                <c:pt idx="38">
                  <c:v>3.3960000000000074E-8</c:v>
                </c:pt>
                <c:pt idx="39">
                  <c:v>5.2581000000000125E-8</c:v>
                </c:pt>
                <c:pt idx="40">
                  <c:v>3.1973000000000104E-8</c:v>
                </c:pt>
                <c:pt idx="41">
                  <c:v>3.5677000000000122E-8</c:v>
                </c:pt>
                <c:pt idx="42">
                  <c:v>3.248900000000012E-8</c:v>
                </c:pt>
                <c:pt idx="43">
                  <c:v>4.0075000000000073E-8</c:v>
                </c:pt>
                <c:pt idx="44">
                  <c:v>4.2561000000000106E-8</c:v>
                </c:pt>
                <c:pt idx="45">
                  <c:v>3.8499000000000086E-8</c:v>
                </c:pt>
                <c:pt idx="46">
                  <c:v>3.6724000000000078E-8</c:v>
                </c:pt>
                <c:pt idx="47">
                  <c:v>3.7314000000000079E-8</c:v>
                </c:pt>
                <c:pt idx="48">
                  <c:v>3.766300000000011E-8</c:v>
                </c:pt>
                <c:pt idx="49">
                  <c:v>2.795700000000008E-8</c:v>
                </c:pt>
                <c:pt idx="50">
                  <c:v>3.2788000000000088E-8</c:v>
                </c:pt>
                <c:pt idx="51">
                  <c:v>1.6950000000000056E-8</c:v>
                </c:pt>
                <c:pt idx="52">
                  <c:v>3.4926000000000071E-8</c:v>
                </c:pt>
                <c:pt idx="53">
                  <c:v>4.2057000000000116E-8</c:v>
                </c:pt>
                <c:pt idx="54">
                  <c:v>1.6394000000000039E-7</c:v>
                </c:pt>
                <c:pt idx="55">
                  <c:v>1.4573000000000023E-7</c:v>
                </c:pt>
                <c:pt idx="56">
                  <c:v>3.3343000000000082E-8</c:v>
                </c:pt>
                <c:pt idx="57">
                  <c:v>3.5946000000000082E-8</c:v>
                </c:pt>
                <c:pt idx="58">
                  <c:v>2.8945000000000062E-8</c:v>
                </c:pt>
                <c:pt idx="59">
                  <c:v>3.2004000000000079E-8</c:v>
                </c:pt>
                <c:pt idx="60">
                  <c:v>4.2686000000000122E-8</c:v>
                </c:pt>
                <c:pt idx="61">
                  <c:v>3.8673000000000104E-8</c:v>
                </c:pt>
                <c:pt idx="62">
                  <c:v>1.2909000000000056E-13</c:v>
                </c:pt>
                <c:pt idx="63">
                  <c:v>2.6730000000000114E-13</c:v>
                </c:pt>
                <c:pt idx="64">
                  <c:v>1.2909000000000056E-13</c:v>
                </c:pt>
                <c:pt idx="65">
                  <c:v>1.2909000000000056E-13</c:v>
                </c:pt>
                <c:pt idx="66">
                  <c:v>1.2950000000000058E-13</c:v>
                </c:pt>
                <c:pt idx="67">
                  <c:v>2.7963000000000082E-9</c:v>
                </c:pt>
                <c:pt idx="68">
                  <c:v>3.6507000000000106E-9</c:v>
                </c:pt>
                <c:pt idx="69">
                  <c:v>4.0543000000000099E-9</c:v>
                </c:pt>
                <c:pt idx="70">
                  <c:v>4.249700000000016E-9</c:v>
                </c:pt>
                <c:pt idx="71">
                  <c:v>2.3754000000000029E-8</c:v>
                </c:pt>
                <c:pt idx="72">
                  <c:v>2.7366000000000058E-8</c:v>
                </c:pt>
                <c:pt idx="73">
                  <c:v>2.3237000000000074E-8</c:v>
                </c:pt>
                <c:pt idx="74">
                  <c:v>3.1266000000000076E-8</c:v>
                </c:pt>
                <c:pt idx="75">
                  <c:v>4.122200000000005E-8</c:v>
                </c:pt>
                <c:pt idx="76">
                  <c:v>3.5882000000000122E-8</c:v>
                </c:pt>
                <c:pt idx="77">
                  <c:v>2.3532000000000048E-8</c:v>
                </c:pt>
                <c:pt idx="78">
                  <c:v>3.9871000000000126E-8</c:v>
                </c:pt>
                <c:pt idx="79">
                  <c:v>3.2334000000000083E-8</c:v>
                </c:pt>
                <c:pt idx="80">
                  <c:v>6.6876000000000155E-8</c:v>
                </c:pt>
                <c:pt idx="81">
                  <c:v>3.0606000000000082E-8</c:v>
                </c:pt>
                <c:pt idx="82">
                  <c:v>4.7520000000000117E-8</c:v>
                </c:pt>
                <c:pt idx="83">
                  <c:v>6.8167000000000176E-8</c:v>
                </c:pt>
                <c:pt idx="84">
                  <c:v>2.4825000000000052E-8</c:v>
                </c:pt>
                <c:pt idx="85">
                  <c:v>1.7376000000000039E-8</c:v>
                </c:pt>
                <c:pt idx="86">
                  <c:v>2.9805000000000087E-8</c:v>
                </c:pt>
                <c:pt idx="87">
                  <c:v>1.5657000000000032E-7</c:v>
                </c:pt>
                <c:pt idx="88">
                  <c:v>5.853400000000009E-6</c:v>
                </c:pt>
                <c:pt idx="89">
                  <c:v>2.0924000000000026E-6</c:v>
                </c:pt>
                <c:pt idx="90">
                  <c:v>4.4127000000000109E-7</c:v>
                </c:pt>
                <c:pt idx="91">
                  <c:v>8.737000000000014E-8</c:v>
                </c:pt>
                <c:pt idx="92">
                  <c:v>1.1918000000000026E-7</c:v>
                </c:pt>
                <c:pt idx="93">
                  <c:v>8.9503000000000295E-8</c:v>
                </c:pt>
                <c:pt idx="94">
                  <c:v>6.7694000000000169E-8</c:v>
                </c:pt>
                <c:pt idx="95">
                  <c:v>6.3941000000000122E-8</c:v>
                </c:pt>
                <c:pt idx="96">
                  <c:v>4.7033000000000147E-8</c:v>
                </c:pt>
                <c:pt idx="97">
                  <c:v>4.1679000000000012E-8</c:v>
                </c:pt>
                <c:pt idx="98">
                  <c:v>4.5040000000000098E-8</c:v>
                </c:pt>
                <c:pt idx="99">
                  <c:v>3.5746000000000087E-8</c:v>
                </c:pt>
                <c:pt idx="100">
                  <c:v>5.1664000000000104E-8</c:v>
                </c:pt>
                <c:pt idx="101">
                  <c:v>2.7065000000000084E-8</c:v>
                </c:pt>
                <c:pt idx="102">
                  <c:v>1.6429000000000073E-13</c:v>
                </c:pt>
                <c:pt idx="103">
                  <c:v>2.8592000000000092E-13</c:v>
                </c:pt>
                <c:pt idx="104">
                  <c:v>3.4993000000000142E-13</c:v>
                </c:pt>
                <c:pt idx="105">
                  <c:v>1.5984000000000074E-13</c:v>
                </c:pt>
                <c:pt idx="106">
                  <c:v>1.2931000000000056E-13</c:v>
                </c:pt>
                <c:pt idx="107">
                  <c:v>1.2909000000000056E-13</c:v>
                </c:pt>
                <c:pt idx="108">
                  <c:v>6.8316000000000259E-9</c:v>
                </c:pt>
                <c:pt idx="109">
                  <c:v>5.762300000000016E-9</c:v>
                </c:pt>
                <c:pt idx="110">
                  <c:v>6.2017000000000225E-9</c:v>
                </c:pt>
                <c:pt idx="111">
                  <c:v>6.2759000000000188E-9</c:v>
                </c:pt>
                <c:pt idx="112">
                  <c:v>3.84590000000001E-8</c:v>
                </c:pt>
                <c:pt idx="113">
                  <c:v>4.1148000000000032E-8</c:v>
                </c:pt>
                <c:pt idx="114">
                  <c:v>5.8754000000000143E-8</c:v>
                </c:pt>
                <c:pt idx="115">
                  <c:v>4.9073000000000151E-8</c:v>
                </c:pt>
                <c:pt idx="116">
                  <c:v>7.1863000000000225E-8</c:v>
                </c:pt>
                <c:pt idx="117">
                  <c:v>5.1571000000000065E-8</c:v>
                </c:pt>
                <c:pt idx="118">
                  <c:v>3.8998000000000076E-8</c:v>
                </c:pt>
                <c:pt idx="119">
                  <c:v>1.2909000000000056E-13</c:v>
                </c:pt>
                <c:pt idx="120">
                  <c:v>1.2925000000000059E-13</c:v>
                </c:pt>
                <c:pt idx="121">
                  <c:v>3.9605000000000183E-13</c:v>
                </c:pt>
                <c:pt idx="122">
                  <c:v>2.0419000000000095E-13</c:v>
                </c:pt>
                <c:pt idx="123">
                  <c:v>2.7609000000000135E-13</c:v>
                </c:pt>
                <c:pt idx="124">
                  <c:v>4.4157000000000213E-13</c:v>
                </c:pt>
                <c:pt idx="125">
                  <c:v>4.2325000000000181E-13</c:v>
                </c:pt>
                <c:pt idx="126">
                  <c:v>4.9851000000000127E-8</c:v>
                </c:pt>
                <c:pt idx="127">
                  <c:v>2.0723000000000046E-8</c:v>
                </c:pt>
                <c:pt idx="128">
                  <c:v>3.3998000000000071E-8</c:v>
                </c:pt>
                <c:pt idx="129">
                  <c:v>4.2391000000000151E-8</c:v>
                </c:pt>
                <c:pt idx="130">
                  <c:v>6.3034000000000166E-8</c:v>
                </c:pt>
                <c:pt idx="131">
                  <c:v>3.0107000000000072E-8</c:v>
                </c:pt>
                <c:pt idx="132">
                  <c:v>6.9829000000000168E-8</c:v>
                </c:pt>
                <c:pt idx="133">
                  <c:v>4.8393000000000154E-8</c:v>
                </c:pt>
                <c:pt idx="134">
                  <c:v>4.9859000000000136E-8</c:v>
                </c:pt>
                <c:pt idx="135">
                  <c:v>6.1765000000000156E-8</c:v>
                </c:pt>
                <c:pt idx="136">
                  <c:v>7.0028000000000156E-8</c:v>
                </c:pt>
                <c:pt idx="137">
                  <c:v>7.0923000000000178E-8</c:v>
                </c:pt>
                <c:pt idx="138">
                  <c:v>3.5619000000000102E-8</c:v>
                </c:pt>
                <c:pt idx="139">
                  <c:v>4.0429000000000064E-8</c:v>
                </c:pt>
                <c:pt idx="140">
                  <c:v>7.1300000000000169E-8</c:v>
                </c:pt>
                <c:pt idx="141">
                  <c:v>5.0739000000000141E-8</c:v>
                </c:pt>
                <c:pt idx="142">
                  <c:v>4.9396000000000193E-8</c:v>
                </c:pt>
                <c:pt idx="143">
                  <c:v>6.0631000000000141E-8</c:v>
                </c:pt>
                <c:pt idx="144">
                  <c:v>3.6330000000000108E-8</c:v>
                </c:pt>
                <c:pt idx="145">
                  <c:v>7.356000000000019E-8</c:v>
                </c:pt>
                <c:pt idx="146">
                  <c:v>2.1561000000000043E-7</c:v>
                </c:pt>
                <c:pt idx="147">
                  <c:v>7.9320000000000236E-8</c:v>
                </c:pt>
                <c:pt idx="148">
                  <c:v>7.9566000000000237E-8</c:v>
                </c:pt>
                <c:pt idx="149">
                  <c:v>5.3992000000000144E-8</c:v>
                </c:pt>
                <c:pt idx="150">
                  <c:v>4.3988000000000102E-8</c:v>
                </c:pt>
                <c:pt idx="151">
                  <c:v>4.3165000000000096E-8</c:v>
                </c:pt>
                <c:pt idx="152">
                  <c:v>4.446200000000017E-8</c:v>
                </c:pt>
                <c:pt idx="153">
                  <c:v>3.9731000000000119E-8</c:v>
                </c:pt>
                <c:pt idx="154">
                  <c:v>5.1202000000000097E-8</c:v>
                </c:pt>
                <c:pt idx="155">
                  <c:v>5.1615000000000102E-8</c:v>
                </c:pt>
                <c:pt idx="156">
                  <c:v>3.8468000000000077E-8</c:v>
                </c:pt>
                <c:pt idx="157">
                  <c:v>3.4730000000000087E-8</c:v>
                </c:pt>
                <c:pt idx="158">
                  <c:v>3.5132000000000079E-8</c:v>
                </c:pt>
                <c:pt idx="159">
                  <c:v>4.7559000000000115E-8</c:v>
                </c:pt>
                <c:pt idx="160">
                  <c:v>6.3463000000000176E-8</c:v>
                </c:pt>
                <c:pt idx="161">
                  <c:v>3.6313000000000088E-8</c:v>
                </c:pt>
                <c:pt idx="162">
                  <c:v>4.1764000000000115E-8</c:v>
                </c:pt>
                <c:pt idx="163">
                  <c:v>6.2015000000000175E-8</c:v>
                </c:pt>
                <c:pt idx="164">
                  <c:v>2.3869000000000056E-8</c:v>
                </c:pt>
                <c:pt idx="165">
                  <c:v>3.0080000000000081E-8</c:v>
                </c:pt>
                <c:pt idx="166">
                  <c:v>5.4157000000000152E-8</c:v>
                </c:pt>
                <c:pt idx="167">
                  <c:v>6.7930000000000159E-8</c:v>
                </c:pt>
                <c:pt idx="168">
                  <c:v>3.5645000000000105E-8</c:v>
                </c:pt>
                <c:pt idx="169">
                  <c:v>6.1944000000000134E-8</c:v>
                </c:pt>
                <c:pt idx="170">
                  <c:v>4.2901000000000107E-8</c:v>
                </c:pt>
                <c:pt idx="171">
                  <c:v>3.3792000000000075E-8</c:v>
                </c:pt>
                <c:pt idx="172">
                  <c:v>8.1171000000000178E-8</c:v>
                </c:pt>
                <c:pt idx="173">
                  <c:v>5.9561000000000152E-8</c:v>
                </c:pt>
                <c:pt idx="174">
                  <c:v>4.6812000000000142E-8</c:v>
                </c:pt>
                <c:pt idx="175">
                  <c:v>1.4965000000000031E-7</c:v>
                </c:pt>
                <c:pt idx="176">
                  <c:v>3.7933000000000105E-7</c:v>
                </c:pt>
                <c:pt idx="177">
                  <c:v>3.0464000000000064E-7</c:v>
                </c:pt>
                <c:pt idx="178">
                  <c:v>5.4301000000000137E-7</c:v>
                </c:pt>
                <c:pt idx="179">
                  <c:v>6.9115000000000174E-7</c:v>
                </c:pt>
                <c:pt idx="180">
                  <c:v>1.0939000000000021E-7</c:v>
                </c:pt>
                <c:pt idx="181">
                  <c:v>1.4933000000000029E-7</c:v>
                </c:pt>
                <c:pt idx="182">
                  <c:v>1.1089000000000029E-7</c:v>
                </c:pt>
                <c:pt idx="183">
                  <c:v>9.1454000000000271E-8</c:v>
                </c:pt>
                <c:pt idx="184">
                  <c:v>1.5663000000000042E-7</c:v>
                </c:pt>
                <c:pt idx="185">
                  <c:v>2.0783000000000048E-7</c:v>
                </c:pt>
                <c:pt idx="186">
                  <c:v>1.9574000000000051E-7</c:v>
                </c:pt>
                <c:pt idx="187">
                  <c:v>1.0088000000000021E-7</c:v>
                </c:pt>
                <c:pt idx="188">
                  <c:v>1.1823000000000035E-7</c:v>
                </c:pt>
                <c:pt idx="189">
                  <c:v>2.0026000000000031E-7</c:v>
                </c:pt>
                <c:pt idx="190">
                  <c:v>1.8982000000000049E-7</c:v>
                </c:pt>
                <c:pt idx="191">
                  <c:v>5.9906000000000179E-8</c:v>
                </c:pt>
                <c:pt idx="192">
                  <c:v>1.6824000000000051E-7</c:v>
                </c:pt>
                <c:pt idx="193">
                  <c:v>2.1417000000000055E-7</c:v>
                </c:pt>
                <c:pt idx="194">
                  <c:v>5.615000000000011E-7</c:v>
                </c:pt>
                <c:pt idx="195">
                  <c:v>1.3949000000000032E-6</c:v>
                </c:pt>
                <c:pt idx="196">
                  <c:v>1.6870000000000035E-6</c:v>
                </c:pt>
                <c:pt idx="197">
                  <c:v>1.7224000000000018E-4</c:v>
                </c:pt>
                <c:pt idx="198">
                  <c:v>1.1439000000000013E-3</c:v>
                </c:pt>
                <c:pt idx="199">
                  <c:v>1.3814000000000019E-4</c:v>
                </c:pt>
                <c:pt idx="200">
                  <c:v>4.346200000000011E-6</c:v>
                </c:pt>
                <c:pt idx="201">
                  <c:v>1.5759000000000024E-6</c:v>
                </c:pt>
                <c:pt idx="202">
                  <c:v>7.8001000000000149E-7</c:v>
                </c:pt>
                <c:pt idx="203">
                  <c:v>1.1571000000000018E-6</c:v>
                </c:pt>
                <c:pt idx="204">
                  <c:v>4.1830000000000047E-6</c:v>
                </c:pt>
                <c:pt idx="205">
                  <c:v>3.9523000000000062E-6</c:v>
                </c:pt>
                <c:pt idx="206">
                  <c:v>4.0549000000000033E-6</c:v>
                </c:pt>
                <c:pt idx="207">
                  <c:v>2.8313000000000037E-6</c:v>
                </c:pt>
                <c:pt idx="208">
                  <c:v>4.4178000000000062E-6</c:v>
                </c:pt>
                <c:pt idx="209">
                  <c:v>1.8104000000000039E-6</c:v>
                </c:pt>
                <c:pt idx="210">
                  <c:v>1.592000000000004E-6</c:v>
                </c:pt>
                <c:pt idx="211">
                  <c:v>1.4879000000000021E-6</c:v>
                </c:pt>
                <c:pt idx="212">
                  <c:v>9.5116000000000207E-7</c:v>
                </c:pt>
                <c:pt idx="213">
                  <c:v>1.185400000000002E-6</c:v>
                </c:pt>
                <c:pt idx="214">
                  <c:v>1.1248000000000023E-6</c:v>
                </c:pt>
                <c:pt idx="215">
                  <c:v>4.329700000000007E-6</c:v>
                </c:pt>
                <c:pt idx="216">
                  <c:v>3.6529000000000057E-6</c:v>
                </c:pt>
                <c:pt idx="217">
                  <c:v>1.2406000000000013E-5</c:v>
                </c:pt>
                <c:pt idx="218">
                  <c:v>9.0743000000000124E-6</c:v>
                </c:pt>
                <c:pt idx="219">
                  <c:v>1.0210999999999999E-5</c:v>
                </c:pt>
                <c:pt idx="220">
                  <c:v>3.9341000000000078E-6</c:v>
                </c:pt>
                <c:pt idx="221">
                  <c:v>3.173300000000007E-5</c:v>
                </c:pt>
                <c:pt idx="222">
                  <c:v>1.8313000000000026E-5</c:v>
                </c:pt>
                <c:pt idx="223">
                  <c:v>5.7816000000000153E-5</c:v>
                </c:pt>
                <c:pt idx="224">
                  <c:v>6.4555000000000089E-5</c:v>
                </c:pt>
                <c:pt idx="225">
                  <c:v>1.0972999999999999E-4</c:v>
                </c:pt>
                <c:pt idx="226">
                  <c:v>1.5017000000000001E-4</c:v>
                </c:pt>
                <c:pt idx="227">
                  <c:v>3.2538000000000049E-4</c:v>
                </c:pt>
                <c:pt idx="228">
                  <c:v>3.9323000000000016E-4</c:v>
                </c:pt>
                <c:pt idx="229">
                  <c:v>5.8411000000000064E-4</c:v>
                </c:pt>
                <c:pt idx="230">
                  <c:v>8.0473000000000003E-4</c:v>
                </c:pt>
                <c:pt idx="231">
                  <c:v>1.4561999999999999E-3</c:v>
                </c:pt>
                <c:pt idx="232">
                  <c:v>1.6715000000000013E-3</c:v>
                </c:pt>
                <c:pt idx="233">
                  <c:v>2.6068000000000011E-3</c:v>
                </c:pt>
                <c:pt idx="234">
                  <c:v>1.7038000000000001E-3</c:v>
                </c:pt>
                <c:pt idx="235">
                  <c:v>2.2504000000000027E-3</c:v>
                </c:pt>
                <c:pt idx="236">
                  <c:v>2.0662000000000002E-3</c:v>
                </c:pt>
                <c:pt idx="237">
                  <c:v>2.2372000000000026E-3</c:v>
                </c:pt>
                <c:pt idx="238">
                  <c:v>2.7844000000000046E-3</c:v>
                </c:pt>
                <c:pt idx="239">
                  <c:v>3.0259000000000032E-3</c:v>
                </c:pt>
                <c:pt idx="240">
                  <c:v>3.9494999999999999E-3</c:v>
                </c:pt>
                <c:pt idx="241">
                  <c:v>3.8926999999999998E-3</c:v>
                </c:pt>
                <c:pt idx="242">
                  <c:v>3.2408000000000046E-3</c:v>
                </c:pt>
                <c:pt idx="243">
                  <c:v>2.8980999999999998E-3</c:v>
                </c:pt>
                <c:pt idx="244">
                  <c:v>3.5398000000000001E-3</c:v>
                </c:pt>
                <c:pt idx="245">
                  <c:v>4.4243000000000034E-3</c:v>
                </c:pt>
                <c:pt idx="246">
                  <c:v>5.6184E-3</c:v>
                </c:pt>
                <c:pt idx="247">
                  <c:v>5.1863000000000065E-3</c:v>
                </c:pt>
                <c:pt idx="248">
                  <c:v>4.7505000000000004E-3</c:v>
                </c:pt>
                <c:pt idx="249">
                  <c:v>4.2265000000000002E-3</c:v>
                </c:pt>
                <c:pt idx="250">
                  <c:v>3.7825000000000037E-3</c:v>
                </c:pt>
                <c:pt idx="251">
                  <c:v>3.4118999999999998E-3</c:v>
                </c:pt>
                <c:pt idx="252">
                  <c:v>2.1813000000000032E-3</c:v>
                </c:pt>
                <c:pt idx="253">
                  <c:v>1.5382000000000013E-3</c:v>
                </c:pt>
                <c:pt idx="254">
                  <c:v>7.3158000000000023E-4</c:v>
                </c:pt>
                <c:pt idx="255">
                  <c:v>4.0057000000000054E-4</c:v>
                </c:pt>
                <c:pt idx="256">
                  <c:v>3.7412000000000052E-4</c:v>
                </c:pt>
                <c:pt idx="257">
                  <c:v>5.4320000000000084E-4</c:v>
                </c:pt>
                <c:pt idx="258">
                  <c:v>4.3600000000000003E-4</c:v>
                </c:pt>
                <c:pt idx="259">
                  <c:v>2.4789000000000012E-4</c:v>
                </c:pt>
                <c:pt idx="260">
                  <c:v>2.2266000000000012E-4</c:v>
                </c:pt>
                <c:pt idx="261">
                  <c:v>2.3378000000000006E-4</c:v>
                </c:pt>
                <c:pt idx="262">
                  <c:v>2.8854000000000011E-4</c:v>
                </c:pt>
                <c:pt idx="263">
                  <c:v>4.4154000000000063E-4</c:v>
                </c:pt>
                <c:pt idx="264">
                  <c:v>5.8470000000000039E-4</c:v>
                </c:pt>
                <c:pt idx="265">
                  <c:v>6.1246E-4</c:v>
                </c:pt>
                <c:pt idx="266">
                  <c:v>5.5766000000000116E-4</c:v>
                </c:pt>
                <c:pt idx="267">
                  <c:v>5.3647000000000026E-4</c:v>
                </c:pt>
                <c:pt idx="268">
                  <c:v>6.0641000000000004E-4</c:v>
                </c:pt>
                <c:pt idx="269">
                  <c:v>4.1991000000000012E-4</c:v>
                </c:pt>
                <c:pt idx="270">
                  <c:v>3.2932000000000057E-4</c:v>
                </c:pt>
                <c:pt idx="271">
                  <c:v>2.5856000000000034E-4</c:v>
                </c:pt>
                <c:pt idx="272">
                  <c:v>1.5370000000000016E-4</c:v>
                </c:pt>
                <c:pt idx="273">
                  <c:v>3.2844000000000064E-4</c:v>
                </c:pt>
                <c:pt idx="274">
                  <c:v>4.3294000000000004E-4</c:v>
                </c:pt>
                <c:pt idx="275">
                  <c:v>6.35660000000001E-4</c:v>
                </c:pt>
                <c:pt idx="276">
                  <c:v>6.0050000000000034E-4</c:v>
                </c:pt>
                <c:pt idx="277">
                  <c:v>4.6084000000000023E-4</c:v>
                </c:pt>
                <c:pt idx="278">
                  <c:v>3.1503000000000049E-4</c:v>
                </c:pt>
                <c:pt idx="279">
                  <c:v>1.4280000000000019E-4</c:v>
                </c:pt>
                <c:pt idx="280">
                  <c:v>1.0323999999999999E-4</c:v>
                </c:pt>
                <c:pt idx="281">
                  <c:v>2.4214000000000006E-4</c:v>
                </c:pt>
                <c:pt idx="282">
                  <c:v>3.7465000000000068E-4</c:v>
                </c:pt>
                <c:pt idx="283">
                  <c:v>3.3782000000000001E-4</c:v>
                </c:pt>
                <c:pt idx="284">
                  <c:v>5.0963000000000082E-4</c:v>
                </c:pt>
                <c:pt idx="285">
                  <c:v>3.3154000000000001E-4</c:v>
                </c:pt>
                <c:pt idx="286">
                  <c:v>1.6006000000000025E-4</c:v>
                </c:pt>
                <c:pt idx="287">
                  <c:v>2.0043000000000033E-4</c:v>
                </c:pt>
                <c:pt idx="288">
                  <c:v>1.8107000000000022E-4</c:v>
                </c:pt>
                <c:pt idx="289">
                  <c:v>1.0219000000000001E-4</c:v>
                </c:pt>
                <c:pt idx="290">
                  <c:v>7.7296000000000163E-5</c:v>
                </c:pt>
                <c:pt idx="291">
                  <c:v>1.4262000000000001E-4</c:v>
                </c:pt>
                <c:pt idx="292">
                  <c:v>9.1703000000000067E-5</c:v>
                </c:pt>
                <c:pt idx="293">
                  <c:v>1.0344000000000013E-4</c:v>
                </c:pt>
                <c:pt idx="294">
                  <c:v>1.5355999999999999E-4</c:v>
                </c:pt>
                <c:pt idx="295">
                  <c:v>2.8141000000000011E-4</c:v>
                </c:pt>
                <c:pt idx="296">
                  <c:v>3.2290000000000048E-4</c:v>
                </c:pt>
                <c:pt idx="297">
                  <c:v>4.4832000000000118E-4</c:v>
                </c:pt>
                <c:pt idx="298">
                  <c:v>4.9455000000000061E-4</c:v>
                </c:pt>
                <c:pt idx="299">
                  <c:v>7.4536000000000133E-4</c:v>
                </c:pt>
                <c:pt idx="300">
                  <c:v>1.6330000000000019E-3</c:v>
                </c:pt>
                <c:pt idx="301">
                  <c:v>1.9698000000000025E-3</c:v>
                </c:pt>
                <c:pt idx="302">
                  <c:v>2.8208999999999999E-3</c:v>
                </c:pt>
                <c:pt idx="303">
                  <c:v>3.2426000000000026E-3</c:v>
                </c:pt>
                <c:pt idx="304">
                  <c:v>3.3380000000000011E-3</c:v>
                </c:pt>
                <c:pt idx="305">
                  <c:v>2.2780000000000027E-3</c:v>
                </c:pt>
                <c:pt idx="306">
                  <c:v>1.4701000000000013E-3</c:v>
                </c:pt>
                <c:pt idx="307">
                  <c:v>1.8974000000000013E-3</c:v>
                </c:pt>
                <c:pt idx="308">
                  <c:v>3.5818000000000026E-3</c:v>
                </c:pt>
                <c:pt idx="309">
                  <c:v>4.8866000000000074E-3</c:v>
                </c:pt>
                <c:pt idx="310">
                  <c:v>6.5271000000000001E-3</c:v>
                </c:pt>
                <c:pt idx="311">
                  <c:v>5.7590000000000063E-3</c:v>
                </c:pt>
                <c:pt idx="312">
                  <c:v>4.5532000000000064E-3</c:v>
                </c:pt>
                <c:pt idx="313">
                  <c:v>7.3350000000000064E-3</c:v>
                </c:pt>
                <c:pt idx="314">
                  <c:v>8.0783000000000001E-3</c:v>
                </c:pt>
                <c:pt idx="315">
                  <c:v>1.0200000000000001E-2</c:v>
                </c:pt>
                <c:pt idx="316">
                  <c:v>1.4662000000000001E-2</c:v>
                </c:pt>
                <c:pt idx="317">
                  <c:v>1.4409999999999996E-2</c:v>
                </c:pt>
                <c:pt idx="318">
                  <c:v>1.4360000000000001E-2</c:v>
                </c:pt>
                <c:pt idx="319">
                  <c:v>1.9057000000000001E-2</c:v>
                </c:pt>
                <c:pt idx="320">
                  <c:v>0.35026000000000002</c:v>
                </c:pt>
                <c:pt idx="321">
                  <c:v>0.58501999999999921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0.92473000000000005</c:v>
                </c:pt>
                <c:pt idx="346">
                  <c:v>0.61066000000000065</c:v>
                </c:pt>
                <c:pt idx="347">
                  <c:v>0.50835999999999959</c:v>
                </c:pt>
                <c:pt idx="348">
                  <c:v>0.28196000000000032</c:v>
                </c:pt>
                <c:pt idx="349">
                  <c:v>1.5362000000000013E-2</c:v>
                </c:pt>
                <c:pt idx="350">
                  <c:v>1.3462999999999999E-2</c:v>
                </c:pt>
                <c:pt idx="351">
                  <c:v>1.3206000000000001E-2</c:v>
                </c:pt>
                <c:pt idx="352">
                  <c:v>1.1509000000000005E-2</c:v>
                </c:pt>
                <c:pt idx="353">
                  <c:v>1.5528000000000005E-2</c:v>
                </c:pt>
                <c:pt idx="354">
                  <c:v>1.6969000000000001E-2</c:v>
                </c:pt>
                <c:pt idx="355">
                  <c:v>1.8339000000000001E-2</c:v>
                </c:pt>
                <c:pt idx="356">
                  <c:v>1.0874E-2</c:v>
                </c:pt>
                <c:pt idx="357">
                  <c:v>3.4830000000000052E-3</c:v>
                </c:pt>
                <c:pt idx="358">
                  <c:v>1.8056000000000001E-3</c:v>
                </c:pt>
                <c:pt idx="359">
                  <c:v>2.1014000000000002E-3</c:v>
                </c:pt>
                <c:pt idx="360">
                  <c:v>1.9038000000000013E-3</c:v>
                </c:pt>
                <c:pt idx="361">
                  <c:v>2.1679000000000043E-3</c:v>
                </c:pt>
                <c:pt idx="362">
                  <c:v>2.4628000000000002E-3</c:v>
                </c:pt>
                <c:pt idx="363">
                  <c:v>1.8576000000000014E-3</c:v>
                </c:pt>
                <c:pt idx="364">
                  <c:v>1.9877000000000024E-3</c:v>
                </c:pt>
                <c:pt idx="365">
                  <c:v>1.9479000000000013E-3</c:v>
                </c:pt>
                <c:pt idx="366">
                  <c:v>1.6945000000000029E-3</c:v>
                </c:pt>
                <c:pt idx="367">
                  <c:v>1.6220000000000023E-3</c:v>
                </c:pt>
                <c:pt idx="368">
                  <c:v>1.2447999999999999E-3</c:v>
                </c:pt>
                <c:pt idx="369">
                  <c:v>5.5668000000000069E-4</c:v>
                </c:pt>
                <c:pt idx="370">
                  <c:v>3.734300000000006E-4</c:v>
                </c:pt>
                <c:pt idx="371">
                  <c:v>2.1114000000000001E-4</c:v>
                </c:pt>
                <c:pt idx="372">
                  <c:v>1.3547000000000022E-4</c:v>
                </c:pt>
                <c:pt idx="373">
                  <c:v>1.2674000000000002E-4</c:v>
                </c:pt>
                <c:pt idx="374">
                  <c:v>1.6926000000000031E-4</c:v>
                </c:pt>
                <c:pt idx="375">
                  <c:v>2.7224000000000031E-4</c:v>
                </c:pt>
                <c:pt idx="376">
                  <c:v>3.9598000000000015E-4</c:v>
                </c:pt>
                <c:pt idx="377">
                  <c:v>2.9528000000000003E-4</c:v>
                </c:pt>
                <c:pt idx="378">
                  <c:v>1.8269000000000024E-4</c:v>
                </c:pt>
                <c:pt idx="379">
                  <c:v>2.0052000000000012E-4</c:v>
                </c:pt>
                <c:pt idx="380">
                  <c:v>2.0730000000000027E-4</c:v>
                </c:pt>
                <c:pt idx="381">
                  <c:v>2.2362000000000006E-4</c:v>
                </c:pt>
                <c:pt idx="382">
                  <c:v>2.1108000000000002E-4</c:v>
                </c:pt>
                <c:pt idx="383">
                  <c:v>1.9743000000000042E-4</c:v>
                </c:pt>
                <c:pt idx="384">
                  <c:v>1.6606000000000024E-4</c:v>
                </c:pt>
                <c:pt idx="385">
                  <c:v>1.7761000000000027E-4</c:v>
                </c:pt>
                <c:pt idx="386">
                  <c:v>2.1202000000000032E-4</c:v>
                </c:pt>
                <c:pt idx="387">
                  <c:v>3.153300000000006E-4</c:v>
                </c:pt>
                <c:pt idx="388">
                  <c:v>1.9948000000000036E-4</c:v>
                </c:pt>
                <c:pt idx="389">
                  <c:v>2.0196E-4</c:v>
                </c:pt>
                <c:pt idx="390">
                  <c:v>2.786700000000005E-4</c:v>
                </c:pt>
                <c:pt idx="391">
                  <c:v>2.3379000000000016E-4</c:v>
                </c:pt>
                <c:pt idx="392">
                  <c:v>2.245900000000004E-4</c:v>
                </c:pt>
                <c:pt idx="393">
                  <c:v>2.5745000000000038E-4</c:v>
                </c:pt>
                <c:pt idx="394">
                  <c:v>2.2067000000000045E-4</c:v>
                </c:pt>
                <c:pt idx="395">
                  <c:v>3.0248000000000032E-4</c:v>
                </c:pt>
                <c:pt idx="396">
                  <c:v>4.0858000000000024E-4</c:v>
                </c:pt>
                <c:pt idx="397">
                  <c:v>3.9788000000000036E-4</c:v>
                </c:pt>
                <c:pt idx="398">
                  <c:v>3.7379000000000058E-4</c:v>
                </c:pt>
                <c:pt idx="399">
                  <c:v>3.448500000000006E-4</c:v>
                </c:pt>
                <c:pt idx="400">
                  <c:v>4.9444000000000061E-4</c:v>
                </c:pt>
                <c:pt idx="401">
                  <c:v>6.5744000000000089E-4</c:v>
                </c:pt>
                <c:pt idx="402">
                  <c:v>7.0029000000000033E-4</c:v>
                </c:pt>
                <c:pt idx="403">
                  <c:v>7.0675000000000002E-4</c:v>
                </c:pt>
                <c:pt idx="404">
                  <c:v>8.3264000000000179E-4</c:v>
                </c:pt>
                <c:pt idx="405">
                  <c:v>5.8410000000000092E-4</c:v>
                </c:pt>
                <c:pt idx="406">
                  <c:v>5.6191000000000021E-4</c:v>
                </c:pt>
                <c:pt idx="407">
                  <c:v>6.0613000000000084E-4</c:v>
                </c:pt>
                <c:pt idx="408">
                  <c:v>5.94310000000001E-4</c:v>
                </c:pt>
                <c:pt idx="409">
                  <c:v>6.1338000000000072E-4</c:v>
                </c:pt>
                <c:pt idx="410">
                  <c:v>5.3305000000000062E-4</c:v>
                </c:pt>
                <c:pt idx="411">
                  <c:v>4.6912000000000066E-4</c:v>
                </c:pt>
                <c:pt idx="412">
                  <c:v>4.8274E-4</c:v>
                </c:pt>
                <c:pt idx="413">
                  <c:v>4.8358000000000054E-4</c:v>
                </c:pt>
                <c:pt idx="414">
                  <c:v>5.6633000000000031E-4</c:v>
                </c:pt>
                <c:pt idx="415">
                  <c:v>7.9771000000000117E-4</c:v>
                </c:pt>
                <c:pt idx="416">
                  <c:v>6.0717000000000128E-4</c:v>
                </c:pt>
                <c:pt idx="417">
                  <c:v>7.28420000000001E-4</c:v>
                </c:pt>
                <c:pt idx="418">
                  <c:v>1.4886000000000001E-3</c:v>
                </c:pt>
                <c:pt idx="419">
                  <c:v>2.7973000000000052E-3</c:v>
                </c:pt>
                <c:pt idx="420">
                  <c:v>4.6650999999999975E-3</c:v>
                </c:pt>
                <c:pt idx="421">
                  <c:v>6.6189000000000013E-3</c:v>
                </c:pt>
                <c:pt idx="422">
                  <c:v>8.9491000000000067E-3</c:v>
                </c:pt>
                <c:pt idx="423">
                  <c:v>1.0751E-2</c:v>
                </c:pt>
                <c:pt idx="424">
                  <c:v>1.3265000000000001E-2</c:v>
                </c:pt>
                <c:pt idx="425">
                  <c:v>1.2473999999999996E-2</c:v>
                </c:pt>
                <c:pt idx="426">
                  <c:v>1.0626000000000003E-2</c:v>
                </c:pt>
                <c:pt idx="427">
                  <c:v>8.5872000000000066E-3</c:v>
                </c:pt>
                <c:pt idx="428">
                  <c:v>6.2334000000000105E-3</c:v>
                </c:pt>
                <c:pt idx="429">
                  <c:v>7.3268000000000014E-3</c:v>
                </c:pt>
                <c:pt idx="430">
                  <c:v>6.7461000000000075E-3</c:v>
                </c:pt>
                <c:pt idx="431">
                  <c:v>3.7086000000000046E-3</c:v>
                </c:pt>
                <c:pt idx="432">
                  <c:v>1.5180000000000013E-3</c:v>
                </c:pt>
                <c:pt idx="433">
                  <c:v>7.7435000000000112E-4</c:v>
                </c:pt>
                <c:pt idx="434">
                  <c:v>3.1222000000000031E-4</c:v>
                </c:pt>
                <c:pt idx="435">
                  <c:v>1.5693000000000019E-4</c:v>
                </c:pt>
                <c:pt idx="436">
                  <c:v>9.1072000000000025E-5</c:v>
                </c:pt>
                <c:pt idx="437">
                  <c:v>7.975300000000017E-5</c:v>
                </c:pt>
                <c:pt idx="438">
                  <c:v>9.2140000000000063E-5</c:v>
                </c:pt>
                <c:pt idx="439">
                  <c:v>9.5759000000000233E-5</c:v>
                </c:pt>
                <c:pt idx="440">
                  <c:v>9.5987000000000109E-5</c:v>
                </c:pt>
                <c:pt idx="441">
                  <c:v>1.0322000000000014E-4</c:v>
                </c:pt>
                <c:pt idx="442">
                  <c:v>9.0773000000000047E-5</c:v>
                </c:pt>
                <c:pt idx="443">
                  <c:v>9.2491000000000006E-5</c:v>
                </c:pt>
                <c:pt idx="444">
                  <c:v>8.6282000000000025E-5</c:v>
                </c:pt>
                <c:pt idx="445">
                  <c:v>1.0618E-4</c:v>
                </c:pt>
                <c:pt idx="446">
                  <c:v>7.6215000000000096E-5</c:v>
                </c:pt>
                <c:pt idx="447">
                  <c:v>6.1970999999999993E-5</c:v>
                </c:pt>
                <c:pt idx="448">
                  <c:v>6.2822000000000152E-5</c:v>
                </c:pt>
                <c:pt idx="449">
                  <c:v>6.1396000000000142E-5</c:v>
                </c:pt>
                <c:pt idx="450">
                  <c:v>1.8172000000000029E-5</c:v>
                </c:pt>
                <c:pt idx="451">
                  <c:v>2.0797000000000028E-5</c:v>
                </c:pt>
                <c:pt idx="452">
                  <c:v>8.1439000000000068E-6</c:v>
                </c:pt>
                <c:pt idx="453">
                  <c:v>1.1492000000000018E-5</c:v>
                </c:pt>
                <c:pt idx="454">
                  <c:v>1.5871000000000025E-5</c:v>
                </c:pt>
                <c:pt idx="455">
                  <c:v>2.3657000000000031E-5</c:v>
                </c:pt>
                <c:pt idx="456">
                  <c:v>6.4838000000000149E-6</c:v>
                </c:pt>
                <c:pt idx="457">
                  <c:v>6.9431000000000149E-6</c:v>
                </c:pt>
                <c:pt idx="458">
                  <c:v>3.2770000000000078E-6</c:v>
                </c:pt>
                <c:pt idx="459">
                  <c:v>6.7585000000000125E-6</c:v>
                </c:pt>
                <c:pt idx="460">
                  <c:v>2.1817000000000053E-6</c:v>
                </c:pt>
                <c:pt idx="461">
                  <c:v>1.9369000000000051E-6</c:v>
                </c:pt>
                <c:pt idx="462">
                  <c:v>2.164200000000005E-6</c:v>
                </c:pt>
                <c:pt idx="463">
                  <c:v>3.9097000000000085E-6</c:v>
                </c:pt>
                <c:pt idx="464">
                  <c:v>1.0753000000000014E-6</c:v>
                </c:pt>
                <c:pt idx="465">
                  <c:v>1.2713000000000019E-6</c:v>
                </c:pt>
                <c:pt idx="466">
                  <c:v>3.6551000000000072E-6</c:v>
                </c:pt>
                <c:pt idx="467">
                  <c:v>1.8767000000000042E-6</c:v>
                </c:pt>
                <c:pt idx="468">
                  <c:v>1.8153000000000034E-6</c:v>
                </c:pt>
                <c:pt idx="469">
                  <c:v>2.0190000000000026E-6</c:v>
                </c:pt>
                <c:pt idx="470">
                  <c:v>1.716400000000003E-6</c:v>
                </c:pt>
                <c:pt idx="471">
                  <c:v>3.1071000000000079E-6</c:v>
                </c:pt>
                <c:pt idx="472">
                  <c:v>3.8918000000000048E-6</c:v>
                </c:pt>
                <c:pt idx="473">
                  <c:v>9.3043000000000132E-5</c:v>
                </c:pt>
                <c:pt idx="474">
                  <c:v>7.7591000000000107E-4</c:v>
                </c:pt>
                <c:pt idx="475">
                  <c:v>7.3023000000000077E-4</c:v>
                </c:pt>
                <c:pt idx="476">
                  <c:v>5.3088000000000092E-6</c:v>
                </c:pt>
                <c:pt idx="477">
                  <c:v>1.4204000000000023E-6</c:v>
                </c:pt>
                <c:pt idx="478">
                  <c:v>1.9029000000000043E-6</c:v>
                </c:pt>
                <c:pt idx="479">
                  <c:v>7.8559000000000136E-7</c:v>
                </c:pt>
                <c:pt idx="480">
                  <c:v>1.1749000000000029E-6</c:v>
                </c:pt>
                <c:pt idx="481">
                  <c:v>1.1367000000000028E-6</c:v>
                </c:pt>
                <c:pt idx="482">
                  <c:v>3.9578000000000081E-7</c:v>
                </c:pt>
                <c:pt idx="483">
                  <c:v>4.480800000000013E-7</c:v>
                </c:pt>
                <c:pt idx="484">
                  <c:v>3.668200000000009E-7</c:v>
                </c:pt>
                <c:pt idx="485">
                  <c:v>3.813500000000008E-7</c:v>
                </c:pt>
                <c:pt idx="486">
                  <c:v>4.2328000000000097E-7</c:v>
                </c:pt>
                <c:pt idx="487">
                  <c:v>2.2373000000000075E-7</c:v>
                </c:pt>
                <c:pt idx="488">
                  <c:v>2.591800000000005E-7</c:v>
                </c:pt>
                <c:pt idx="489">
                  <c:v>1.7708000000000042E-7</c:v>
                </c:pt>
                <c:pt idx="490">
                  <c:v>2.619300000000006E-7</c:v>
                </c:pt>
                <c:pt idx="491">
                  <c:v>4.2131000000000096E-7</c:v>
                </c:pt>
                <c:pt idx="492">
                  <c:v>1.7656000000000031E-7</c:v>
                </c:pt>
                <c:pt idx="493">
                  <c:v>1.8491000000000046E-7</c:v>
                </c:pt>
                <c:pt idx="494">
                  <c:v>3.0293000000000077E-7</c:v>
                </c:pt>
              </c:numCache>
            </c:numRef>
          </c:yVal>
          <c:smooth val="1"/>
        </c:ser>
        <c:axId val="62502400"/>
        <c:axId val="62504320"/>
      </c:scatterChart>
      <c:valAx>
        <c:axId val="62502400"/>
        <c:scaling>
          <c:orientation val="minMax"/>
          <c:max val="1.5000000000000077E-11"/>
          <c:min val="-5.0000000000000234E-11"/>
        </c:scaling>
        <c:axPos val="b"/>
        <c:title>
          <c:tx>
            <c:rich>
              <a:bodyPr/>
              <a:lstStyle/>
              <a:p>
                <a:pPr>
                  <a:defRPr sz="1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Time (s)</a:t>
                </a:r>
              </a:p>
            </c:rich>
          </c:tx>
          <c:layout>
            <c:manualLayout>
              <c:xMode val="edge"/>
              <c:yMode val="edge"/>
              <c:x val="0.49683279872772901"/>
              <c:y val="0.93557108298230551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2504320"/>
        <c:crosses val="autoZero"/>
        <c:crossBetween val="midCat"/>
      </c:valAx>
      <c:valAx>
        <c:axId val="62504320"/>
        <c:scaling>
          <c:logBase val="10"/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Intensity</a:t>
                </a:r>
              </a:p>
            </c:rich>
          </c:tx>
          <c:layout>
            <c:manualLayout>
              <c:xMode val="edge"/>
              <c:yMode val="edge"/>
              <c:x val="1.4479644407365494E-2"/>
              <c:y val="0.39194656561095276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250240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0743070214420636"/>
          <c:y val="0.11320719462487729"/>
          <c:w val="0.11674213303438442"/>
          <c:h val="0.1476511034835776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35573765202740076"/>
          <c:y val="3.758391725036532E-2"/>
          <c:w val="0.541479252974289"/>
          <c:h val="0.72433253858228253"/>
        </c:manualLayout>
      </c:layout>
      <c:scatterChart>
        <c:scatterStyle val="smoothMarker"/>
        <c:ser>
          <c:idx val="1"/>
          <c:order val="0"/>
          <c:tx>
            <c:v>Modif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Feuil1!$E$2:$E$496</c:f>
              <c:numCache>
                <c:formatCode>0.00E+00</c:formatCode>
                <c:ptCount val="495"/>
                <c:pt idx="0">
                  <c:v>-5.0081000000000173E-11</c:v>
                </c:pt>
                <c:pt idx="1">
                  <c:v>-4.9879000000000153E-11</c:v>
                </c:pt>
                <c:pt idx="2">
                  <c:v>-4.9678000000000161E-11</c:v>
                </c:pt>
                <c:pt idx="3">
                  <c:v>-4.9476000000000185E-11</c:v>
                </c:pt>
                <c:pt idx="4">
                  <c:v>-4.9274000000000133E-11</c:v>
                </c:pt>
                <c:pt idx="5">
                  <c:v>-4.9073000000000186E-11</c:v>
                </c:pt>
                <c:pt idx="6">
                  <c:v>-4.8871000000000133E-11</c:v>
                </c:pt>
                <c:pt idx="7">
                  <c:v>-4.8670000000000121E-11</c:v>
                </c:pt>
                <c:pt idx="8">
                  <c:v>-4.8468000000000178E-11</c:v>
                </c:pt>
                <c:pt idx="9">
                  <c:v>-4.8266000000000177E-11</c:v>
                </c:pt>
                <c:pt idx="10">
                  <c:v>-4.8065000000000153E-11</c:v>
                </c:pt>
                <c:pt idx="11">
                  <c:v>-4.7863000000000216E-11</c:v>
                </c:pt>
                <c:pt idx="12">
                  <c:v>-4.7662000000000185E-11</c:v>
                </c:pt>
                <c:pt idx="13">
                  <c:v>-4.7460000000000184E-11</c:v>
                </c:pt>
                <c:pt idx="14">
                  <c:v>-4.7258000000000132E-11</c:v>
                </c:pt>
                <c:pt idx="15">
                  <c:v>-4.7057000000000185E-11</c:v>
                </c:pt>
                <c:pt idx="16">
                  <c:v>-4.6855000000000125E-11</c:v>
                </c:pt>
                <c:pt idx="17">
                  <c:v>-4.665400000000012E-11</c:v>
                </c:pt>
                <c:pt idx="18">
                  <c:v>-4.6452000000000177E-11</c:v>
                </c:pt>
                <c:pt idx="19">
                  <c:v>-4.6250000000000105E-11</c:v>
                </c:pt>
                <c:pt idx="20">
                  <c:v>-4.6049000000000113E-11</c:v>
                </c:pt>
                <c:pt idx="21">
                  <c:v>-4.5847000000000151E-11</c:v>
                </c:pt>
                <c:pt idx="22">
                  <c:v>-4.5646000000000132E-11</c:v>
                </c:pt>
                <c:pt idx="23">
                  <c:v>-4.5444000000000131E-11</c:v>
                </c:pt>
                <c:pt idx="24">
                  <c:v>-4.5242000000000131E-11</c:v>
                </c:pt>
                <c:pt idx="25">
                  <c:v>-4.5041000000000125E-11</c:v>
                </c:pt>
                <c:pt idx="26">
                  <c:v>-4.483900000000017E-11</c:v>
                </c:pt>
                <c:pt idx="27">
                  <c:v>-4.4638000000000151E-11</c:v>
                </c:pt>
                <c:pt idx="28">
                  <c:v>-4.4436000000000196E-11</c:v>
                </c:pt>
                <c:pt idx="29">
                  <c:v>-4.4234000000000143E-11</c:v>
                </c:pt>
                <c:pt idx="30">
                  <c:v>-4.4033000000000196E-11</c:v>
                </c:pt>
                <c:pt idx="31">
                  <c:v>-4.3831000000000143E-11</c:v>
                </c:pt>
                <c:pt idx="32">
                  <c:v>-4.3630000000000131E-11</c:v>
                </c:pt>
                <c:pt idx="33">
                  <c:v>-4.342800000000013E-11</c:v>
                </c:pt>
                <c:pt idx="34">
                  <c:v>-4.3226000000000117E-11</c:v>
                </c:pt>
                <c:pt idx="35">
                  <c:v>-4.3025000000000124E-11</c:v>
                </c:pt>
                <c:pt idx="36">
                  <c:v>-4.2823000000000162E-11</c:v>
                </c:pt>
                <c:pt idx="37">
                  <c:v>-4.262200000000015E-11</c:v>
                </c:pt>
                <c:pt idx="38">
                  <c:v>-4.2420000000000143E-11</c:v>
                </c:pt>
                <c:pt idx="39">
                  <c:v>-4.2218000000000142E-11</c:v>
                </c:pt>
                <c:pt idx="40">
                  <c:v>-4.2017000000000182E-11</c:v>
                </c:pt>
                <c:pt idx="41">
                  <c:v>-4.1815000000000136E-11</c:v>
                </c:pt>
                <c:pt idx="42">
                  <c:v>-4.161400000000013E-11</c:v>
                </c:pt>
                <c:pt idx="43">
                  <c:v>-4.1412000000000175E-11</c:v>
                </c:pt>
                <c:pt idx="44">
                  <c:v>-4.1210000000000102E-11</c:v>
                </c:pt>
                <c:pt idx="45">
                  <c:v>-4.100900000000011E-11</c:v>
                </c:pt>
                <c:pt idx="46">
                  <c:v>-4.0807000000000161E-11</c:v>
                </c:pt>
                <c:pt idx="47">
                  <c:v>-4.0606000000000143E-11</c:v>
                </c:pt>
                <c:pt idx="48">
                  <c:v>-4.0404000000000142E-11</c:v>
                </c:pt>
                <c:pt idx="49">
                  <c:v>-4.0202000000000141E-11</c:v>
                </c:pt>
                <c:pt idx="50">
                  <c:v>-4.0001000000000122E-11</c:v>
                </c:pt>
                <c:pt idx="51">
                  <c:v>-3.9799000000000134E-11</c:v>
                </c:pt>
                <c:pt idx="52">
                  <c:v>-3.9598000000000116E-11</c:v>
                </c:pt>
                <c:pt idx="53">
                  <c:v>-3.9396000000000115E-11</c:v>
                </c:pt>
                <c:pt idx="54">
                  <c:v>-3.9194000000000134E-11</c:v>
                </c:pt>
                <c:pt idx="55">
                  <c:v>-3.8993000000000135E-11</c:v>
                </c:pt>
                <c:pt idx="56">
                  <c:v>-3.8791000000000134E-11</c:v>
                </c:pt>
                <c:pt idx="57">
                  <c:v>-3.8590000000000109E-11</c:v>
                </c:pt>
                <c:pt idx="58">
                  <c:v>-3.8388000000000115E-11</c:v>
                </c:pt>
                <c:pt idx="59">
                  <c:v>-3.8186000000000114E-11</c:v>
                </c:pt>
                <c:pt idx="60">
                  <c:v>-3.7985000000000147E-11</c:v>
                </c:pt>
                <c:pt idx="61">
                  <c:v>-3.7783000000000159E-11</c:v>
                </c:pt>
                <c:pt idx="62">
                  <c:v>-3.7582000000000141E-11</c:v>
                </c:pt>
                <c:pt idx="63">
                  <c:v>-3.738000000000014E-11</c:v>
                </c:pt>
                <c:pt idx="64">
                  <c:v>-3.7178000000000152E-11</c:v>
                </c:pt>
                <c:pt idx="65">
                  <c:v>-3.6977000000000147E-11</c:v>
                </c:pt>
                <c:pt idx="66">
                  <c:v>-3.6775000000000152E-11</c:v>
                </c:pt>
                <c:pt idx="67">
                  <c:v>-3.657400000000014E-11</c:v>
                </c:pt>
                <c:pt idx="68">
                  <c:v>-3.6372000000000139E-11</c:v>
                </c:pt>
                <c:pt idx="69">
                  <c:v>-3.6170000000000151E-11</c:v>
                </c:pt>
                <c:pt idx="70">
                  <c:v>-3.5969000000000114E-11</c:v>
                </c:pt>
                <c:pt idx="71">
                  <c:v>-3.5767000000000119E-11</c:v>
                </c:pt>
                <c:pt idx="72">
                  <c:v>-3.5566000000000108E-11</c:v>
                </c:pt>
                <c:pt idx="73">
                  <c:v>-3.5364000000000107E-11</c:v>
                </c:pt>
                <c:pt idx="74">
                  <c:v>-3.5162000000000099E-11</c:v>
                </c:pt>
                <c:pt idx="75">
                  <c:v>-3.4961000000000107E-11</c:v>
                </c:pt>
                <c:pt idx="76">
                  <c:v>-3.4759000000000119E-11</c:v>
                </c:pt>
                <c:pt idx="77">
                  <c:v>-3.4558000000000107E-11</c:v>
                </c:pt>
                <c:pt idx="78">
                  <c:v>-3.4356000000000106E-11</c:v>
                </c:pt>
                <c:pt idx="79">
                  <c:v>-3.4154000000000099E-11</c:v>
                </c:pt>
                <c:pt idx="80">
                  <c:v>-3.3953000000000119E-11</c:v>
                </c:pt>
                <c:pt idx="81">
                  <c:v>-3.3751000000000118E-11</c:v>
                </c:pt>
                <c:pt idx="82">
                  <c:v>-3.3550000000000106E-11</c:v>
                </c:pt>
                <c:pt idx="83">
                  <c:v>-3.3348000000000099E-11</c:v>
                </c:pt>
                <c:pt idx="84">
                  <c:v>-3.3146000000000085E-11</c:v>
                </c:pt>
                <c:pt idx="85">
                  <c:v>-3.2945000000000144E-11</c:v>
                </c:pt>
                <c:pt idx="86">
                  <c:v>-3.2743000000000131E-11</c:v>
                </c:pt>
                <c:pt idx="87">
                  <c:v>-3.2542000000000119E-11</c:v>
                </c:pt>
                <c:pt idx="88">
                  <c:v>-3.2340000000000118E-11</c:v>
                </c:pt>
                <c:pt idx="89">
                  <c:v>-3.2138000000000117E-11</c:v>
                </c:pt>
                <c:pt idx="90">
                  <c:v>-3.1937000000000144E-11</c:v>
                </c:pt>
                <c:pt idx="91">
                  <c:v>-3.173500000000013E-11</c:v>
                </c:pt>
                <c:pt idx="92">
                  <c:v>-3.1534000000000118E-11</c:v>
                </c:pt>
                <c:pt idx="93">
                  <c:v>-3.1332000000000117E-11</c:v>
                </c:pt>
                <c:pt idx="94">
                  <c:v>-3.1130000000000116E-11</c:v>
                </c:pt>
                <c:pt idx="95">
                  <c:v>-3.0929000000000085E-11</c:v>
                </c:pt>
                <c:pt idx="96">
                  <c:v>-3.0727000000000104E-11</c:v>
                </c:pt>
                <c:pt idx="97">
                  <c:v>-3.0526000000000092E-11</c:v>
                </c:pt>
                <c:pt idx="98">
                  <c:v>-3.0324000000000078E-11</c:v>
                </c:pt>
                <c:pt idx="99">
                  <c:v>-3.0122000000000083E-11</c:v>
                </c:pt>
                <c:pt idx="100">
                  <c:v>-2.9921000000000085E-11</c:v>
                </c:pt>
                <c:pt idx="101">
                  <c:v>-2.9719000000000084E-11</c:v>
                </c:pt>
                <c:pt idx="102">
                  <c:v>-2.9518000000000085E-11</c:v>
                </c:pt>
                <c:pt idx="103">
                  <c:v>-2.9316000000000077E-11</c:v>
                </c:pt>
                <c:pt idx="104">
                  <c:v>-2.9114000000000083E-11</c:v>
                </c:pt>
                <c:pt idx="105">
                  <c:v>-2.8913000000000091E-11</c:v>
                </c:pt>
                <c:pt idx="106">
                  <c:v>-2.8711000000000086E-11</c:v>
                </c:pt>
                <c:pt idx="107">
                  <c:v>-2.8510000000000075E-11</c:v>
                </c:pt>
                <c:pt idx="108">
                  <c:v>-2.8308000000000074E-11</c:v>
                </c:pt>
                <c:pt idx="109">
                  <c:v>-2.8106000000000079E-11</c:v>
                </c:pt>
                <c:pt idx="110">
                  <c:v>-2.7905000000000122E-11</c:v>
                </c:pt>
                <c:pt idx="111">
                  <c:v>-2.7703000000000102E-11</c:v>
                </c:pt>
                <c:pt idx="112">
                  <c:v>-2.75020000000001E-11</c:v>
                </c:pt>
                <c:pt idx="113">
                  <c:v>-2.7300000000000102E-11</c:v>
                </c:pt>
                <c:pt idx="114">
                  <c:v>-2.7098000000000104E-11</c:v>
                </c:pt>
                <c:pt idx="115">
                  <c:v>-2.6897000000000109E-11</c:v>
                </c:pt>
                <c:pt idx="116">
                  <c:v>-2.6695000000000111E-11</c:v>
                </c:pt>
                <c:pt idx="117">
                  <c:v>-2.6494000000000099E-11</c:v>
                </c:pt>
                <c:pt idx="118">
                  <c:v>-2.6292000000000095E-11</c:v>
                </c:pt>
                <c:pt idx="119">
                  <c:v>-2.6090000000000094E-11</c:v>
                </c:pt>
                <c:pt idx="120">
                  <c:v>-2.5889000000000102E-11</c:v>
                </c:pt>
                <c:pt idx="121">
                  <c:v>-2.5687000000000101E-11</c:v>
                </c:pt>
                <c:pt idx="122">
                  <c:v>-2.5486000000000099E-11</c:v>
                </c:pt>
                <c:pt idx="123">
                  <c:v>-2.5284000000000085E-11</c:v>
                </c:pt>
                <c:pt idx="124">
                  <c:v>-2.508200000000009E-11</c:v>
                </c:pt>
                <c:pt idx="125">
                  <c:v>-2.4881000000000105E-11</c:v>
                </c:pt>
                <c:pt idx="126">
                  <c:v>-2.46790000000001E-11</c:v>
                </c:pt>
                <c:pt idx="127">
                  <c:v>-2.4478000000000095E-11</c:v>
                </c:pt>
                <c:pt idx="128">
                  <c:v>-2.4276000000000084E-11</c:v>
                </c:pt>
                <c:pt idx="129">
                  <c:v>-2.407400000000009E-11</c:v>
                </c:pt>
                <c:pt idx="130">
                  <c:v>-2.3873000000000101E-11</c:v>
                </c:pt>
                <c:pt idx="131">
                  <c:v>-2.36710000000001E-11</c:v>
                </c:pt>
                <c:pt idx="132">
                  <c:v>-2.3470000000000085E-11</c:v>
                </c:pt>
                <c:pt idx="133">
                  <c:v>-2.3268000000000058E-11</c:v>
                </c:pt>
                <c:pt idx="134">
                  <c:v>-2.3066000000000057E-11</c:v>
                </c:pt>
                <c:pt idx="135">
                  <c:v>-2.28650000000001E-11</c:v>
                </c:pt>
                <c:pt idx="136">
                  <c:v>-2.2663000000000093E-11</c:v>
                </c:pt>
                <c:pt idx="137">
                  <c:v>-2.2462000000000075E-11</c:v>
                </c:pt>
                <c:pt idx="138">
                  <c:v>-2.2260000000000077E-11</c:v>
                </c:pt>
                <c:pt idx="139">
                  <c:v>-2.2058000000000079E-11</c:v>
                </c:pt>
                <c:pt idx="140">
                  <c:v>-2.1857000000000087E-11</c:v>
                </c:pt>
                <c:pt idx="141">
                  <c:v>-2.1655000000000092E-11</c:v>
                </c:pt>
                <c:pt idx="142">
                  <c:v>-2.1454000000000074E-11</c:v>
                </c:pt>
                <c:pt idx="143">
                  <c:v>-2.1252000000000076E-11</c:v>
                </c:pt>
                <c:pt idx="144">
                  <c:v>-2.1050000000000079E-11</c:v>
                </c:pt>
                <c:pt idx="145">
                  <c:v>-2.0849000000000086E-11</c:v>
                </c:pt>
                <c:pt idx="146">
                  <c:v>-2.0647000000000085E-11</c:v>
                </c:pt>
                <c:pt idx="147">
                  <c:v>-2.0446000000000073E-11</c:v>
                </c:pt>
                <c:pt idx="148">
                  <c:v>-2.0244000000000076E-11</c:v>
                </c:pt>
                <c:pt idx="149">
                  <c:v>-2.0042000000000075E-11</c:v>
                </c:pt>
                <c:pt idx="150">
                  <c:v>-1.9841000000000095E-11</c:v>
                </c:pt>
                <c:pt idx="151">
                  <c:v>-1.9639000000000072E-11</c:v>
                </c:pt>
                <c:pt idx="152">
                  <c:v>-1.943800000000007E-11</c:v>
                </c:pt>
                <c:pt idx="153">
                  <c:v>-1.9236000000000072E-11</c:v>
                </c:pt>
                <c:pt idx="154">
                  <c:v>-1.9034000000000077E-11</c:v>
                </c:pt>
                <c:pt idx="155">
                  <c:v>-1.8833000000000072E-11</c:v>
                </c:pt>
                <c:pt idx="156">
                  <c:v>-1.8631000000000068E-11</c:v>
                </c:pt>
                <c:pt idx="157">
                  <c:v>-1.8430000000000066E-11</c:v>
                </c:pt>
                <c:pt idx="158">
                  <c:v>-1.8228000000000071E-11</c:v>
                </c:pt>
                <c:pt idx="159">
                  <c:v>-1.8026000000000067E-11</c:v>
                </c:pt>
                <c:pt idx="160">
                  <c:v>-1.7825000000000065E-11</c:v>
                </c:pt>
                <c:pt idx="161">
                  <c:v>-1.7623000000000067E-11</c:v>
                </c:pt>
                <c:pt idx="162">
                  <c:v>-1.7422000000000062E-11</c:v>
                </c:pt>
                <c:pt idx="163">
                  <c:v>-1.7220000000000061E-11</c:v>
                </c:pt>
                <c:pt idx="164">
                  <c:v>-1.7018000000000047E-11</c:v>
                </c:pt>
                <c:pt idx="165">
                  <c:v>-1.6817000000000065E-11</c:v>
                </c:pt>
                <c:pt idx="166">
                  <c:v>-1.661500000000006E-11</c:v>
                </c:pt>
                <c:pt idx="167">
                  <c:v>-1.6414000000000058E-11</c:v>
                </c:pt>
                <c:pt idx="168">
                  <c:v>-1.6212000000000061E-11</c:v>
                </c:pt>
                <c:pt idx="169">
                  <c:v>-1.601000000000006E-11</c:v>
                </c:pt>
                <c:pt idx="170">
                  <c:v>-1.5809000000000058E-11</c:v>
                </c:pt>
                <c:pt idx="171">
                  <c:v>-1.560700000000006E-11</c:v>
                </c:pt>
                <c:pt idx="172">
                  <c:v>-1.5406000000000058E-11</c:v>
                </c:pt>
                <c:pt idx="173">
                  <c:v>-1.5204000000000057E-11</c:v>
                </c:pt>
                <c:pt idx="174">
                  <c:v>-1.5002000000000056E-11</c:v>
                </c:pt>
                <c:pt idx="175">
                  <c:v>-1.4801000000000047E-11</c:v>
                </c:pt>
                <c:pt idx="176">
                  <c:v>-1.459900000000004E-11</c:v>
                </c:pt>
                <c:pt idx="177">
                  <c:v>-1.4398000000000035E-11</c:v>
                </c:pt>
                <c:pt idx="178">
                  <c:v>-1.4196000000000042E-11</c:v>
                </c:pt>
                <c:pt idx="179">
                  <c:v>-1.3994000000000052E-11</c:v>
                </c:pt>
                <c:pt idx="180">
                  <c:v>-1.3793000000000053E-11</c:v>
                </c:pt>
                <c:pt idx="181">
                  <c:v>-1.3591000000000052E-11</c:v>
                </c:pt>
                <c:pt idx="182">
                  <c:v>-1.3390000000000052E-11</c:v>
                </c:pt>
                <c:pt idx="183">
                  <c:v>-1.3188000000000048E-11</c:v>
                </c:pt>
                <c:pt idx="184">
                  <c:v>-1.298600000000005E-11</c:v>
                </c:pt>
                <c:pt idx="185">
                  <c:v>-1.2785000000000048E-11</c:v>
                </c:pt>
                <c:pt idx="186">
                  <c:v>-1.2583000000000052E-11</c:v>
                </c:pt>
                <c:pt idx="187">
                  <c:v>-1.2382000000000046E-11</c:v>
                </c:pt>
                <c:pt idx="188">
                  <c:v>-1.2180000000000045E-11</c:v>
                </c:pt>
                <c:pt idx="189">
                  <c:v>-1.197800000000004E-11</c:v>
                </c:pt>
                <c:pt idx="190">
                  <c:v>-1.1777000000000042E-11</c:v>
                </c:pt>
                <c:pt idx="191">
                  <c:v>-1.157500000000004E-11</c:v>
                </c:pt>
                <c:pt idx="192">
                  <c:v>-1.1374000000000044E-11</c:v>
                </c:pt>
                <c:pt idx="193">
                  <c:v>-1.1172000000000042E-11</c:v>
                </c:pt>
                <c:pt idx="194">
                  <c:v>-1.0970000000000039E-11</c:v>
                </c:pt>
                <c:pt idx="195">
                  <c:v>-1.076900000000004E-11</c:v>
                </c:pt>
                <c:pt idx="196">
                  <c:v>-1.0567000000000039E-11</c:v>
                </c:pt>
                <c:pt idx="197">
                  <c:v>-1.0366000000000039E-11</c:v>
                </c:pt>
                <c:pt idx="198">
                  <c:v>-1.0164000000000039E-11</c:v>
                </c:pt>
                <c:pt idx="199">
                  <c:v>-9.9624000000000546E-12</c:v>
                </c:pt>
                <c:pt idx="200">
                  <c:v>-9.7608000000000389E-12</c:v>
                </c:pt>
                <c:pt idx="201">
                  <c:v>-9.5592000000000411E-12</c:v>
                </c:pt>
                <c:pt idx="202">
                  <c:v>-9.3576000000000497E-12</c:v>
                </c:pt>
                <c:pt idx="203">
                  <c:v>-9.1560000000000389E-12</c:v>
                </c:pt>
                <c:pt idx="204">
                  <c:v>-8.9544000000000427E-12</c:v>
                </c:pt>
                <c:pt idx="205">
                  <c:v>-8.75280000000004E-12</c:v>
                </c:pt>
                <c:pt idx="206">
                  <c:v>-8.5512000000000341E-12</c:v>
                </c:pt>
                <c:pt idx="207">
                  <c:v>-8.3496000000000379E-12</c:v>
                </c:pt>
                <c:pt idx="208">
                  <c:v>-8.1480000000000222E-12</c:v>
                </c:pt>
                <c:pt idx="209">
                  <c:v>-7.9464000000000373E-12</c:v>
                </c:pt>
                <c:pt idx="210">
                  <c:v>-7.7448000000000314E-12</c:v>
                </c:pt>
                <c:pt idx="211">
                  <c:v>-7.5432000000000335E-12</c:v>
                </c:pt>
                <c:pt idx="212">
                  <c:v>-7.3416000000000325E-12</c:v>
                </c:pt>
                <c:pt idx="213">
                  <c:v>-7.1400000000000273E-12</c:v>
                </c:pt>
                <c:pt idx="214">
                  <c:v>-6.9384000000000319E-12</c:v>
                </c:pt>
                <c:pt idx="215">
                  <c:v>-6.7368000000000316E-12</c:v>
                </c:pt>
                <c:pt idx="216">
                  <c:v>-6.5352000000000281E-12</c:v>
                </c:pt>
                <c:pt idx="217">
                  <c:v>-6.3336000000000262E-12</c:v>
                </c:pt>
                <c:pt idx="218">
                  <c:v>-6.1320000000000227E-12</c:v>
                </c:pt>
                <c:pt idx="219">
                  <c:v>-5.9304000000000273E-12</c:v>
                </c:pt>
                <c:pt idx="220">
                  <c:v>-5.7288000000000206E-12</c:v>
                </c:pt>
                <c:pt idx="221">
                  <c:v>-5.5272000000000195E-12</c:v>
                </c:pt>
                <c:pt idx="222">
                  <c:v>-5.3256000000000176E-12</c:v>
                </c:pt>
                <c:pt idx="223">
                  <c:v>-5.1240000000000125E-12</c:v>
                </c:pt>
                <c:pt idx="224">
                  <c:v>-5.090400000000018E-12</c:v>
                </c:pt>
                <c:pt idx="225">
                  <c:v>-5.0400000000000205E-12</c:v>
                </c:pt>
                <c:pt idx="226">
                  <c:v>-4.9896000000000263E-12</c:v>
                </c:pt>
                <c:pt idx="227">
                  <c:v>-4.9392000000000273E-12</c:v>
                </c:pt>
                <c:pt idx="228">
                  <c:v>-4.9224000000000179E-12</c:v>
                </c:pt>
                <c:pt idx="229">
                  <c:v>-4.8888000000000185E-12</c:v>
                </c:pt>
                <c:pt idx="230">
                  <c:v>-4.8384000000000186E-12</c:v>
                </c:pt>
                <c:pt idx="231">
                  <c:v>-4.7880000000000196E-12</c:v>
                </c:pt>
                <c:pt idx="232">
                  <c:v>-4.7376000000000213E-12</c:v>
                </c:pt>
                <c:pt idx="233">
                  <c:v>-4.7208000000000168E-12</c:v>
                </c:pt>
                <c:pt idx="234">
                  <c:v>-4.6872000000000174E-12</c:v>
                </c:pt>
                <c:pt idx="235">
                  <c:v>-4.6368000000000176E-12</c:v>
                </c:pt>
                <c:pt idx="236">
                  <c:v>-4.5864000000000193E-12</c:v>
                </c:pt>
                <c:pt idx="237">
                  <c:v>-4.5360000000000203E-12</c:v>
                </c:pt>
                <c:pt idx="238">
                  <c:v>-4.485600000000022E-12</c:v>
                </c:pt>
                <c:pt idx="239">
                  <c:v>-4.4352000000000238E-12</c:v>
                </c:pt>
                <c:pt idx="240">
                  <c:v>-4.3848000000000126E-12</c:v>
                </c:pt>
                <c:pt idx="241">
                  <c:v>-4.3344000000000143E-12</c:v>
                </c:pt>
                <c:pt idx="242">
                  <c:v>-4.2840000000000145E-12</c:v>
                </c:pt>
                <c:pt idx="243">
                  <c:v>-4.2336000000000227E-12</c:v>
                </c:pt>
                <c:pt idx="244">
                  <c:v>-4.183200000000018E-12</c:v>
                </c:pt>
                <c:pt idx="245">
                  <c:v>-4.1328000000000132E-12</c:v>
                </c:pt>
                <c:pt idx="246">
                  <c:v>-4.082400000000015E-12</c:v>
                </c:pt>
                <c:pt idx="247">
                  <c:v>-4.0320000000000159E-12</c:v>
                </c:pt>
                <c:pt idx="248">
                  <c:v>-3.9816000000000153E-12</c:v>
                </c:pt>
                <c:pt idx="249">
                  <c:v>-3.9312000000000146E-12</c:v>
                </c:pt>
                <c:pt idx="250">
                  <c:v>-3.8808000000000155E-12</c:v>
                </c:pt>
                <c:pt idx="251">
                  <c:v>-3.8304000000000132E-12</c:v>
                </c:pt>
                <c:pt idx="252">
                  <c:v>-3.7800000000000166E-12</c:v>
                </c:pt>
                <c:pt idx="253">
                  <c:v>-3.7296000000000143E-12</c:v>
                </c:pt>
                <c:pt idx="254">
                  <c:v>-3.6792000000000136E-12</c:v>
                </c:pt>
                <c:pt idx="255">
                  <c:v>-3.6288000000000158E-12</c:v>
                </c:pt>
                <c:pt idx="256">
                  <c:v>-3.5784000000000131E-12</c:v>
                </c:pt>
                <c:pt idx="257">
                  <c:v>-3.528000000000014E-12</c:v>
                </c:pt>
                <c:pt idx="258">
                  <c:v>-3.4776000000000134E-12</c:v>
                </c:pt>
                <c:pt idx="259">
                  <c:v>-3.4272000000000135E-12</c:v>
                </c:pt>
                <c:pt idx="260">
                  <c:v>-3.37680000000001E-12</c:v>
                </c:pt>
                <c:pt idx="261">
                  <c:v>-3.3264000000000118E-12</c:v>
                </c:pt>
                <c:pt idx="262">
                  <c:v>-3.2760000000000119E-12</c:v>
                </c:pt>
                <c:pt idx="263">
                  <c:v>-3.2256000000000132E-12</c:v>
                </c:pt>
                <c:pt idx="264">
                  <c:v>-3.1752000000000118E-12</c:v>
                </c:pt>
                <c:pt idx="265">
                  <c:v>-3.1248000000000131E-12</c:v>
                </c:pt>
                <c:pt idx="266">
                  <c:v>-3.0744000000000108E-12</c:v>
                </c:pt>
                <c:pt idx="267">
                  <c:v>-3.0240000000000122E-12</c:v>
                </c:pt>
                <c:pt idx="268">
                  <c:v>-2.9736000000000107E-12</c:v>
                </c:pt>
                <c:pt idx="269">
                  <c:v>-2.9232000000000124E-12</c:v>
                </c:pt>
                <c:pt idx="270">
                  <c:v>-2.8728000000000081E-12</c:v>
                </c:pt>
                <c:pt idx="271">
                  <c:v>-2.8224000000000082E-12</c:v>
                </c:pt>
                <c:pt idx="272">
                  <c:v>-2.77200000000001E-12</c:v>
                </c:pt>
                <c:pt idx="273">
                  <c:v>-2.7216000000000117E-12</c:v>
                </c:pt>
                <c:pt idx="274">
                  <c:v>-2.6712000000000091E-12</c:v>
                </c:pt>
                <c:pt idx="275">
                  <c:v>-2.6208000000000108E-12</c:v>
                </c:pt>
                <c:pt idx="276">
                  <c:v>-2.5704000000000093E-12</c:v>
                </c:pt>
                <c:pt idx="277">
                  <c:v>-2.5200000000000103E-12</c:v>
                </c:pt>
                <c:pt idx="278">
                  <c:v>-2.4696000000000096E-12</c:v>
                </c:pt>
                <c:pt idx="279">
                  <c:v>-2.4192000000000073E-12</c:v>
                </c:pt>
                <c:pt idx="280">
                  <c:v>-2.3688000000000078E-12</c:v>
                </c:pt>
                <c:pt idx="281">
                  <c:v>-2.3184000000000064E-12</c:v>
                </c:pt>
                <c:pt idx="282">
                  <c:v>-2.2680000000000105E-12</c:v>
                </c:pt>
                <c:pt idx="283">
                  <c:v>-2.217600000000009E-12</c:v>
                </c:pt>
                <c:pt idx="284">
                  <c:v>-2.1672000000000104E-12</c:v>
                </c:pt>
                <c:pt idx="285">
                  <c:v>-2.1168000000000065E-12</c:v>
                </c:pt>
                <c:pt idx="286">
                  <c:v>-2.0664000000000066E-12</c:v>
                </c:pt>
                <c:pt idx="287">
                  <c:v>-2.016000000000006E-12</c:v>
                </c:pt>
                <c:pt idx="288">
                  <c:v>-1.9656000000000077E-12</c:v>
                </c:pt>
                <c:pt idx="289">
                  <c:v>-1.9152000000000082E-12</c:v>
                </c:pt>
                <c:pt idx="290">
                  <c:v>-1.8648000000000072E-12</c:v>
                </c:pt>
                <c:pt idx="291">
                  <c:v>-1.8144000000000077E-12</c:v>
                </c:pt>
                <c:pt idx="292">
                  <c:v>-1.7640000000000076E-12</c:v>
                </c:pt>
                <c:pt idx="293">
                  <c:v>-1.7136000000000055E-12</c:v>
                </c:pt>
                <c:pt idx="294">
                  <c:v>-1.6632000000000067E-12</c:v>
                </c:pt>
                <c:pt idx="295">
                  <c:v>-1.612800000000007E-12</c:v>
                </c:pt>
                <c:pt idx="296">
                  <c:v>-1.5624000000000061E-12</c:v>
                </c:pt>
                <c:pt idx="297">
                  <c:v>-1.5120000000000061E-12</c:v>
                </c:pt>
                <c:pt idx="298">
                  <c:v>-1.4616000000000052E-12</c:v>
                </c:pt>
                <c:pt idx="299">
                  <c:v>-1.4112000000000041E-12</c:v>
                </c:pt>
                <c:pt idx="300">
                  <c:v>-1.3608000000000059E-12</c:v>
                </c:pt>
                <c:pt idx="301">
                  <c:v>-1.3104000000000058E-12</c:v>
                </c:pt>
                <c:pt idx="302">
                  <c:v>-1.2600000000000051E-12</c:v>
                </c:pt>
                <c:pt idx="303">
                  <c:v>-1.2096000000000039E-12</c:v>
                </c:pt>
                <c:pt idx="304">
                  <c:v>-1.159200000000005E-12</c:v>
                </c:pt>
                <c:pt idx="305">
                  <c:v>-1.1088000000000045E-12</c:v>
                </c:pt>
                <c:pt idx="306">
                  <c:v>-1.0584000000000045E-12</c:v>
                </c:pt>
                <c:pt idx="307">
                  <c:v>-1.008000000000004E-12</c:v>
                </c:pt>
                <c:pt idx="308">
                  <c:v>-9.5760000000000472E-13</c:v>
                </c:pt>
                <c:pt idx="309">
                  <c:v>-9.0720000000000425E-13</c:v>
                </c:pt>
                <c:pt idx="310">
                  <c:v>-8.5680000000000358E-13</c:v>
                </c:pt>
                <c:pt idx="311">
                  <c:v>-8.0640000000000381E-13</c:v>
                </c:pt>
                <c:pt idx="312">
                  <c:v>-7.5600000000000304E-13</c:v>
                </c:pt>
                <c:pt idx="313">
                  <c:v>-7.0560000000000337E-13</c:v>
                </c:pt>
                <c:pt idx="314">
                  <c:v>-6.552000000000027E-13</c:v>
                </c:pt>
                <c:pt idx="315">
                  <c:v>-6.0480000000000253E-13</c:v>
                </c:pt>
                <c:pt idx="316">
                  <c:v>-5.5440000000000226E-13</c:v>
                </c:pt>
                <c:pt idx="317">
                  <c:v>-5.0400000000000209E-13</c:v>
                </c:pt>
                <c:pt idx="318">
                  <c:v>-4.5360000000000213E-13</c:v>
                </c:pt>
                <c:pt idx="319">
                  <c:v>-4.0320000000000181E-13</c:v>
                </c:pt>
                <c:pt idx="320">
                  <c:v>-3.5280000000000169E-13</c:v>
                </c:pt>
                <c:pt idx="321">
                  <c:v>-3.0240000000000127E-13</c:v>
                </c:pt>
                <c:pt idx="322">
                  <c:v>-2.5200000000000105E-13</c:v>
                </c:pt>
                <c:pt idx="323">
                  <c:v>-2.016000000000006E-13</c:v>
                </c:pt>
                <c:pt idx="324">
                  <c:v>-1.8480000000000086E-13</c:v>
                </c:pt>
                <c:pt idx="325">
                  <c:v>-1.680000000000008E-13</c:v>
                </c:pt>
                <c:pt idx="326">
                  <c:v>-1.5120000000000063E-13</c:v>
                </c:pt>
                <c:pt idx="327">
                  <c:v>-1.3440000000000059E-13</c:v>
                </c:pt>
                <c:pt idx="328">
                  <c:v>-1.176000000000006E-13</c:v>
                </c:pt>
                <c:pt idx="329">
                  <c:v>-1.0080000000000048E-13</c:v>
                </c:pt>
                <c:pt idx="330">
                  <c:v>-8.4000000000000425E-14</c:v>
                </c:pt>
                <c:pt idx="331">
                  <c:v>-6.7200000000000309E-14</c:v>
                </c:pt>
                <c:pt idx="332">
                  <c:v>-5.0400000000000219E-14</c:v>
                </c:pt>
                <c:pt idx="333">
                  <c:v>-3.3600000000000155E-14</c:v>
                </c:pt>
                <c:pt idx="334">
                  <c:v>-1.680000000000009E-14</c:v>
                </c:pt>
                <c:pt idx="335">
                  <c:v>0</c:v>
                </c:pt>
                <c:pt idx="336">
                  <c:v>1.680000000000009E-14</c:v>
                </c:pt>
                <c:pt idx="337">
                  <c:v>3.3600000000000155E-14</c:v>
                </c:pt>
                <c:pt idx="338">
                  <c:v>5.0400000000000219E-14</c:v>
                </c:pt>
                <c:pt idx="339">
                  <c:v>6.7200000000000309E-14</c:v>
                </c:pt>
                <c:pt idx="340">
                  <c:v>8.4000000000000425E-14</c:v>
                </c:pt>
                <c:pt idx="341">
                  <c:v>1.0080000000000048E-13</c:v>
                </c:pt>
                <c:pt idx="342">
                  <c:v>1.176000000000006E-13</c:v>
                </c:pt>
                <c:pt idx="343">
                  <c:v>1.3440000000000059E-13</c:v>
                </c:pt>
                <c:pt idx="344">
                  <c:v>1.5120000000000063E-13</c:v>
                </c:pt>
                <c:pt idx="345">
                  <c:v>1.680000000000008E-13</c:v>
                </c:pt>
                <c:pt idx="346">
                  <c:v>1.8480000000000086E-13</c:v>
                </c:pt>
                <c:pt idx="347">
                  <c:v>2.016000000000006E-13</c:v>
                </c:pt>
                <c:pt idx="348">
                  <c:v>2.5200000000000105E-13</c:v>
                </c:pt>
                <c:pt idx="349">
                  <c:v>3.0240000000000127E-13</c:v>
                </c:pt>
                <c:pt idx="350">
                  <c:v>3.5280000000000169E-13</c:v>
                </c:pt>
                <c:pt idx="351">
                  <c:v>4.0320000000000181E-13</c:v>
                </c:pt>
                <c:pt idx="352">
                  <c:v>4.5360000000000213E-13</c:v>
                </c:pt>
                <c:pt idx="353">
                  <c:v>5.0400000000000209E-13</c:v>
                </c:pt>
                <c:pt idx="354">
                  <c:v>5.5440000000000226E-13</c:v>
                </c:pt>
                <c:pt idx="355">
                  <c:v>6.0480000000000253E-13</c:v>
                </c:pt>
                <c:pt idx="356">
                  <c:v>6.552000000000027E-13</c:v>
                </c:pt>
                <c:pt idx="357">
                  <c:v>7.0560000000000337E-13</c:v>
                </c:pt>
                <c:pt idx="358">
                  <c:v>7.5600000000000304E-13</c:v>
                </c:pt>
                <c:pt idx="359">
                  <c:v>8.0640000000000381E-13</c:v>
                </c:pt>
                <c:pt idx="360">
                  <c:v>8.5680000000000358E-13</c:v>
                </c:pt>
                <c:pt idx="361">
                  <c:v>9.0720000000000425E-13</c:v>
                </c:pt>
                <c:pt idx="362">
                  <c:v>9.5760000000000472E-13</c:v>
                </c:pt>
                <c:pt idx="363">
                  <c:v>1.008000000000004E-12</c:v>
                </c:pt>
                <c:pt idx="364">
                  <c:v>1.0584000000000045E-12</c:v>
                </c:pt>
                <c:pt idx="365">
                  <c:v>1.1088000000000045E-12</c:v>
                </c:pt>
                <c:pt idx="366">
                  <c:v>1.159200000000005E-12</c:v>
                </c:pt>
                <c:pt idx="367">
                  <c:v>1.2096000000000039E-12</c:v>
                </c:pt>
                <c:pt idx="368">
                  <c:v>1.2600000000000051E-12</c:v>
                </c:pt>
                <c:pt idx="369">
                  <c:v>1.3104000000000058E-12</c:v>
                </c:pt>
                <c:pt idx="370">
                  <c:v>1.3608000000000059E-12</c:v>
                </c:pt>
                <c:pt idx="371">
                  <c:v>1.4112000000000041E-12</c:v>
                </c:pt>
                <c:pt idx="372">
                  <c:v>1.4616000000000052E-12</c:v>
                </c:pt>
                <c:pt idx="373">
                  <c:v>1.5120000000000061E-12</c:v>
                </c:pt>
                <c:pt idx="374">
                  <c:v>1.5624000000000061E-12</c:v>
                </c:pt>
                <c:pt idx="375">
                  <c:v>1.612800000000007E-12</c:v>
                </c:pt>
                <c:pt idx="376">
                  <c:v>1.6632000000000067E-12</c:v>
                </c:pt>
                <c:pt idx="377">
                  <c:v>1.7136000000000055E-12</c:v>
                </c:pt>
                <c:pt idx="378">
                  <c:v>1.7640000000000076E-12</c:v>
                </c:pt>
                <c:pt idx="379">
                  <c:v>1.8144000000000077E-12</c:v>
                </c:pt>
                <c:pt idx="380">
                  <c:v>1.8648000000000072E-12</c:v>
                </c:pt>
                <c:pt idx="381">
                  <c:v>1.9152000000000082E-12</c:v>
                </c:pt>
                <c:pt idx="382">
                  <c:v>1.9656000000000077E-12</c:v>
                </c:pt>
                <c:pt idx="383">
                  <c:v>2.016000000000006E-12</c:v>
                </c:pt>
                <c:pt idx="384">
                  <c:v>2.0664000000000066E-12</c:v>
                </c:pt>
                <c:pt idx="385">
                  <c:v>2.1168000000000065E-12</c:v>
                </c:pt>
                <c:pt idx="386">
                  <c:v>2.1672000000000104E-12</c:v>
                </c:pt>
                <c:pt idx="387">
                  <c:v>2.217600000000009E-12</c:v>
                </c:pt>
                <c:pt idx="388">
                  <c:v>2.2680000000000105E-12</c:v>
                </c:pt>
                <c:pt idx="389">
                  <c:v>2.3184000000000064E-12</c:v>
                </c:pt>
                <c:pt idx="390">
                  <c:v>2.3688000000000078E-12</c:v>
                </c:pt>
                <c:pt idx="391">
                  <c:v>2.4192000000000073E-12</c:v>
                </c:pt>
                <c:pt idx="392">
                  <c:v>2.4696000000000096E-12</c:v>
                </c:pt>
                <c:pt idx="393">
                  <c:v>2.5200000000000103E-12</c:v>
                </c:pt>
                <c:pt idx="394">
                  <c:v>2.5704000000000093E-12</c:v>
                </c:pt>
                <c:pt idx="395">
                  <c:v>2.6208000000000108E-12</c:v>
                </c:pt>
                <c:pt idx="396">
                  <c:v>2.6712000000000091E-12</c:v>
                </c:pt>
                <c:pt idx="397">
                  <c:v>2.7216000000000117E-12</c:v>
                </c:pt>
                <c:pt idx="398">
                  <c:v>2.77200000000001E-12</c:v>
                </c:pt>
                <c:pt idx="399">
                  <c:v>2.8224000000000082E-12</c:v>
                </c:pt>
                <c:pt idx="400">
                  <c:v>2.8728000000000081E-12</c:v>
                </c:pt>
                <c:pt idx="401">
                  <c:v>2.9232000000000124E-12</c:v>
                </c:pt>
                <c:pt idx="402">
                  <c:v>2.9736000000000107E-12</c:v>
                </c:pt>
                <c:pt idx="403">
                  <c:v>3.0240000000000122E-12</c:v>
                </c:pt>
                <c:pt idx="404">
                  <c:v>3.0744000000000108E-12</c:v>
                </c:pt>
                <c:pt idx="405">
                  <c:v>3.1248000000000131E-12</c:v>
                </c:pt>
                <c:pt idx="406">
                  <c:v>3.1752000000000118E-12</c:v>
                </c:pt>
                <c:pt idx="407">
                  <c:v>3.2256000000000132E-12</c:v>
                </c:pt>
                <c:pt idx="408">
                  <c:v>3.2760000000000119E-12</c:v>
                </c:pt>
                <c:pt idx="409">
                  <c:v>3.3264000000000118E-12</c:v>
                </c:pt>
                <c:pt idx="410">
                  <c:v>3.37680000000001E-12</c:v>
                </c:pt>
                <c:pt idx="411">
                  <c:v>3.4272000000000135E-12</c:v>
                </c:pt>
                <c:pt idx="412">
                  <c:v>3.4776000000000134E-12</c:v>
                </c:pt>
                <c:pt idx="413">
                  <c:v>3.528000000000014E-12</c:v>
                </c:pt>
                <c:pt idx="414">
                  <c:v>3.5784000000000131E-12</c:v>
                </c:pt>
                <c:pt idx="415">
                  <c:v>3.6288000000000158E-12</c:v>
                </c:pt>
                <c:pt idx="416">
                  <c:v>3.6792000000000136E-12</c:v>
                </c:pt>
                <c:pt idx="417">
                  <c:v>3.7296000000000143E-12</c:v>
                </c:pt>
                <c:pt idx="418">
                  <c:v>3.7800000000000166E-12</c:v>
                </c:pt>
                <c:pt idx="419">
                  <c:v>3.8304000000000132E-12</c:v>
                </c:pt>
                <c:pt idx="420">
                  <c:v>3.8808000000000155E-12</c:v>
                </c:pt>
                <c:pt idx="421">
                  <c:v>3.9312000000000146E-12</c:v>
                </c:pt>
                <c:pt idx="422">
                  <c:v>3.9816000000000153E-12</c:v>
                </c:pt>
                <c:pt idx="423">
                  <c:v>4.0320000000000159E-12</c:v>
                </c:pt>
                <c:pt idx="424">
                  <c:v>4.082400000000015E-12</c:v>
                </c:pt>
                <c:pt idx="425">
                  <c:v>4.1328000000000132E-12</c:v>
                </c:pt>
                <c:pt idx="426">
                  <c:v>4.183200000000018E-12</c:v>
                </c:pt>
                <c:pt idx="427">
                  <c:v>4.2336000000000227E-12</c:v>
                </c:pt>
                <c:pt idx="428">
                  <c:v>4.2840000000000145E-12</c:v>
                </c:pt>
                <c:pt idx="429">
                  <c:v>4.3344000000000143E-12</c:v>
                </c:pt>
                <c:pt idx="430">
                  <c:v>4.3848000000000126E-12</c:v>
                </c:pt>
                <c:pt idx="431">
                  <c:v>4.4352000000000238E-12</c:v>
                </c:pt>
                <c:pt idx="432">
                  <c:v>4.485600000000022E-12</c:v>
                </c:pt>
                <c:pt idx="433">
                  <c:v>4.5360000000000203E-12</c:v>
                </c:pt>
                <c:pt idx="434">
                  <c:v>4.5864000000000193E-12</c:v>
                </c:pt>
                <c:pt idx="435">
                  <c:v>4.6368000000000176E-12</c:v>
                </c:pt>
                <c:pt idx="436">
                  <c:v>4.6872000000000174E-12</c:v>
                </c:pt>
                <c:pt idx="437">
                  <c:v>4.7376000000000213E-12</c:v>
                </c:pt>
                <c:pt idx="438">
                  <c:v>4.7880000000000196E-12</c:v>
                </c:pt>
                <c:pt idx="439">
                  <c:v>4.8384000000000186E-12</c:v>
                </c:pt>
                <c:pt idx="440">
                  <c:v>4.8888000000000185E-12</c:v>
                </c:pt>
                <c:pt idx="441">
                  <c:v>4.9224000000000179E-12</c:v>
                </c:pt>
                <c:pt idx="442">
                  <c:v>4.9392000000000273E-12</c:v>
                </c:pt>
                <c:pt idx="443">
                  <c:v>4.9896000000000263E-12</c:v>
                </c:pt>
                <c:pt idx="444">
                  <c:v>5.0400000000000205E-12</c:v>
                </c:pt>
                <c:pt idx="445">
                  <c:v>5.090400000000018E-12</c:v>
                </c:pt>
                <c:pt idx="446">
                  <c:v>5.1240000000000125E-12</c:v>
                </c:pt>
                <c:pt idx="447">
                  <c:v>5.1408000000000178E-12</c:v>
                </c:pt>
                <c:pt idx="448">
                  <c:v>5.1912000000000209E-12</c:v>
                </c:pt>
                <c:pt idx="449">
                  <c:v>5.2416000000000265E-12</c:v>
                </c:pt>
                <c:pt idx="450">
                  <c:v>5.3256000000000176E-12</c:v>
                </c:pt>
                <c:pt idx="451">
                  <c:v>5.5272000000000195E-12</c:v>
                </c:pt>
                <c:pt idx="452">
                  <c:v>5.7288000000000206E-12</c:v>
                </c:pt>
                <c:pt idx="453">
                  <c:v>5.9304000000000273E-12</c:v>
                </c:pt>
                <c:pt idx="454">
                  <c:v>6.1320000000000227E-12</c:v>
                </c:pt>
                <c:pt idx="455">
                  <c:v>6.3336000000000262E-12</c:v>
                </c:pt>
                <c:pt idx="456">
                  <c:v>6.5352000000000281E-12</c:v>
                </c:pt>
                <c:pt idx="457">
                  <c:v>6.7368000000000316E-12</c:v>
                </c:pt>
                <c:pt idx="458">
                  <c:v>6.9384000000000319E-12</c:v>
                </c:pt>
                <c:pt idx="459">
                  <c:v>7.1400000000000273E-12</c:v>
                </c:pt>
                <c:pt idx="460">
                  <c:v>7.3416000000000325E-12</c:v>
                </c:pt>
                <c:pt idx="461">
                  <c:v>7.5432000000000335E-12</c:v>
                </c:pt>
                <c:pt idx="462">
                  <c:v>7.7448000000000314E-12</c:v>
                </c:pt>
                <c:pt idx="463">
                  <c:v>7.9464000000000373E-12</c:v>
                </c:pt>
                <c:pt idx="464">
                  <c:v>8.1480000000000222E-12</c:v>
                </c:pt>
                <c:pt idx="465">
                  <c:v>8.3496000000000379E-12</c:v>
                </c:pt>
                <c:pt idx="466">
                  <c:v>8.5512000000000341E-12</c:v>
                </c:pt>
                <c:pt idx="467">
                  <c:v>8.75280000000004E-12</c:v>
                </c:pt>
                <c:pt idx="468">
                  <c:v>8.9544000000000427E-12</c:v>
                </c:pt>
                <c:pt idx="469">
                  <c:v>9.1560000000000389E-12</c:v>
                </c:pt>
                <c:pt idx="470">
                  <c:v>9.3576000000000497E-12</c:v>
                </c:pt>
                <c:pt idx="471">
                  <c:v>9.5592000000000411E-12</c:v>
                </c:pt>
                <c:pt idx="472">
                  <c:v>9.7608000000000389E-12</c:v>
                </c:pt>
                <c:pt idx="473">
                  <c:v>9.9624000000000546E-12</c:v>
                </c:pt>
                <c:pt idx="474">
                  <c:v>1.0164000000000039E-11</c:v>
                </c:pt>
                <c:pt idx="475">
                  <c:v>1.0366000000000039E-11</c:v>
                </c:pt>
                <c:pt idx="476">
                  <c:v>1.0567000000000039E-11</c:v>
                </c:pt>
                <c:pt idx="477">
                  <c:v>1.076900000000004E-11</c:v>
                </c:pt>
                <c:pt idx="478">
                  <c:v>1.0970000000000039E-11</c:v>
                </c:pt>
                <c:pt idx="479">
                  <c:v>1.1172000000000042E-11</c:v>
                </c:pt>
                <c:pt idx="480">
                  <c:v>1.1374000000000044E-11</c:v>
                </c:pt>
                <c:pt idx="481">
                  <c:v>1.157500000000004E-11</c:v>
                </c:pt>
                <c:pt idx="482">
                  <c:v>1.1777000000000042E-11</c:v>
                </c:pt>
                <c:pt idx="483">
                  <c:v>1.197800000000004E-11</c:v>
                </c:pt>
                <c:pt idx="484">
                  <c:v>1.2180000000000045E-11</c:v>
                </c:pt>
                <c:pt idx="485">
                  <c:v>1.2382000000000046E-11</c:v>
                </c:pt>
                <c:pt idx="486">
                  <c:v>1.2583000000000052E-11</c:v>
                </c:pt>
                <c:pt idx="487">
                  <c:v>1.2785000000000048E-11</c:v>
                </c:pt>
                <c:pt idx="488">
                  <c:v>1.298600000000005E-11</c:v>
                </c:pt>
                <c:pt idx="489">
                  <c:v>1.3188000000000048E-11</c:v>
                </c:pt>
                <c:pt idx="490">
                  <c:v>1.3390000000000052E-11</c:v>
                </c:pt>
                <c:pt idx="491">
                  <c:v>1.3591000000000052E-11</c:v>
                </c:pt>
                <c:pt idx="492">
                  <c:v>1.3793000000000053E-11</c:v>
                </c:pt>
                <c:pt idx="493">
                  <c:v>1.3994000000000052E-11</c:v>
                </c:pt>
                <c:pt idx="494">
                  <c:v>1.4196000000000042E-11</c:v>
                </c:pt>
              </c:numCache>
            </c:numRef>
          </c:xVal>
          <c:yVal>
            <c:numRef>
              <c:f>Feuil1!$F$2:$F$496</c:f>
              <c:numCache>
                <c:formatCode>0.00E+00</c:formatCode>
                <c:ptCount val="495"/>
                <c:pt idx="0">
                  <c:v>4.2310000000000193E-10</c:v>
                </c:pt>
                <c:pt idx="1">
                  <c:v>4.0982000000000133E-10</c:v>
                </c:pt>
                <c:pt idx="2">
                  <c:v>4.1172000000000109E-10</c:v>
                </c:pt>
                <c:pt idx="3">
                  <c:v>3.2516000000000097E-10</c:v>
                </c:pt>
                <c:pt idx="4">
                  <c:v>3.068300000000012E-10</c:v>
                </c:pt>
                <c:pt idx="5">
                  <c:v>2.0643000000000086E-10</c:v>
                </c:pt>
                <c:pt idx="6">
                  <c:v>3.3588000000000091E-10</c:v>
                </c:pt>
                <c:pt idx="7">
                  <c:v>4.4077000000000152E-10</c:v>
                </c:pt>
                <c:pt idx="8">
                  <c:v>3.3283000000000129E-11</c:v>
                </c:pt>
                <c:pt idx="9">
                  <c:v>6.4568000000000326E-13</c:v>
                </c:pt>
                <c:pt idx="10">
                  <c:v>1.8067000000000076E-12</c:v>
                </c:pt>
                <c:pt idx="11">
                  <c:v>5.2326000000000266E-13</c:v>
                </c:pt>
                <c:pt idx="12">
                  <c:v>2.4657000000000094E-10</c:v>
                </c:pt>
                <c:pt idx="13">
                  <c:v>5.2265000000000171E-10</c:v>
                </c:pt>
                <c:pt idx="14">
                  <c:v>4.2993000000000174E-10</c:v>
                </c:pt>
                <c:pt idx="15">
                  <c:v>3.6278000000000136E-10</c:v>
                </c:pt>
                <c:pt idx="16">
                  <c:v>3.6876000000000137E-10</c:v>
                </c:pt>
                <c:pt idx="17">
                  <c:v>3.719700000000013E-10</c:v>
                </c:pt>
                <c:pt idx="18">
                  <c:v>2.4789000000000084E-10</c:v>
                </c:pt>
                <c:pt idx="19">
                  <c:v>5.3436000000000186E-10</c:v>
                </c:pt>
                <c:pt idx="20">
                  <c:v>6.8087000000000243E-10</c:v>
                </c:pt>
                <c:pt idx="21">
                  <c:v>4.4626000000000152E-10</c:v>
                </c:pt>
                <c:pt idx="22">
                  <c:v>3.8555000000000106E-10</c:v>
                </c:pt>
                <c:pt idx="23">
                  <c:v>2.8148000000000067E-10</c:v>
                </c:pt>
                <c:pt idx="24">
                  <c:v>3.3013000000000101E-10</c:v>
                </c:pt>
                <c:pt idx="25">
                  <c:v>3.1538000000000103E-10</c:v>
                </c:pt>
                <c:pt idx="26">
                  <c:v>2.5719000000000079E-10</c:v>
                </c:pt>
                <c:pt idx="27">
                  <c:v>3.2364000000000091E-10</c:v>
                </c:pt>
                <c:pt idx="28">
                  <c:v>3.8486000000000119E-10</c:v>
                </c:pt>
                <c:pt idx="29">
                  <c:v>4.822600000000015E-10</c:v>
                </c:pt>
                <c:pt idx="30">
                  <c:v>5.6342000000000166E-10</c:v>
                </c:pt>
                <c:pt idx="31">
                  <c:v>3.7108000000000127E-10</c:v>
                </c:pt>
                <c:pt idx="32">
                  <c:v>3.13230000000001E-10</c:v>
                </c:pt>
                <c:pt idx="33">
                  <c:v>3.2740000000000106E-10</c:v>
                </c:pt>
                <c:pt idx="34">
                  <c:v>2.1668000000000064E-10</c:v>
                </c:pt>
                <c:pt idx="35">
                  <c:v>2.2228000000000052E-8</c:v>
                </c:pt>
                <c:pt idx="36">
                  <c:v>1.9499000000000058E-8</c:v>
                </c:pt>
                <c:pt idx="37">
                  <c:v>2.7418000000000074E-8</c:v>
                </c:pt>
                <c:pt idx="38">
                  <c:v>3.1055000000000088E-8</c:v>
                </c:pt>
                <c:pt idx="39">
                  <c:v>1.6835000000000048E-8</c:v>
                </c:pt>
                <c:pt idx="40">
                  <c:v>2.8664000000000057E-8</c:v>
                </c:pt>
                <c:pt idx="41">
                  <c:v>2.2770000000000074E-8</c:v>
                </c:pt>
                <c:pt idx="42">
                  <c:v>2.2638000000000083E-8</c:v>
                </c:pt>
                <c:pt idx="43">
                  <c:v>3.5825000000000084E-8</c:v>
                </c:pt>
                <c:pt idx="44">
                  <c:v>2.5805000000000075E-8</c:v>
                </c:pt>
                <c:pt idx="45">
                  <c:v>2.6372000000000069E-8</c:v>
                </c:pt>
                <c:pt idx="46">
                  <c:v>2.2260000000000058E-8</c:v>
                </c:pt>
                <c:pt idx="47">
                  <c:v>3.2808000000000084E-8</c:v>
                </c:pt>
                <c:pt idx="48">
                  <c:v>2.5061000000000061E-8</c:v>
                </c:pt>
                <c:pt idx="49">
                  <c:v>1.599900000000004E-8</c:v>
                </c:pt>
                <c:pt idx="50">
                  <c:v>2.8064000000000049E-8</c:v>
                </c:pt>
                <c:pt idx="51">
                  <c:v>2.4729000000000049E-8</c:v>
                </c:pt>
                <c:pt idx="52">
                  <c:v>3.4407000000000084E-8</c:v>
                </c:pt>
                <c:pt idx="53">
                  <c:v>2.4417000000000062E-8</c:v>
                </c:pt>
                <c:pt idx="54">
                  <c:v>1.2321000000000029E-7</c:v>
                </c:pt>
                <c:pt idx="55">
                  <c:v>8.8829000000000338E-8</c:v>
                </c:pt>
                <c:pt idx="56">
                  <c:v>2.6292000000000074E-8</c:v>
                </c:pt>
                <c:pt idx="57">
                  <c:v>1.8601000000000052E-8</c:v>
                </c:pt>
                <c:pt idx="58">
                  <c:v>1.8799000000000041E-8</c:v>
                </c:pt>
                <c:pt idx="59">
                  <c:v>1.964700000000006E-8</c:v>
                </c:pt>
                <c:pt idx="60">
                  <c:v>2.8180000000000058E-8</c:v>
                </c:pt>
                <c:pt idx="61">
                  <c:v>2.1967000000000057E-8</c:v>
                </c:pt>
                <c:pt idx="62">
                  <c:v>1.9575000000000058E-8</c:v>
                </c:pt>
                <c:pt idx="63">
                  <c:v>2.3237000000000074E-8</c:v>
                </c:pt>
                <c:pt idx="64">
                  <c:v>6.909300000000036E-13</c:v>
                </c:pt>
                <c:pt idx="65">
                  <c:v>6.1246000000000212E-13</c:v>
                </c:pt>
                <c:pt idx="66">
                  <c:v>5.5271000000000179E-13</c:v>
                </c:pt>
                <c:pt idx="67">
                  <c:v>5.2267000000000226E-13</c:v>
                </c:pt>
                <c:pt idx="68">
                  <c:v>5.2438000000000256E-13</c:v>
                </c:pt>
                <c:pt idx="69">
                  <c:v>1.8377000000000039E-8</c:v>
                </c:pt>
                <c:pt idx="70">
                  <c:v>2.4131000000000059E-8</c:v>
                </c:pt>
                <c:pt idx="71">
                  <c:v>2.8745000000000073E-8</c:v>
                </c:pt>
                <c:pt idx="72">
                  <c:v>2.5752000000000057E-8</c:v>
                </c:pt>
                <c:pt idx="73">
                  <c:v>2.223200000000008E-8</c:v>
                </c:pt>
                <c:pt idx="74">
                  <c:v>2.7971000000000085E-8</c:v>
                </c:pt>
                <c:pt idx="75">
                  <c:v>3.1471000000000104E-8</c:v>
                </c:pt>
                <c:pt idx="76">
                  <c:v>2.7851000000000088E-8</c:v>
                </c:pt>
                <c:pt idx="77">
                  <c:v>1.6401000000000052E-8</c:v>
                </c:pt>
                <c:pt idx="78">
                  <c:v>2.6471000000000095E-8</c:v>
                </c:pt>
                <c:pt idx="79">
                  <c:v>3.7509000000000108E-8</c:v>
                </c:pt>
                <c:pt idx="80">
                  <c:v>4.7923000000000118E-8</c:v>
                </c:pt>
                <c:pt idx="81">
                  <c:v>2.7772000000000075E-8</c:v>
                </c:pt>
                <c:pt idx="82">
                  <c:v>4.0770000000000106E-8</c:v>
                </c:pt>
                <c:pt idx="83">
                  <c:v>3.3135000000000078E-8</c:v>
                </c:pt>
                <c:pt idx="84">
                  <c:v>2.8337000000000074E-8</c:v>
                </c:pt>
                <c:pt idx="85">
                  <c:v>2.5802000000000074E-8</c:v>
                </c:pt>
                <c:pt idx="86">
                  <c:v>2.7679000000000089E-8</c:v>
                </c:pt>
                <c:pt idx="87">
                  <c:v>1.0197000000000014E-7</c:v>
                </c:pt>
                <c:pt idx="88">
                  <c:v>9.3734000000000296E-6</c:v>
                </c:pt>
                <c:pt idx="89">
                  <c:v>3.3760000000000038E-6</c:v>
                </c:pt>
                <c:pt idx="90">
                  <c:v>5.3212000000000114E-7</c:v>
                </c:pt>
                <c:pt idx="91">
                  <c:v>3.4460000000000064E-7</c:v>
                </c:pt>
                <c:pt idx="92">
                  <c:v>6.3859000000000122E-7</c:v>
                </c:pt>
                <c:pt idx="93">
                  <c:v>2.556400000000003E-7</c:v>
                </c:pt>
                <c:pt idx="94">
                  <c:v>2.1881000000000075E-7</c:v>
                </c:pt>
                <c:pt idx="95">
                  <c:v>3.1543000000000075E-7</c:v>
                </c:pt>
                <c:pt idx="96">
                  <c:v>1.1821000000000039E-7</c:v>
                </c:pt>
                <c:pt idx="97">
                  <c:v>1.3025000000000031E-7</c:v>
                </c:pt>
                <c:pt idx="98">
                  <c:v>1.2516000000000018E-7</c:v>
                </c:pt>
                <c:pt idx="99">
                  <c:v>1.2480000000000032E-7</c:v>
                </c:pt>
                <c:pt idx="100">
                  <c:v>1.1900000000000035E-7</c:v>
                </c:pt>
                <c:pt idx="101">
                  <c:v>1.5158000000000025E-7</c:v>
                </c:pt>
                <c:pt idx="102">
                  <c:v>8.740200000000011E-8</c:v>
                </c:pt>
                <c:pt idx="103">
                  <c:v>1.1595000000000024E-7</c:v>
                </c:pt>
                <c:pt idx="104">
                  <c:v>2.3932000000000052E-8</c:v>
                </c:pt>
                <c:pt idx="105">
                  <c:v>2.8734000000000057E-8</c:v>
                </c:pt>
                <c:pt idx="106">
                  <c:v>3.4154000000000075E-8</c:v>
                </c:pt>
                <c:pt idx="107">
                  <c:v>3.2525000000000088E-8</c:v>
                </c:pt>
                <c:pt idx="108">
                  <c:v>3.6337000000000109E-8</c:v>
                </c:pt>
                <c:pt idx="109">
                  <c:v>5.2917000000000268E-13</c:v>
                </c:pt>
                <c:pt idx="110">
                  <c:v>5.1764000000000223E-13</c:v>
                </c:pt>
                <c:pt idx="111">
                  <c:v>8.8789000000000421E-13</c:v>
                </c:pt>
                <c:pt idx="112">
                  <c:v>5.1764000000000223E-13</c:v>
                </c:pt>
                <c:pt idx="113">
                  <c:v>5.1764000000000223E-13</c:v>
                </c:pt>
                <c:pt idx="114">
                  <c:v>1.0812000000000039E-12</c:v>
                </c:pt>
                <c:pt idx="115">
                  <c:v>2.0257000000000057E-8</c:v>
                </c:pt>
                <c:pt idx="116">
                  <c:v>2.7976000000000075E-8</c:v>
                </c:pt>
                <c:pt idx="117">
                  <c:v>2.9748000000000059E-8</c:v>
                </c:pt>
                <c:pt idx="118">
                  <c:v>2.9646000000000079E-8</c:v>
                </c:pt>
                <c:pt idx="119">
                  <c:v>3.7436000000000118E-8</c:v>
                </c:pt>
                <c:pt idx="120">
                  <c:v>3.1546000000000076E-8</c:v>
                </c:pt>
                <c:pt idx="121">
                  <c:v>2.8533000000000074E-8</c:v>
                </c:pt>
                <c:pt idx="122">
                  <c:v>3.5262000000000088E-8</c:v>
                </c:pt>
                <c:pt idx="123">
                  <c:v>3.2830000000000109E-8</c:v>
                </c:pt>
                <c:pt idx="124">
                  <c:v>3.1702000000000081E-8</c:v>
                </c:pt>
                <c:pt idx="125">
                  <c:v>7.5437000000000378E-13</c:v>
                </c:pt>
                <c:pt idx="126">
                  <c:v>1.0099000000000032E-12</c:v>
                </c:pt>
                <c:pt idx="127">
                  <c:v>1.4035000000000045E-12</c:v>
                </c:pt>
                <c:pt idx="128">
                  <c:v>5.1764000000000223E-13</c:v>
                </c:pt>
                <c:pt idx="129">
                  <c:v>5.6247000000000154E-13</c:v>
                </c:pt>
                <c:pt idx="130">
                  <c:v>5.1764000000000223E-13</c:v>
                </c:pt>
                <c:pt idx="131">
                  <c:v>5.1764000000000223E-13</c:v>
                </c:pt>
                <c:pt idx="132">
                  <c:v>5.1764000000000223E-13</c:v>
                </c:pt>
                <c:pt idx="133">
                  <c:v>3.0444000000000077E-8</c:v>
                </c:pt>
                <c:pt idx="134">
                  <c:v>2.9811000000000087E-8</c:v>
                </c:pt>
                <c:pt idx="135">
                  <c:v>2.5745000000000079E-8</c:v>
                </c:pt>
                <c:pt idx="136">
                  <c:v>2.6487000000000094E-8</c:v>
                </c:pt>
                <c:pt idx="137">
                  <c:v>2.820500000000008E-8</c:v>
                </c:pt>
                <c:pt idx="138">
                  <c:v>2.7478000000000086E-8</c:v>
                </c:pt>
                <c:pt idx="139">
                  <c:v>2.0725000000000038E-8</c:v>
                </c:pt>
                <c:pt idx="140">
                  <c:v>2.5595000000000058E-8</c:v>
                </c:pt>
                <c:pt idx="141">
                  <c:v>2.6953000000000079E-8</c:v>
                </c:pt>
                <c:pt idx="142">
                  <c:v>2.9951000000000081E-8</c:v>
                </c:pt>
                <c:pt idx="143">
                  <c:v>1.774700000000004E-8</c:v>
                </c:pt>
                <c:pt idx="144">
                  <c:v>3.1171000000000108E-8</c:v>
                </c:pt>
                <c:pt idx="145">
                  <c:v>3.8008000000000078E-8</c:v>
                </c:pt>
                <c:pt idx="146">
                  <c:v>3.0349000000000082E-8</c:v>
                </c:pt>
                <c:pt idx="147">
                  <c:v>4.0605000000000065E-8</c:v>
                </c:pt>
                <c:pt idx="148">
                  <c:v>5.4340000000000168E-8</c:v>
                </c:pt>
                <c:pt idx="149">
                  <c:v>2.6497000000000075E-8</c:v>
                </c:pt>
                <c:pt idx="150">
                  <c:v>1.9403000000000065E-8</c:v>
                </c:pt>
                <c:pt idx="151">
                  <c:v>2.8141000000000073E-8</c:v>
                </c:pt>
                <c:pt idx="152">
                  <c:v>3.1087000000000085E-8</c:v>
                </c:pt>
                <c:pt idx="153">
                  <c:v>2.5749000000000074E-8</c:v>
                </c:pt>
                <c:pt idx="154">
                  <c:v>2.8073000000000075E-8</c:v>
                </c:pt>
                <c:pt idx="155">
                  <c:v>2.6426000000000057E-8</c:v>
                </c:pt>
                <c:pt idx="156">
                  <c:v>2.7341000000000079E-8</c:v>
                </c:pt>
                <c:pt idx="157">
                  <c:v>3.0032000000000087E-8</c:v>
                </c:pt>
                <c:pt idx="158">
                  <c:v>3.5659000000000108E-8</c:v>
                </c:pt>
                <c:pt idx="159">
                  <c:v>3.9934000000000085E-8</c:v>
                </c:pt>
                <c:pt idx="160">
                  <c:v>2.664400000000008E-8</c:v>
                </c:pt>
                <c:pt idx="161">
                  <c:v>2.0569000000000047E-8</c:v>
                </c:pt>
                <c:pt idx="162">
                  <c:v>2.1616000000000063E-8</c:v>
                </c:pt>
                <c:pt idx="163">
                  <c:v>2.2528000000000048E-8</c:v>
                </c:pt>
                <c:pt idx="164">
                  <c:v>2.1612000000000058E-8</c:v>
                </c:pt>
                <c:pt idx="165">
                  <c:v>1.7743000000000042E-8</c:v>
                </c:pt>
                <c:pt idx="166">
                  <c:v>3.256800000000007E-8</c:v>
                </c:pt>
                <c:pt idx="167">
                  <c:v>4.2702000000000153E-8</c:v>
                </c:pt>
                <c:pt idx="168">
                  <c:v>3.6478000000000117E-8</c:v>
                </c:pt>
                <c:pt idx="169">
                  <c:v>3.9515000000000093E-8</c:v>
                </c:pt>
                <c:pt idx="170">
                  <c:v>3.8286000000000089E-8</c:v>
                </c:pt>
                <c:pt idx="171">
                  <c:v>3.2257000000000108E-8</c:v>
                </c:pt>
                <c:pt idx="172">
                  <c:v>6.1507000000000142E-8</c:v>
                </c:pt>
                <c:pt idx="173">
                  <c:v>5.0933000000000142E-8</c:v>
                </c:pt>
                <c:pt idx="174">
                  <c:v>3.3864000000000071E-8</c:v>
                </c:pt>
                <c:pt idx="175">
                  <c:v>8.4191000000000267E-8</c:v>
                </c:pt>
                <c:pt idx="176">
                  <c:v>1.6576000000000037E-7</c:v>
                </c:pt>
                <c:pt idx="177">
                  <c:v>2.2120000000000034E-7</c:v>
                </c:pt>
                <c:pt idx="178">
                  <c:v>2.5103000000000047E-7</c:v>
                </c:pt>
                <c:pt idx="179">
                  <c:v>3.0481000000000078E-7</c:v>
                </c:pt>
                <c:pt idx="180">
                  <c:v>6.7058000000000176E-8</c:v>
                </c:pt>
                <c:pt idx="181">
                  <c:v>7.3655000000000152E-8</c:v>
                </c:pt>
                <c:pt idx="182">
                  <c:v>7.7899000000000227E-8</c:v>
                </c:pt>
                <c:pt idx="183">
                  <c:v>4.3412000000000144E-8</c:v>
                </c:pt>
                <c:pt idx="184">
                  <c:v>9.4570000000000284E-8</c:v>
                </c:pt>
                <c:pt idx="185">
                  <c:v>1.0065000000000023E-7</c:v>
                </c:pt>
                <c:pt idx="186">
                  <c:v>1.2435000000000021E-7</c:v>
                </c:pt>
                <c:pt idx="187">
                  <c:v>8.6029000000000234E-8</c:v>
                </c:pt>
                <c:pt idx="188">
                  <c:v>6.3869000000000147E-8</c:v>
                </c:pt>
                <c:pt idx="189">
                  <c:v>9.983700000000034E-8</c:v>
                </c:pt>
                <c:pt idx="190">
                  <c:v>1.1214000000000026E-7</c:v>
                </c:pt>
                <c:pt idx="191">
                  <c:v>4.3136000000000116E-8</c:v>
                </c:pt>
                <c:pt idx="192">
                  <c:v>9.8480000000000191E-8</c:v>
                </c:pt>
                <c:pt idx="193">
                  <c:v>1.1474000000000025E-7</c:v>
                </c:pt>
                <c:pt idx="194">
                  <c:v>3.9394000000000057E-7</c:v>
                </c:pt>
                <c:pt idx="195">
                  <c:v>2.8677000000000064E-6</c:v>
                </c:pt>
                <c:pt idx="196">
                  <c:v>4.2253000000000076E-6</c:v>
                </c:pt>
                <c:pt idx="197">
                  <c:v>2.9053000000000038E-4</c:v>
                </c:pt>
                <c:pt idx="198">
                  <c:v>1.5991000000000013E-3</c:v>
                </c:pt>
                <c:pt idx="199">
                  <c:v>1.9146000000000031E-4</c:v>
                </c:pt>
                <c:pt idx="200">
                  <c:v>3.854400000000005E-6</c:v>
                </c:pt>
                <c:pt idx="201">
                  <c:v>3.1380000000000058E-6</c:v>
                </c:pt>
                <c:pt idx="202">
                  <c:v>1.3687000000000029E-6</c:v>
                </c:pt>
                <c:pt idx="203">
                  <c:v>1.7357000000000023E-6</c:v>
                </c:pt>
                <c:pt idx="204">
                  <c:v>4.2159000000000014E-6</c:v>
                </c:pt>
                <c:pt idx="205">
                  <c:v>4.2181000000000063E-6</c:v>
                </c:pt>
                <c:pt idx="206">
                  <c:v>4.2762000000000151E-6</c:v>
                </c:pt>
                <c:pt idx="207">
                  <c:v>3.6097000000000084E-6</c:v>
                </c:pt>
                <c:pt idx="208">
                  <c:v>5.7543000000000103E-6</c:v>
                </c:pt>
                <c:pt idx="209">
                  <c:v>1.8368000000000037E-6</c:v>
                </c:pt>
                <c:pt idx="210">
                  <c:v>2.2532000000000054E-6</c:v>
                </c:pt>
                <c:pt idx="211">
                  <c:v>1.7663000000000035E-6</c:v>
                </c:pt>
                <c:pt idx="212">
                  <c:v>1.1545000000000029E-6</c:v>
                </c:pt>
                <c:pt idx="213">
                  <c:v>1.2011000000000013E-6</c:v>
                </c:pt>
                <c:pt idx="214">
                  <c:v>1.3720000000000036E-6</c:v>
                </c:pt>
                <c:pt idx="215">
                  <c:v>4.8950000000000073E-6</c:v>
                </c:pt>
                <c:pt idx="216">
                  <c:v>3.3114000000000031E-6</c:v>
                </c:pt>
                <c:pt idx="217">
                  <c:v>1.4216000000000001E-5</c:v>
                </c:pt>
                <c:pt idx="218">
                  <c:v>7.2235000000000114E-6</c:v>
                </c:pt>
                <c:pt idx="219">
                  <c:v>9.5570000000000222E-6</c:v>
                </c:pt>
                <c:pt idx="220">
                  <c:v>5.7411000000000135E-6</c:v>
                </c:pt>
                <c:pt idx="221">
                  <c:v>3.272200000000005E-5</c:v>
                </c:pt>
                <c:pt idx="222">
                  <c:v>2.5268000000000016E-5</c:v>
                </c:pt>
                <c:pt idx="223">
                  <c:v>8.672200000000015E-5</c:v>
                </c:pt>
                <c:pt idx="224">
                  <c:v>4.6552000000000092E-6</c:v>
                </c:pt>
                <c:pt idx="225">
                  <c:v>5.9132000000000148E-6</c:v>
                </c:pt>
                <c:pt idx="226">
                  <c:v>1.0268999999999999E-5</c:v>
                </c:pt>
                <c:pt idx="227">
                  <c:v>2.1453000000000047E-5</c:v>
                </c:pt>
                <c:pt idx="228">
                  <c:v>5.7213000000000088E-4</c:v>
                </c:pt>
                <c:pt idx="229">
                  <c:v>3.3236000000000039E-5</c:v>
                </c:pt>
                <c:pt idx="230">
                  <c:v>4.9798000000000135E-5</c:v>
                </c:pt>
                <c:pt idx="231">
                  <c:v>7.9161000000000146E-5</c:v>
                </c:pt>
                <c:pt idx="232">
                  <c:v>1.0075000000000001E-4</c:v>
                </c:pt>
                <c:pt idx="233">
                  <c:v>2.0647000000000026E-3</c:v>
                </c:pt>
                <c:pt idx="234">
                  <c:v>1.0754000000000003E-4</c:v>
                </c:pt>
                <c:pt idx="235">
                  <c:v>1.3084000000000018E-4</c:v>
                </c:pt>
                <c:pt idx="236">
                  <c:v>1.4878000000000002E-4</c:v>
                </c:pt>
                <c:pt idx="237">
                  <c:v>1.718900000000002E-4</c:v>
                </c:pt>
                <c:pt idx="238">
                  <c:v>1.7354000000000016E-4</c:v>
                </c:pt>
                <c:pt idx="239">
                  <c:v>2.2408000000000036E-4</c:v>
                </c:pt>
                <c:pt idx="240">
                  <c:v>2.4374000000000002E-4</c:v>
                </c:pt>
                <c:pt idx="241">
                  <c:v>2.3928E-4</c:v>
                </c:pt>
                <c:pt idx="242">
                  <c:v>2.1023000000000032E-4</c:v>
                </c:pt>
                <c:pt idx="243">
                  <c:v>2.0521000000000002E-4</c:v>
                </c:pt>
                <c:pt idx="244">
                  <c:v>3.0168000000000008E-4</c:v>
                </c:pt>
                <c:pt idx="245">
                  <c:v>3.7265000000000057E-4</c:v>
                </c:pt>
                <c:pt idx="246">
                  <c:v>3.974800000000004E-4</c:v>
                </c:pt>
                <c:pt idx="247">
                  <c:v>3.8647000000000047E-4</c:v>
                </c:pt>
                <c:pt idx="248">
                  <c:v>3.7438000000000065E-4</c:v>
                </c:pt>
                <c:pt idx="249">
                  <c:v>3.755300000000006E-4</c:v>
                </c:pt>
                <c:pt idx="250">
                  <c:v>3.2961000000000042E-4</c:v>
                </c:pt>
                <c:pt idx="251">
                  <c:v>2.713200000000004E-4</c:v>
                </c:pt>
                <c:pt idx="252">
                  <c:v>1.7599000000000003E-4</c:v>
                </c:pt>
                <c:pt idx="253">
                  <c:v>1.4150000000000002E-4</c:v>
                </c:pt>
                <c:pt idx="254">
                  <c:v>8.3760000000000228E-5</c:v>
                </c:pt>
                <c:pt idx="255">
                  <c:v>5.1146000000000055E-5</c:v>
                </c:pt>
                <c:pt idx="256">
                  <c:v>4.1041000000000002E-5</c:v>
                </c:pt>
                <c:pt idx="257">
                  <c:v>4.6898000000000065E-5</c:v>
                </c:pt>
                <c:pt idx="258">
                  <c:v>3.1311000000000046E-5</c:v>
                </c:pt>
                <c:pt idx="259">
                  <c:v>1.769700000000002E-5</c:v>
                </c:pt>
                <c:pt idx="260">
                  <c:v>1.4154000000000005E-5</c:v>
                </c:pt>
                <c:pt idx="261">
                  <c:v>1.7215999999999999E-5</c:v>
                </c:pt>
                <c:pt idx="262">
                  <c:v>2.9980000000000038E-5</c:v>
                </c:pt>
                <c:pt idx="263">
                  <c:v>4.6498000000000089E-5</c:v>
                </c:pt>
                <c:pt idx="264">
                  <c:v>5.7851000000000094E-5</c:v>
                </c:pt>
                <c:pt idx="265">
                  <c:v>5.6516000000000107E-5</c:v>
                </c:pt>
                <c:pt idx="266">
                  <c:v>5.2138000000000096E-5</c:v>
                </c:pt>
                <c:pt idx="267">
                  <c:v>5.1331000000000075E-5</c:v>
                </c:pt>
                <c:pt idx="268">
                  <c:v>4.0813000000000105E-5</c:v>
                </c:pt>
                <c:pt idx="269">
                  <c:v>2.8766000000000002E-5</c:v>
                </c:pt>
                <c:pt idx="270">
                  <c:v>2.2247000000000046E-5</c:v>
                </c:pt>
                <c:pt idx="271">
                  <c:v>1.5659999999999999E-5</c:v>
                </c:pt>
                <c:pt idx="272">
                  <c:v>1.6809000000000035E-5</c:v>
                </c:pt>
                <c:pt idx="273">
                  <c:v>2.7264000000000032E-5</c:v>
                </c:pt>
                <c:pt idx="274">
                  <c:v>4.2626000000000062E-5</c:v>
                </c:pt>
                <c:pt idx="275">
                  <c:v>5.6237000000000058E-5</c:v>
                </c:pt>
                <c:pt idx="276">
                  <c:v>4.8796000000000114E-5</c:v>
                </c:pt>
                <c:pt idx="277">
                  <c:v>3.7904000000000076E-5</c:v>
                </c:pt>
                <c:pt idx="278">
                  <c:v>1.9195000000000036E-5</c:v>
                </c:pt>
                <c:pt idx="279">
                  <c:v>8.4182000000000103E-6</c:v>
                </c:pt>
                <c:pt idx="280">
                  <c:v>1.1326000000000023E-5</c:v>
                </c:pt>
                <c:pt idx="281">
                  <c:v>2.1934000000000048E-5</c:v>
                </c:pt>
                <c:pt idx="282">
                  <c:v>2.3171000000000023E-5</c:v>
                </c:pt>
                <c:pt idx="283">
                  <c:v>3.2488000000000059E-5</c:v>
                </c:pt>
                <c:pt idx="284">
                  <c:v>2.9922000000000016E-5</c:v>
                </c:pt>
                <c:pt idx="285">
                  <c:v>1.6154000000000029E-5</c:v>
                </c:pt>
                <c:pt idx="286">
                  <c:v>1.117000000000002E-5</c:v>
                </c:pt>
                <c:pt idx="287">
                  <c:v>1.3095000000000018E-5</c:v>
                </c:pt>
                <c:pt idx="288">
                  <c:v>1.2673999999999999E-5</c:v>
                </c:pt>
                <c:pt idx="289">
                  <c:v>7.2931000000000132E-6</c:v>
                </c:pt>
                <c:pt idx="290">
                  <c:v>5.7632000000000137E-6</c:v>
                </c:pt>
                <c:pt idx="291">
                  <c:v>7.0987000000000147E-6</c:v>
                </c:pt>
                <c:pt idx="292">
                  <c:v>6.8295000000000114E-6</c:v>
                </c:pt>
                <c:pt idx="293">
                  <c:v>8.4629000000000304E-6</c:v>
                </c:pt>
                <c:pt idx="294">
                  <c:v>1.2589000000000014E-5</c:v>
                </c:pt>
                <c:pt idx="295">
                  <c:v>1.9439000000000035E-5</c:v>
                </c:pt>
                <c:pt idx="296">
                  <c:v>1.9807000000000039E-5</c:v>
                </c:pt>
                <c:pt idx="297">
                  <c:v>2.5108000000000025E-5</c:v>
                </c:pt>
                <c:pt idx="298">
                  <c:v>3.9622000000000049E-5</c:v>
                </c:pt>
                <c:pt idx="299">
                  <c:v>6.7290000000000137E-5</c:v>
                </c:pt>
                <c:pt idx="300">
                  <c:v>1.0380000000000018E-4</c:v>
                </c:pt>
                <c:pt idx="301">
                  <c:v>1.492300000000002E-4</c:v>
                </c:pt>
                <c:pt idx="302">
                  <c:v>1.784000000000003E-4</c:v>
                </c:pt>
                <c:pt idx="303">
                  <c:v>2.0228999999999999E-4</c:v>
                </c:pt>
                <c:pt idx="304">
                  <c:v>1.5636000000000005E-4</c:v>
                </c:pt>
                <c:pt idx="305">
                  <c:v>8.5334000000000129E-5</c:v>
                </c:pt>
                <c:pt idx="306">
                  <c:v>6.5787000000000148E-5</c:v>
                </c:pt>
                <c:pt idx="307">
                  <c:v>1.4804999999999999E-4</c:v>
                </c:pt>
                <c:pt idx="308">
                  <c:v>1.8198000000000015E-4</c:v>
                </c:pt>
                <c:pt idx="309">
                  <c:v>2.7289000000000057E-4</c:v>
                </c:pt>
                <c:pt idx="310">
                  <c:v>3.1500000000000045E-4</c:v>
                </c:pt>
                <c:pt idx="311">
                  <c:v>2.2208000000000045E-4</c:v>
                </c:pt>
                <c:pt idx="312">
                  <c:v>3.4176000000000031E-4</c:v>
                </c:pt>
                <c:pt idx="313">
                  <c:v>5.7170000000000061E-4</c:v>
                </c:pt>
                <c:pt idx="314">
                  <c:v>6.3135000000000003E-4</c:v>
                </c:pt>
                <c:pt idx="315">
                  <c:v>9.1006000000000127E-4</c:v>
                </c:pt>
                <c:pt idx="316">
                  <c:v>1.1517999999999999E-3</c:v>
                </c:pt>
                <c:pt idx="317">
                  <c:v>1.1252000000000013E-3</c:v>
                </c:pt>
                <c:pt idx="318">
                  <c:v>1.1562000000000013E-3</c:v>
                </c:pt>
                <c:pt idx="319">
                  <c:v>1.3060000000000018E-3</c:v>
                </c:pt>
                <c:pt idx="320">
                  <c:v>8.0881000000000008E-3</c:v>
                </c:pt>
                <c:pt idx="321">
                  <c:v>4.6424999999999987E-2</c:v>
                </c:pt>
                <c:pt idx="322">
                  <c:v>0.12228000000000008</c:v>
                </c:pt>
                <c:pt idx="323">
                  <c:v>0.22689000000000001</c:v>
                </c:pt>
                <c:pt idx="324">
                  <c:v>0.26989000000000002</c:v>
                </c:pt>
                <c:pt idx="325">
                  <c:v>0.34143000000000001</c:v>
                </c:pt>
                <c:pt idx="326">
                  <c:v>0.38519000000000031</c:v>
                </c:pt>
                <c:pt idx="327">
                  <c:v>0.43186000000000047</c:v>
                </c:pt>
                <c:pt idx="328">
                  <c:v>0.48420000000000002</c:v>
                </c:pt>
                <c:pt idx="329">
                  <c:v>0.51978999999999997</c:v>
                </c:pt>
                <c:pt idx="330">
                  <c:v>0.53800000000000003</c:v>
                </c:pt>
                <c:pt idx="331">
                  <c:v>0.60536999999999996</c:v>
                </c:pt>
                <c:pt idx="332">
                  <c:v>0.74194000000000093</c:v>
                </c:pt>
                <c:pt idx="333">
                  <c:v>0.81428</c:v>
                </c:pt>
                <c:pt idx="334">
                  <c:v>0.88915999999999951</c:v>
                </c:pt>
                <c:pt idx="335">
                  <c:v>1</c:v>
                </c:pt>
                <c:pt idx="336">
                  <c:v>0.96472000000000091</c:v>
                </c:pt>
                <c:pt idx="337">
                  <c:v>0.99104000000000003</c:v>
                </c:pt>
                <c:pt idx="338">
                  <c:v>0.90005999999999997</c:v>
                </c:pt>
                <c:pt idx="339">
                  <c:v>0.77795000000000092</c:v>
                </c:pt>
                <c:pt idx="340">
                  <c:v>0.62676000000000065</c:v>
                </c:pt>
                <c:pt idx="341">
                  <c:v>0.46044000000000002</c:v>
                </c:pt>
                <c:pt idx="342">
                  <c:v>0.25824000000000003</c:v>
                </c:pt>
                <c:pt idx="343">
                  <c:v>0.25579000000000002</c:v>
                </c:pt>
                <c:pt idx="344">
                  <c:v>0.17792000000000016</c:v>
                </c:pt>
                <c:pt idx="345">
                  <c:v>9.7218000000000013E-2</c:v>
                </c:pt>
                <c:pt idx="346">
                  <c:v>5.1701000000000004E-2</c:v>
                </c:pt>
                <c:pt idx="347">
                  <c:v>3.0921999999999998E-2</c:v>
                </c:pt>
                <c:pt idx="348">
                  <c:v>4.1508000000000014E-3</c:v>
                </c:pt>
                <c:pt idx="349">
                  <c:v>1.8618000000000013E-3</c:v>
                </c:pt>
                <c:pt idx="350">
                  <c:v>1.5095E-3</c:v>
                </c:pt>
                <c:pt idx="351">
                  <c:v>1.2600000000000014E-3</c:v>
                </c:pt>
                <c:pt idx="352">
                  <c:v>1.0804000000000013E-3</c:v>
                </c:pt>
                <c:pt idx="353">
                  <c:v>1.3416000000000001E-3</c:v>
                </c:pt>
                <c:pt idx="354">
                  <c:v>1.4233E-3</c:v>
                </c:pt>
                <c:pt idx="355">
                  <c:v>1.5891000000000013E-3</c:v>
                </c:pt>
                <c:pt idx="356">
                  <c:v>7.7892000000000174E-4</c:v>
                </c:pt>
                <c:pt idx="357">
                  <c:v>4.6053000000000023E-4</c:v>
                </c:pt>
                <c:pt idx="358">
                  <c:v>2.6502000000000031E-4</c:v>
                </c:pt>
                <c:pt idx="359">
                  <c:v>2.3770000000000011E-4</c:v>
                </c:pt>
                <c:pt idx="360">
                  <c:v>1.3802000000000025E-4</c:v>
                </c:pt>
                <c:pt idx="361">
                  <c:v>7.2572000000000118E-5</c:v>
                </c:pt>
                <c:pt idx="362">
                  <c:v>8.8937000000000196E-5</c:v>
                </c:pt>
                <c:pt idx="363">
                  <c:v>1.2447000000000001E-4</c:v>
                </c:pt>
                <c:pt idx="364">
                  <c:v>1.9222000000000038E-4</c:v>
                </c:pt>
                <c:pt idx="365">
                  <c:v>2.1554000000000001E-4</c:v>
                </c:pt>
                <c:pt idx="366">
                  <c:v>1.8972000000000024E-4</c:v>
                </c:pt>
                <c:pt idx="367">
                  <c:v>1.791100000000002E-4</c:v>
                </c:pt>
                <c:pt idx="368">
                  <c:v>1.700100000000002E-4</c:v>
                </c:pt>
                <c:pt idx="369">
                  <c:v>1.3296000000000003E-4</c:v>
                </c:pt>
                <c:pt idx="370">
                  <c:v>5.4292000000000137E-5</c:v>
                </c:pt>
                <c:pt idx="371">
                  <c:v>2.1596000000000011E-5</c:v>
                </c:pt>
                <c:pt idx="372">
                  <c:v>1.3004000000000023E-5</c:v>
                </c:pt>
                <c:pt idx="373">
                  <c:v>1.0100000000000017E-5</c:v>
                </c:pt>
                <c:pt idx="374">
                  <c:v>1.7891000000000026E-5</c:v>
                </c:pt>
                <c:pt idx="375">
                  <c:v>2.4068000000000011E-5</c:v>
                </c:pt>
                <c:pt idx="376">
                  <c:v>2.2989000000000047E-5</c:v>
                </c:pt>
                <c:pt idx="377">
                  <c:v>2.0085000000000046E-5</c:v>
                </c:pt>
                <c:pt idx="378">
                  <c:v>1.9376000000000033E-5</c:v>
                </c:pt>
                <c:pt idx="379">
                  <c:v>2.0798999999999999E-5</c:v>
                </c:pt>
                <c:pt idx="380">
                  <c:v>2.7759000000000047E-5</c:v>
                </c:pt>
                <c:pt idx="381">
                  <c:v>3.5768000000000041E-5</c:v>
                </c:pt>
                <c:pt idx="382">
                  <c:v>6.5953000000000105E-5</c:v>
                </c:pt>
                <c:pt idx="383">
                  <c:v>7.6232000000000106E-5</c:v>
                </c:pt>
                <c:pt idx="384">
                  <c:v>4.9785000000000107E-5</c:v>
                </c:pt>
                <c:pt idx="385">
                  <c:v>8.2085000000000025E-5</c:v>
                </c:pt>
                <c:pt idx="386">
                  <c:v>8.3905000000000234E-5</c:v>
                </c:pt>
                <c:pt idx="387">
                  <c:v>5.9918000000000127E-5</c:v>
                </c:pt>
                <c:pt idx="388">
                  <c:v>3.2122000000000042E-5</c:v>
                </c:pt>
                <c:pt idx="389">
                  <c:v>2.112100000000003E-5</c:v>
                </c:pt>
                <c:pt idx="390">
                  <c:v>2.0088000000000029E-5</c:v>
                </c:pt>
                <c:pt idx="391">
                  <c:v>1.7725000000000024E-5</c:v>
                </c:pt>
                <c:pt idx="392">
                  <c:v>2.3598E-5</c:v>
                </c:pt>
                <c:pt idx="393">
                  <c:v>2.7798000000000045E-5</c:v>
                </c:pt>
                <c:pt idx="394">
                  <c:v>3.2214000000000075E-5</c:v>
                </c:pt>
                <c:pt idx="395">
                  <c:v>3.3631000000000072E-5</c:v>
                </c:pt>
                <c:pt idx="396">
                  <c:v>4.9212000000000118E-5</c:v>
                </c:pt>
                <c:pt idx="397">
                  <c:v>4.6895000000000065E-5</c:v>
                </c:pt>
                <c:pt idx="398">
                  <c:v>3.9192000000000048E-5</c:v>
                </c:pt>
                <c:pt idx="399">
                  <c:v>4.0561000000000034E-5</c:v>
                </c:pt>
                <c:pt idx="400">
                  <c:v>3.9127000000000047E-5</c:v>
                </c:pt>
                <c:pt idx="401">
                  <c:v>5.3395000000000094E-5</c:v>
                </c:pt>
                <c:pt idx="402">
                  <c:v>5.5880000000000095E-5</c:v>
                </c:pt>
                <c:pt idx="403">
                  <c:v>6.7619000000000099E-5</c:v>
                </c:pt>
                <c:pt idx="404">
                  <c:v>7.4571000000000096E-5</c:v>
                </c:pt>
                <c:pt idx="405">
                  <c:v>6.1057000000000076E-5</c:v>
                </c:pt>
                <c:pt idx="406">
                  <c:v>6.3227000000000023E-5</c:v>
                </c:pt>
                <c:pt idx="407">
                  <c:v>6.8467000000000115E-5</c:v>
                </c:pt>
                <c:pt idx="408">
                  <c:v>6.0331000000000117E-5</c:v>
                </c:pt>
                <c:pt idx="409">
                  <c:v>5.8527000000000065E-5</c:v>
                </c:pt>
                <c:pt idx="410">
                  <c:v>4.1428000000000004E-5</c:v>
                </c:pt>
                <c:pt idx="411">
                  <c:v>4.0731000000000068E-5</c:v>
                </c:pt>
                <c:pt idx="412">
                  <c:v>5.7609000000000058E-5</c:v>
                </c:pt>
                <c:pt idx="413">
                  <c:v>6.5214000000000098E-5</c:v>
                </c:pt>
                <c:pt idx="414">
                  <c:v>7.8773000000000135E-5</c:v>
                </c:pt>
                <c:pt idx="415">
                  <c:v>7.941300000000017E-5</c:v>
                </c:pt>
                <c:pt idx="416">
                  <c:v>9.0764000000000204E-5</c:v>
                </c:pt>
                <c:pt idx="417">
                  <c:v>1.0856000000000003E-4</c:v>
                </c:pt>
                <c:pt idx="418">
                  <c:v>1.8904000000000029E-4</c:v>
                </c:pt>
                <c:pt idx="419">
                  <c:v>3.577300000000006E-4</c:v>
                </c:pt>
                <c:pt idx="420">
                  <c:v>4.6543000000000002E-4</c:v>
                </c:pt>
                <c:pt idx="421">
                  <c:v>5.5713000000000127E-4</c:v>
                </c:pt>
                <c:pt idx="422">
                  <c:v>7.2129000000000062E-4</c:v>
                </c:pt>
                <c:pt idx="423">
                  <c:v>9.2106000000000045E-4</c:v>
                </c:pt>
                <c:pt idx="424">
                  <c:v>8.5124000000000213E-4</c:v>
                </c:pt>
                <c:pt idx="425">
                  <c:v>9.4115000000000149E-4</c:v>
                </c:pt>
                <c:pt idx="426">
                  <c:v>9.2895000000000109E-4</c:v>
                </c:pt>
                <c:pt idx="427">
                  <c:v>8.1411000000000016E-4</c:v>
                </c:pt>
                <c:pt idx="428">
                  <c:v>7.045600000000011E-4</c:v>
                </c:pt>
                <c:pt idx="429">
                  <c:v>4.9699000000000032E-4</c:v>
                </c:pt>
                <c:pt idx="430">
                  <c:v>4.2015000000000064E-4</c:v>
                </c:pt>
                <c:pt idx="431">
                  <c:v>1.6061000000000029E-4</c:v>
                </c:pt>
                <c:pt idx="432">
                  <c:v>5.5778000000000075E-5</c:v>
                </c:pt>
                <c:pt idx="433">
                  <c:v>1.5905000000000028E-5</c:v>
                </c:pt>
                <c:pt idx="434">
                  <c:v>7.845400000000013E-6</c:v>
                </c:pt>
                <c:pt idx="435">
                  <c:v>4.7714000000000142E-6</c:v>
                </c:pt>
                <c:pt idx="436">
                  <c:v>5.1513000000000103E-6</c:v>
                </c:pt>
                <c:pt idx="437">
                  <c:v>7.7172000000000131E-6</c:v>
                </c:pt>
                <c:pt idx="438">
                  <c:v>6.9151000000000128E-6</c:v>
                </c:pt>
                <c:pt idx="439">
                  <c:v>7.720700000000014E-6</c:v>
                </c:pt>
                <c:pt idx="440">
                  <c:v>9.5532000000000206E-6</c:v>
                </c:pt>
                <c:pt idx="441">
                  <c:v>9.455200000000031E-5</c:v>
                </c:pt>
                <c:pt idx="442">
                  <c:v>1.0129000000000013E-5</c:v>
                </c:pt>
                <c:pt idx="443">
                  <c:v>7.8736000000000206E-6</c:v>
                </c:pt>
                <c:pt idx="444">
                  <c:v>8.4011000000000219E-6</c:v>
                </c:pt>
                <c:pt idx="445">
                  <c:v>7.1362000000000165E-6</c:v>
                </c:pt>
                <c:pt idx="446">
                  <c:v>6.9788000000000152E-5</c:v>
                </c:pt>
                <c:pt idx="447">
                  <c:v>3.3967000000000051E-6</c:v>
                </c:pt>
                <c:pt idx="448">
                  <c:v>4.4144000000000064E-6</c:v>
                </c:pt>
                <c:pt idx="449">
                  <c:v>3.1313000000000063E-6</c:v>
                </c:pt>
                <c:pt idx="450">
                  <c:v>2.7694000000000057E-5</c:v>
                </c:pt>
                <c:pt idx="451">
                  <c:v>2.5132000000000033E-5</c:v>
                </c:pt>
                <c:pt idx="452">
                  <c:v>1.0319999999999999E-5</c:v>
                </c:pt>
                <c:pt idx="453">
                  <c:v>1.6050000000000024E-5</c:v>
                </c:pt>
                <c:pt idx="454">
                  <c:v>1.6985000000000038E-5</c:v>
                </c:pt>
                <c:pt idx="455">
                  <c:v>3.1032000000000072E-5</c:v>
                </c:pt>
                <c:pt idx="456">
                  <c:v>7.3815000000000131E-6</c:v>
                </c:pt>
                <c:pt idx="457">
                  <c:v>9.8410000000000164E-6</c:v>
                </c:pt>
                <c:pt idx="458">
                  <c:v>3.8239000000000067E-6</c:v>
                </c:pt>
                <c:pt idx="459">
                  <c:v>1.0186000000000014E-5</c:v>
                </c:pt>
                <c:pt idx="460">
                  <c:v>3.0533000000000073E-6</c:v>
                </c:pt>
                <c:pt idx="461">
                  <c:v>3.2925000000000062E-6</c:v>
                </c:pt>
                <c:pt idx="462">
                  <c:v>3.6696000000000068E-6</c:v>
                </c:pt>
                <c:pt idx="463">
                  <c:v>4.8088000000000064E-6</c:v>
                </c:pt>
                <c:pt idx="464">
                  <c:v>1.9233000000000033E-6</c:v>
                </c:pt>
                <c:pt idx="465">
                  <c:v>2.8949000000000051E-6</c:v>
                </c:pt>
                <c:pt idx="466">
                  <c:v>5.4336000000000169E-6</c:v>
                </c:pt>
                <c:pt idx="467">
                  <c:v>3.4300000000000057E-6</c:v>
                </c:pt>
                <c:pt idx="468">
                  <c:v>1.663900000000003E-6</c:v>
                </c:pt>
                <c:pt idx="469">
                  <c:v>2.7331000000000078E-6</c:v>
                </c:pt>
                <c:pt idx="470">
                  <c:v>2.7204000000000058E-6</c:v>
                </c:pt>
                <c:pt idx="471">
                  <c:v>3.7218000000000073E-6</c:v>
                </c:pt>
                <c:pt idx="472">
                  <c:v>5.7638000000000108E-6</c:v>
                </c:pt>
                <c:pt idx="473">
                  <c:v>2.0787000000000027E-4</c:v>
                </c:pt>
                <c:pt idx="474">
                  <c:v>1.1406999999999999E-3</c:v>
                </c:pt>
                <c:pt idx="475">
                  <c:v>7.9577000000000109E-4</c:v>
                </c:pt>
                <c:pt idx="476">
                  <c:v>9.6467000000000105E-6</c:v>
                </c:pt>
                <c:pt idx="477">
                  <c:v>1.9089000000000047E-6</c:v>
                </c:pt>
                <c:pt idx="478">
                  <c:v>2.2817000000000065E-6</c:v>
                </c:pt>
                <c:pt idx="479">
                  <c:v>1.0295000000000013E-6</c:v>
                </c:pt>
                <c:pt idx="480">
                  <c:v>1.136200000000003E-6</c:v>
                </c:pt>
                <c:pt idx="481">
                  <c:v>1.5333000000000023E-6</c:v>
                </c:pt>
                <c:pt idx="482">
                  <c:v>5.6224000000000078E-7</c:v>
                </c:pt>
                <c:pt idx="483">
                  <c:v>6.4278000000000126E-7</c:v>
                </c:pt>
                <c:pt idx="484">
                  <c:v>5.4876000000000148E-7</c:v>
                </c:pt>
                <c:pt idx="485">
                  <c:v>5.7881000000000141E-7</c:v>
                </c:pt>
                <c:pt idx="486">
                  <c:v>4.5004000000000108E-7</c:v>
                </c:pt>
                <c:pt idx="487">
                  <c:v>4.5822000000000109E-7</c:v>
                </c:pt>
                <c:pt idx="488">
                  <c:v>7.2991000000000175E-7</c:v>
                </c:pt>
                <c:pt idx="489">
                  <c:v>6.7621000000000121E-7</c:v>
                </c:pt>
                <c:pt idx="490">
                  <c:v>7.3965000000000146E-7</c:v>
                </c:pt>
                <c:pt idx="491">
                  <c:v>1.4421000000000023E-6</c:v>
                </c:pt>
                <c:pt idx="492">
                  <c:v>3.2691000000000096E-7</c:v>
                </c:pt>
                <c:pt idx="493">
                  <c:v>2.9129000000000049E-7</c:v>
                </c:pt>
                <c:pt idx="494">
                  <c:v>9.7738000000000173E-7</c:v>
                </c:pt>
              </c:numCache>
            </c:numRef>
          </c:yVal>
          <c:smooth val="1"/>
        </c:ser>
        <c:ser>
          <c:idx val="2"/>
          <c:order val="1"/>
          <c:tx>
            <c:v>Saturé</c:v>
          </c:tx>
          <c:spPr>
            <a:ln w="349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Feuil1!$I$2:$I$496</c:f>
              <c:numCache>
                <c:formatCode>0.00E+00</c:formatCode>
                <c:ptCount val="495"/>
                <c:pt idx="0">
                  <c:v>-4.9829000000000163E-11</c:v>
                </c:pt>
                <c:pt idx="1">
                  <c:v>-4.9627000000000169E-11</c:v>
                </c:pt>
                <c:pt idx="2">
                  <c:v>-4.9426000000000196E-11</c:v>
                </c:pt>
                <c:pt idx="3">
                  <c:v>-4.9224000000000143E-11</c:v>
                </c:pt>
                <c:pt idx="4">
                  <c:v>-4.9022000000000207E-11</c:v>
                </c:pt>
                <c:pt idx="5">
                  <c:v>-4.882100000000015E-11</c:v>
                </c:pt>
                <c:pt idx="6">
                  <c:v>-4.8619000000000143E-11</c:v>
                </c:pt>
                <c:pt idx="7">
                  <c:v>-4.841800000000017E-11</c:v>
                </c:pt>
                <c:pt idx="8">
                  <c:v>-4.8216000000000181E-11</c:v>
                </c:pt>
                <c:pt idx="9">
                  <c:v>-4.8014000000000181E-11</c:v>
                </c:pt>
                <c:pt idx="10">
                  <c:v>-4.781300000000022E-11</c:v>
                </c:pt>
                <c:pt idx="11">
                  <c:v>-4.7611000000000161E-11</c:v>
                </c:pt>
                <c:pt idx="12">
                  <c:v>-4.7410000000000195E-11</c:v>
                </c:pt>
                <c:pt idx="13">
                  <c:v>-4.7208000000000142E-11</c:v>
                </c:pt>
                <c:pt idx="14">
                  <c:v>-4.7006000000000206E-11</c:v>
                </c:pt>
                <c:pt idx="15">
                  <c:v>-4.6805000000000136E-11</c:v>
                </c:pt>
                <c:pt idx="16">
                  <c:v>-4.6603000000000141E-11</c:v>
                </c:pt>
                <c:pt idx="17">
                  <c:v>-4.6402000000000168E-11</c:v>
                </c:pt>
                <c:pt idx="18">
                  <c:v>-4.6200000000000116E-11</c:v>
                </c:pt>
                <c:pt idx="19">
                  <c:v>-4.5998000000000179E-11</c:v>
                </c:pt>
                <c:pt idx="20">
                  <c:v>-4.5797000000000213E-11</c:v>
                </c:pt>
                <c:pt idx="21">
                  <c:v>-4.5595000000000154E-11</c:v>
                </c:pt>
                <c:pt idx="22">
                  <c:v>-4.5394000000000194E-11</c:v>
                </c:pt>
                <c:pt idx="23">
                  <c:v>-4.5192000000000193E-11</c:v>
                </c:pt>
                <c:pt idx="24">
                  <c:v>-4.4990000000000185E-11</c:v>
                </c:pt>
                <c:pt idx="25">
                  <c:v>-4.478900000000018E-11</c:v>
                </c:pt>
                <c:pt idx="26">
                  <c:v>-4.4587000000000179E-11</c:v>
                </c:pt>
                <c:pt idx="27">
                  <c:v>-4.4386000000000206E-11</c:v>
                </c:pt>
                <c:pt idx="28">
                  <c:v>-4.4184000000000173E-11</c:v>
                </c:pt>
                <c:pt idx="29">
                  <c:v>-4.3982000000000152E-11</c:v>
                </c:pt>
                <c:pt idx="30">
                  <c:v>-4.3781000000000141E-11</c:v>
                </c:pt>
                <c:pt idx="31">
                  <c:v>-4.3579000000000107E-11</c:v>
                </c:pt>
                <c:pt idx="32">
                  <c:v>-4.3378000000000141E-11</c:v>
                </c:pt>
                <c:pt idx="33">
                  <c:v>-4.317600000000014E-11</c:v>
                </c:pt>
                <c:pt idx="34">
                  <c:v>-4.2974000000000133E-11</c:v>
                </c:pt>
                <c:pt idx="35">
                  <c:v>-4.2773000000000179E-11</c:v>
                </c:pt>
                <c:pt idx="36">
                  <c:v>-4.257100000000012E-11</c:v>
                </c:pt>
                <c:pt idx="37">
                  <c:v>-4.2370000000000153E-11</c:v>
                </c:pt>
                <c:pt idx="38">
                  <c:v>-4.2168000000000152E-11</c:v>
                </c:pt>
                <c:pt idx="39">
                  <c:v>-4.1966000000000151E-11</c:v>
                </c:pt>
                <c:pt idx="40">
                  <c:v>-4.1765000000000133E-11</c:v>
                </c:pt>
                <c:pt idx="41">
                  <c:v>-4.1563000000000132E-11</c:v>
                </c:pt>
                <c:pt idx="42">
                  <c:v>-4.1362000000000172E-11</c:v>
                </c:pt>
                <c:pt idx="43">
                  <c:v>-4.1160000000000126E-11</c:v>
                </c:pt>
                <c:pt idx="44">
                  <c:v>-4.0958000000000131E-11</c:v>
                </c:pt>
                <c:pt idx="45">
                  <c:v>-4.0757000000000178E-11</c:v>
                </c:pt>
                <c:pt idx="46">
                  <c:v>-4.0555000000000106E-11</c:v>
                </c:pt>
                <c:pt idx="47">
                  <c:v>-4.0354000000000133E-11</c:v>
                </c:pt>
                <c:pt idx="48">
                  <c:v>-4.0152000000000151E-11</c:v>
                </c:pt>
                <c:pt idx="49">
                  <c:v>-3.9950000000000124E-11</c:v>
                </c:pt>
                <c:pt idx="50">
                  <c:v>-3.9749000000000151E-11</c:v>
                </c:pt>
                <c:pt idx="51">
                  <c:v>-3.9547000000000144E-11</c:v>
                </c:pt>
                <c:pt idx="52">
                  <c:v>-3.9346000000000126E-11</c:v>
                </c:pt>
                <c:pt idx="53">
                  <c:v>-3.9144000000000118E-11</c:v>
                </c:pt>
                <c:pt idx="54">
                  <c:v>-3.8942000000000117E-11</c:v>
                </c:pt>
                <c:pt idx="55">
                  <c:v>-3.8741000000000144E-11</c:v>
                </c:pt>
                <c:pt idx="56">
                  <c:v>-3.8539000000000131E-11</c:v>
                </c:pt>
                <c:pt idx="57">
                  <c:v>-3.8338000000000119E-11</c:v>
                </c:pt>
                <c:pt idx="58">
                  <c:v>-3.8136000000000118E-11</c:v>
                </c:pt>
                <c:pt idx="59">
                  <c:v>-3.7934000000000156E-11</c:v>
                </c:pt>
                <c:pt idx="60">
                  <c:v>-3.773300000000017E-11</c:v>
                </c:pt>
                <c:pt idx="61">
                  <c:v>-3.7531000000000162E-11</c:v>
                </c:pt>
                <c:pt idx="62">
                  <c:v>-3.7330000000000151E-11</c:v>
                </c:pt>
                <c:pt idx="63">
                  <c:v>-3.7128000000000117E-11</c:v>
                </c:pt>
                <c:pt idx="64">
                  <c:v>-3.6926000000000116E-11</c:v>
                </c:pt>
                <c:pt idx="65">
                  <c:v>-3.672500000000013E-11</c:v>
                </c:pt>
                <c:pt idx="66">
                  <c:v>-3.6523000000000129E-11</c:v>
                </c:pt>
                <c:pt idx="67">
                  <c:v>-3.6322000000000118E-11</c:v>
                </c:pt>
                <c:pt idx="68">
                  <c:v>-3.6120000000000117E-11</c:v>
                </c:pt>
                <c:pt idx="69">
                  <c:v>-3.5918000000000109E-11</c:v>
                </c:pt>
                <c:pt idx="70">
                  <c:v>-3.571700000000013E-11</c:v>
                </c:pt>
                <c:pt idx="71">
                  <c:v>-3.5515000000000129E-11</c:v>
                </c:pt>
                <c:pt idx="72">
                  <c:v>-3.5314000000000117E-11</c:v>
                </c:pt>
                <c:pt idx="73">
                  <c:v>-3.5112000000000116E-11</c:v>
                </c:pt>
                <c:pt idx="74">
                  <c:v>-3.4910000000000109E-11</c:v>
                </c:pt>
                <c:pt idx="75">
                  <c:v>-3.4709000000000116E-11</c:v>
                </c:pt>
                <c:pt idx="76">
                  <c:v>-3.4507000000000122E-11</c:v>
                </c:pt>
                <c:pt idx="77">
                  <c:v>-3.4306000000000117E-11</c:v>
                </c:pt>
                <c:pt idx="78">
                  <c:v>-3.4104000000000109E-11</c:v>
                </c:pt>
                <c:pt idx="79">
                  <c:v>-3.3902000000000108E-11</c:v>
                </c:pt>
                <c:pt idx="80">
                  <c:v>-3.3701000000000103E-11</c:v>
                </c:pt>
                <c:pt idx="81">
                  <c:v>-3.3499000000000115E-11</c:v>
                </c:pt>
                <c:pt idx="82">
                  <c:v>-3.3298000000000103E-11</c:v>
                </c:pt>
                <c:pt idx="83">
                  <c:v>-3.3096000000000109E-11</c:v>
                </c:pt>
                <c:pt idx="84">
                  <c:v>-3.2894000000000133E-11</c:v>
                </c:pt>
                <c:pt idx="85">
                  <c:v>-3.2693000000000135E-11</c:v>
                </c:pt>
                <c:pt idx="86">
                  <c:v>-3.249100000000014E-11</c:v>
                </c:pt>
                <c:pt idx="87">
                  <c:v>-3.2290000000000135E-11</c:v>
                </c:pt>
                <c:pt idx="88">
                  <c:v>-3.2088000000000134E-11</c:v>
                </c:pt>
                <c:pt idx="89">
                  <c:v>-3.1886000000000133E-11</c:v>
                </c:pt>
                <c:pt idx="90">
                  <c:v>-3.1685000000000134E-11</c:v>
                </c:pt>
                <c:pt idx="91">
                  <c:v>-3.148300000000014E-11</c:v>
                </c:pt>
                <c:pt idx="92">
                  <c:v>-3.1282000000000128E-11</c:v>
                </c:pt>
                <c:pt idx="93">
                  <c:v>-3.1080000000000114E-11</c:v>
                </c:pt>
                <c:pt idx="94">
                  <c:v>-3.0878000000000132E-11</c:v>
                </c:pt>
                <c:pt idx="95">
                  <c:v>-3.0677000000000127E-11</c:v>
                </c:pt>
                <c:pt idx="96">
                  <c:v>-3.0475000000000126E-11</c:v>
                </c:pt>
                <c:pt idx="97">
                  <c:v>-3.0274000000000114E-11</c:v>
                </c:pt>
                <c:pt idx="98">
                  <c:v>-3.0072000000000113E-11</c:v>
                </c:pt>
                <c:pt idx="99">
                  <c:v>-2.9870000000000119E-11</c:v>
                </c:pt>
                <c:pt idx="100">
                  <c:v>-2.9669000000000094E-11</c:v>
                </c:pt>
                <c:pt idx="101">
                  <c:v>-2.9467000000000106E-11</c:v>
                </c:pt>
                <c:pt idx="102">
                  <c:v>-2.9266000000000088E-11</c:v>
                </c:pt>
                <c:pt idx="103">
                  <c:v>-2.9064000000000084E-11</c:v>
                </c:pt>
                <c:pt idx="104">
                  <c:v>-2.8862000000000089E-11</c:v>
                </c:pt>
                <c:pt idx="105">
                  <c:v>-2.86610000000001E-11</c:v>
                </c:pt>
                <c:pt idx="106">
                  <c:v>-2.8459000000000096E-11</c:v>
                </c:pt>
                <c:pt idx="107">
                  <c:v>-2.8258000000000084E-11</c:v>
                </c:pt>
                <c:pt idx="108">
                  <c:v>-2.805600000000008E-11</c:v>
                </c:pt>
                <c:pt idx="109">
                  <c:v>-2.7854000000000108E-11</c:v>
                </c:pt>
                <c:pt idx="110">
                  <c:v>-2.7653000000000112E-11</c:v>
                </c:pt>
                <c:pt idx="111">
                  <c:v>-2.7451000000000118E-11</c:v>
                </c:pt>
                <c:pt idx="112">
                  <c:v>-2.7250000000000106E-11</c:v>
                </c:pt>
                <c:pt idx="113">
                  <c:v>-2.7048000000000105E-11</c:v>
                </c:pt>
                <c:pt idx="114">
                  <c:v>-2.6846000000000108E-11</c:v>
                </c:pt>
                <c:pt idx="115">
                  <c:v>-2.6645000000000109E-11</c:v>
                </c:pt>
                <c:pt idx="116">
                  <c:v>-2.6443000000000127E-11</c:v>
                </c:pt>
                <c:pt idx="117">
                  <c:v>-2.6242000000000106E-11</c:v>
                </c:pt>
                <c:pt idx="118">
                  <c:v>-2.6040000000000105E-11</c:v>
                </c:pt>
                <c:pt idx="119">
                  <c:v>-2.5838000000000101E-11</c:v>
                </c:pt>
                <c:pt idx="120">
                  <c:v>-2.5637000000000118E-11</c:v>
                </c:pt>
                <c:pt idx="121">
                  <c:v>-2.543500000000011E-11</c:v>
                </c:pt>
                <c:pt idx="122">
                  <c:v>-2.5234000000000102E-11</c:v>
                </c:pt>
                <c:pt idx="123">
                  <c:v>-2.5032000000000098E-11</c:v>
                </c:pt>
                <c:pt idx="124">
                  <c:v>-2.48300000000001E-11</c:v>
                </c:pt>
                <c:pt idx="125">
                  <c:v>-2.4629000000000085E-11</c:v>
                </c:pt>
                <c:pt idx="126">
                  <c:v>-2.4427000000000084E-11</c:v>
                </c:pt>
                <c:pt idx="127">
                  <c:v>-2.4226000000000066E-11</c:v>
                </c:pt>
                <c:pt idx="128">
                  <c:v>-2.4024000000000065E-11</c:v>
                </c:pt>
                <c:pt idx="129">
                  <c:v>-2.3822000000000061E-11</c:v>
                </c:pt>
                <c:pt idx="130">
                  <c:v>-2.3621000000000075E-11</c:v>
                </c:pt>
                <c:pt idx="131">
                  <c:v>-2.3419000000000074E-11</c:v>
                </c:pt>
                <c:pt idx="132">
                  <c:v>-2.3218000000000065E-11</c:v>
                </c:pt>
                <c:pt idx="133">
                  <c:v>-2.3016000000000058E-11</c:v>
                </c:pt>
                <c:pt idx="134">
                  <c:v>-2.2814000000000099E-11</c:v>
                </c:pt>
                <c:pt idx="135">
                  <c:v>-2.26130000000001E-11</c:v>
                </c:pt>
                <c:pt idx="136">
                  <c:v>-2.2411000000000096E-11</c:v>
                </c:pt>
                <c:pt idx="137">
                  <c:v>-2.2210000000000084E-11</c:v>
                </c:pt>
                <c:pt idx="138">
                  <c:v>-2.200800000000009E-11</c:v>
                </c:pt>
                <c:pt idx="139">
                  <c:v>-2.1806000000000095E-11</c:v>
                </c:pt>
                <c:pt idx="140">
                  <c:v>-2.1605000000000093E-11</c:v>
                </c:pt>
                <c:pt idx="141">
                  <c:v>-2.1403000000000105E-11</c:v>
                </c:pt>
                <c:pt idx="142">
                  <c:v>-2.120200000000008E-11</c:v>
                </c:pt>
                <c:pt idx="143">
                  <c:v>-2.1000000000000079E-11</c:v>
                </c:pt>
                <c:pt idx="144">
                  <c:v>-2.0798000000000059E-11</c:v>
                </c:pt>
                <c:pt idx="145">
                  <c:v>-2.059700000000006E-11</c:v>
                </c:pt>
                <c:pt idx="146">
                  <c:v>-2.0395000000000066E-11</c:v>
                </c:pt>
                <c:pt idx="147">
                  <c:v>-2.0194000000000057E-11</c:v>
                </c:pt>
                <c:pt idx="148">
                  <c:v>-1.9992000000000079E-11</c:v>
                </c:pt>
                <c:pt idx="149">
                  <c:v>-1.9790000000000078E-11</c:v>
                </c:pt>
                <c:pt idx="150">
                  <c:v>-1.9589000000000079E-11</c:v>
                </c:pt>
                <c:pt idx="151">
                  <c:v>-1.9387000000000078E-11</c:v>
                </c:pt>
                <c:pt idx="152">
                  <c:v>-1.9186000000000076E-11</c:v>
                </c:pt>
                <c:pt idx="153">
                  <c:v>-1.8984000000000078E-11</c:v>
                </c:pt>
                <c:pt idx="154">
                  <c:v>-1.8782000000000077E-11</c:v>
                </c:pt>
                <c:pt idx="155">
                  <c:v>-1.8581000000000075E-11</c:v>
                </c:pt>
                <c:pt idx="156">
                  <c:v>-1.8379000000000065E-11</c:v>
                </c:pt>
                <c:pt idx="157">
                  <c:v>-1.8178000000000059E-11</c:v>
                </c:pt>
                <c:pt idx="158">
                  <c:v>-1.7976000000000058E-11</c:v>
                </c:pt>
                <c:pt idx="159">
                  <c:v>-1.7774000000000061E-11</c:v>
                </c:pt>
                <c:pt idx="160">
                  <c:v>-1.7573000000000059E-11</c:v>
                </c:pt>
                <c:pt idx="161">
                  <c:v>-1.7371000000000058E-11</c:v>
                </c:pt>
                <c:pt idx="162">
                  <c:v>-1.7170000000000059E-11</c:v>
                </c:pt>
                <c:pt idx="163">
                  <c:v>-1.6968000000000071E-11</c:v>
                </c:pt>
                <c:pt idx="164">
                  <c:v>-1.6766000000000063E-11</c:v>
                </c:pt>
                <c:pt idx="165">
                  <c:v>-1.6565000000000068E-11</c:v>
                </c:pt>
                <c:pt idx="166">
                  <c:v>-1.6363000000000063E-11</c:v>
                </c:pt>
                <c:pt idx="167">
                  <c:v>-1.6162000000000065E-11</c:v>
                </c:pt>
                <c:pt idx="168">
                  <c:v>-1.596000000000006E-11</c:v>
                </c:pt>
                <c:pt idx="169">
                  <c:v>-1.575800000000005E-11</c:v>
                </c:pt>
                <c:pt idx="170">
                  <c:v>-1.5557000000000048E-11</c:v>
                </c:pt>
                <c:pt idx="171">
                  <c:v>-1.5355000000000053E-11</c:v>
                </c:pt>
                <c:pt idx="172">
                  <c:v>-1.5154000000000048E-11</c:v>
                </c:pt>
                <c:pt idx="173">
                  <c:v>-1.4952000000000047E-11</c:v>
                </c:pt>
                <c:pt idx="174">
                  <c:v>-1.4750000000000049E-11</c:v>
                </c:pt>
                <c:pt idx="175">
                  <c:v>-1.4549000000000046E-11</c:v>
                </c:pt>
                <c:pt idx="176">
                  <c:v>-1.4347000000000048E-11</c:v>
                </c:pt>
                <c:pt idx="177">
                  <c:v>-1.4146000000000046E-11</c:v>
                </c:pt>
                <c:pt idx="178">
                  <c:v>-1.3944000000000061E-11</c:v>
                </c:pt>
                <c:pt idx="179">
                  <c:v>-1.3742000000000055E-11</c:v>
                </c:pt>
                <c:pt idx="180">
                  <c:v>-1.354100000000006E-11</c:v>
                </c:pt>
                <c:pt idx="181">
                  <c:v>-1.3339000000000041E-11</c:v>
                </c:pt>
                <c:pt idx="182">
                  <c:v>-1.3138000000000042E-11</c:v>
                </c:pt>
                <c:pt idx="183">
                  <c:v>-1.2936000000000044E-11</c:v>
                </c:pt>
                <c:pt idx="184">
                  <c:v>-1.2734000000000042E-11</c:v>
                </c:pt>
                <c:pt idx="185">
                  <c:v>-1.2533000000000035E-11</c:v>
                </c:pt>
                <c:pt idx="186">
                  <c:v>-1.233100000000004E-11</c:v>
                </c:pt>
                <c:pt idx="187">
                  <c:v>-1.2130000000000037E-11</c:v>
                </c:pt>
                <c:pt idx="188">
                  <c:v>-1.1928000000000052E-11</c:v>
                </c:pt>
                <c:pt idx="189">
                  <c:v>-1.1726000000000052E-11</c:v>
                </c:pt>
                <c:pt idx="190">
                  <c:v>-1.1525000000000052E-11</c:v>
                </c:pt>
                <c:pt idx="191">
                  <c:v>-1.1323000000000048E-11</c:v>
                </c:pt>
                <c:pt idx="192">
                  <c:v>-1.1122000000000047E-11</c:v>
                </c:pt>
                <c:pt idx="193">
                  <c:v>-1.092000000000005E-11</c:v>
                </c:pt>
                <c:pt idx="194">
                  <c:v>-1.0718000000000034E-11</c:v>
                </c:pt>
                <c:pt idx="195">
                  <c:v>-1.0517000000000032E-11</c:v>
                </c:pt>
                <c:pt idx="196">
                  <c:v>-1.0315000000000034E-11</c:v>
                </c:pt>
                <c:pt idx="197">
                  <c:v>-1.0114000000000031E-11</c:v>
                </c:pt>
                <c:pt idx="198">
                  <c:v>-9.9120000000000458E-12</c:v>
                </c:pt>
                <c:pt idx="199">
                  <c:v>-9.7104000000000399E-12</c:v>
                </c:pt>
                <c:pt idx="200">
                  <c:v>-9.5088000000000323E-12</c:v>
                </c:pt>
                <c:pt idx="201">
                  <c:v>-9.3072000000000377E-12</c:v>
                </c:pt>
                <c:pt idx="202">
                  <c:v>-9.1056000000000431E-12</c:v>
                </c:pt>
                <c:pt idx="203">
                  <c:v>-8.904000000000034E-12</c:v>
                </c:pt>
                <c:pt idx="204">
                  <c:v>-8.702400000000041E-12</c:v>
                </c:pt>
                <c:pt idx="205">
                  <c:v>-8.5008000000000334E-12</c:v>
                </c:pt>
                <c:pt idx="206">
                  <c:v>-8.2992000000000275E-12</c:v>
                </c:pt>
                <c:pt idx="207">
                  <c:v>-8.0976000000000296E-12</c:v>
                </c:pt>
                <c:pt idx="208">
                  <c:v>-7.8960000000000286E-12</c:v>
                </c:pt>
                <c:pt idx="209">
                  <c:v>-7.6944000000000275E-12</c:v>
                </c:pt>
                <c:pt idx="210">
                  <c:v>-7.4928000000000312E-12</c:v>
                </c:pt>
                <c:pt idx="211">
                  <c:v>-7.291200000000035E-12</c:v>
                </c:pt>
                <c:pt idx="212">
                  <c:v>-7.0896000000000339E-12</c:v>
                </c:pt>
                <c:pt idx="213">
                  <c:v>-6.8880000000000264E-12</c:v>
                </c:pt>
                <c:pt idx="214">
                  <c:v>-6.6864000000000253E-12</c:v>
                </c:pt>
                <c:pt idx="215">
                  <c:v>-6.4848000000000258E-12</c:v>
                </c:pt>
                <c:pt idx="216">
                  <c:v>-6.2832000000000272E-12</c:v>
                </c:pt>
                <c:pt idx="217">
                  <c:v>-6.081600000000031E-12</c:v>
                </c:pt>
                <c:pt idx="218">
                  <c:v>-5.8800000000000226E-12</c:v>
                </c:pt>
                <c:pt idx="219">
                  <c:v>-5.6784000000000215E-12</c:v>
                </c:pt>
                <c:pt idx="220">
                  <c:v>-5.4768000000000261E-12</c:v>
                </c:pt>
                <c:pt idx="221">
                  <c:v>-5.2752000000000258E-12</c:v>
                </c:pt>
                <c:pt idx="222">
                  <c:v>-5.0736000000000231E-12</c:v>
                </c:pt>
                <c:pt idx="223">
                  <c:v>-4.8720000000000188E-12</c:v>
                </c:pt>
                <c:pt idx="224">
                  <c:v>-4.8384000000000186E-12</c:v>
                </c:pt>
                <c:pt idx="225">
                  <c:v>-4.7880000000000196E-12</c:v>
                </c:pt>
                <c:pt idx="226">
                  <c:v>-4.7376000000000213E-12</c:v>
                </c:pt>
                <c:pt idx="227">
                  <c:v>-4.6872000000000174E-12</c:v>
                </c:pt>
                <c:pt idx="228">
                  <c:v>-4.6704000000000177E-12</c:v>
                </c:pt>
                <c:pt idx="229">
                  <c:v>-4.6368000000000176E-12</c:v>
                </c:pt>
                <c:pt idx="230">
                  <c:v>-4.5864000000000193E-12</c:v>
                </c:pt>
                <c:pt idx="231">
                  <c:v>-4.5360000000000203E-12</c:v>
                </c:pt>
                <c:pt idx="232">
                  <c:v>-4.485600000000022E-12</c:v>
                </c:pt>
                <c:pt idx="233">
                  <c:v>-4.4688000000000175E-12</c:v>
                </c:pt>
                <c:pt idx="234">
                  <c:v>-4.4352000000000238E-12</c:v>
                </c:pt>
                <c:pt idx="235">
                  <c:v>-4.3848000000000126E-12</c:v>
                </c:pt>
                <c:pt idx="236">
                  <c:v>-4.3344000000000143E-12</c:v>
                </c:pt>
                <c:pt idx="237">
                  <c:v>-4.2840000000000145E-12</c:v>
                </c:pt>
                <c:pt idx="238">
                  <c:v>-4.2336000000000227E-12</c:v>
                </c:pt>
                <c:pt idx="239">
                  <c:v>-4.183200000000018E-12</c:v>
                </c:pt>
                <c:pt idx="240">
                  <c:v>-4.1328000000000132E-12</c:v>
                </c:pt>
                <c:pt idx="241">
                  <c:v>-4.082400000000015E-12</c:v>
                </c:pt>
                <c:pt idx="242">
                  <c:v>-4.0320000000000159E-12</c:v>
                </c:pt>
                <c:pt idx="243">
                  <c:v>-3.9816000000000153E-12</c:v>
                </c:pt>
                <c:pt idx="244">
                  <c:v>-3.9312000000000146E-12</c:v>
                </c:pt>
                <c:pt idx="245">
                  <c:v>-3.8808000000000155E-12</c:v>
                </c:pt>
                <c:pt idx="246">
                  <c:v>-3.8304000000000132E-12</c:v>
                </c:pt>
                <c:pt idx="247">
                  <c:v>-3.7800000000000166E-12</c:v>
                </c:pt>
                <c:pt idx="248">
                  <c:v>-3.7296000000000143E-12</c:v>
                </c:pt>
                <c:pt idx="249">
                  <c:v>-3.6792000000000136E-12</c:v>
                </c:pt>
                <c:pt idx="250">
                  <c:v>-3.6288000000000158E-12</c:v>
                </c:pt>
                <c:pt idx="251">
                  <c:v>-3.5784000000000131E-12</c:v>
                </c:pt>
                <c:pt idx="252">
                  <c:v>-3.528000000000014E-12</c:v>
                </c:pt>
                <c:pt idx="253">
                  <c:v>-3.4776000000000134E-12</c:v>
                </c:pt>
                <c:pt idx="254">
                  <c:v>-3.4272000000000135E-12</c:v>
                </c:pt>
                <c:pt idx="255">
                  <c:v>-3.37680000000001E-12</c:v>
                </c:pt>
                <c:pt idx="256">
                  <c:v>-3.3264000000000118E-12</c:v>
                </c:pt>
                <c:pt idx="257">
                  <c:v>-3.2760000000000119E-12</c:v>
                </c:pt>
                <c:pt idx="258">
                  <c:v>-3.2256000000000132E-12</c:v>
                </c:pt>
                <c:pt idx="259">
                  <c:v>-3.1752000000000118E-12</c:v>
                </c:pt>
                <c:pt idx="260">
                  <c:v>-3.1248000000000131E-12</c:v>
                </c:pt>
                <c:pt idx="261">
                  <c:v>-3.0744000000000108E-12</c:v>
                </c:pt>
                <c:pt idx="262">
                  <c:v>-3.0240000000000122E-12</c:v>
                </c:pt>
                <c:pt idx="263">
                  <c:v>-2.9736000000000107E-12</c:v>
                </c:pt>
                <c:pt idx="264">
                  <c:v>-2.9232000000000124E-12</c:v>
                </c:pt>
                <c:pt idx="265">
                  <c:v>-2.8728000000000081E-12</c:v>
                </c:pt>
                <c:pt idx="266">
                  <c:v>-2.8224000000000082E-12</c:v>
                </c:pt>
                <c:pt idx="267">
                  <c:v>-2.77200000000001E-12</c:v>
                </c:pt>
                <c:pt idx="268">
                  <c:v>-2.7216000000000117E-12</c:v>
                </c:pt>
                <c:pt idx="269">
                  <c:v>-2.6712000000000091E-12</c:v>
                </c:pt>
                <c:pt idx="270">
                  <c:v>-2.6208000000000108E-12</c:v>
                </c:pt>
                <c:pt idx="271">
                  <c:v>-2.5704000000000093E-12</c:v>
                </c:pt>
                <c:pt idx="272">
                  <c:v>-2.5200000000000103E-12</c:v>
                </c:pt>
                <c:pt idx="273">
                  <c:v>-2.4696000000000096E-12</c:v>
                </c:pt>
                <c:pt idx="274">
                  <c:v>-2.4192000000000073E-12</c:v>
                </c:pt>
                <c:pt idx="275">
                  <c:v>-2.3688000000000078E-12</c:v>
                </c:pt>
                <c:pt idx="276">
                  <c:v>-2.3184000000000064E-12</c:v>
                </c:pt>
                <c:pt idx="277">
                  <c:v>-2.2680000000000105E-12</c:v>
                </c:pt>
                <c:pt idx="278">
                  <c:v>-2.217600000000009E-12</c:v>
                </c:pt>
                <c:pt idx="279">
                  <c:v>-2.1672000000000104E-12</c:v>
                </c:pt>
                <c:pt idx="280">
                  <c:v>-2.1168000000000065E-12</c:v>
                </c:pt>
                <c:pt idx="281">
                  <c:v>-2.0664000000000066E-12</c:v>
                </c:pt>
                <c:pt idx="282">
                  <c:v>-2.016000000000006E-12</c:v>
                </c:pt>
                <c:pt idx="283">
                  <c:v>-1.9656000000000077E-12</c:v>
                </c:pt>
                <c:pt idx="284">
                  <c:v>-1.9152000000000082E-12</c:v>
                </c:pt>
                <c:pt idx="285">
                  <c:v>-1.8648000000000072E-12</c:v>
                </c:pt>
                <c:pt idx="286">
                  <c:v>-1.8144000000000077E-12</c:v>
                </c:pt>
                <c:pt idx="287">
                  <c:v>-1.7640000000000076E-12</c:v>
                </c:pt>
                <c:pt idx="288">
                  <c:v>-1.7136000000000055E-12</c:v>
                </c:pt>
                <c:pt idx="289">
                  <c:v>-1.6632000000000067E-12</c:v>
                </c:pt>
                <c:pt idx="290">
                  <c:v>-1.612800000000007E-12</c:v>
                </c:pt>
                <c:pt idx="291">
                  <c:v>-1.5624000000000061E-12</c:v>
                </c:pt>
                <c:pt idx="292">
                  <c:v>-1.5120000000000061E-12</c:v>
                </c:pt>
                <c:pt idx="293">
                  <c:v>-1.4616000000000052E-12</c:v>
                </c:pt>
                <c:pt idx="294">
                  <c:v>-1.4112000000000041E-12</c:v>
                </c:pt>
                <c:pt idx="295">
                  <c:v>-1.3608000000000059E-12</c:v>
                </c:pt>
                <c:pt idx="296">
                  <c:v>-1.3104000000000058E-12</c:v>
                </c:pt>
                <c:pt idx="297">
                  <c:v>-1.2600000000000051E-12</c:v>
                </c:pt>
                <c:pt idx="298">
                  <c:v>-1.2096000000000039E-12</c:v>
                </c:pt>
                <c:pt idx="299">
                  <c:v>-1.159200000000005E-12</c:v>
                </c:pt>
                <c:pt idx="300">
                  <c:v>-1.1088000000000045E-12</c:v>
                </c:pt>
                <c:pt idx="301">
                  <c:v>-1.0584000000000045E-12</c:v>
                </c:pt>
                <c:pt idx="302">
                  <c:v>-1.008000000000004E-12</c:v>
                </c:pt>
                <c:pt idx="303">
                  <c:v>-9.5760000000000472E-13</c:v>
                </c:pt>
                <c:pt idx="304">
                  <c:v>-9.0720000000000425E-13</c:v>
                </c:pt>
                <c:pt idx="305">
                  <c:v>-8.5680000000000358E-13</c:v>
                </c:pt>
                <c:pt idx="306">
                  <c:v>-8.0640000000000381E-13</c:v>
                </c:pt>
                <c:pt idx="307">
                  <c:v>-7.5600000000000304E-13</c:v>
                </c:pt>
                <c:pt idx="308">
                  <c:v>-7.0560000000000337E-13</c:v>
                </c:pt>
                <c:pt idx="309">
                  <c:v>-6.552000000000027E-13</c:v>
                </c:pt>
                <c:pt idx="310">
                  <c:v>-6.0480000000000253E-13</c:v>
                </c:pt>
                <c:pt idx="311">
                  <c:v>-5.5440000000000226E-13</c:v>
                </c:pt>
                <c:pt idx="312">
                  <c:v>-5.0400000000000209E-13</c:v>
                </c:pt>
                <c:pt idx="313">
                  <c:v>-4.5360000000000213E-13</c:v>
                </c:pt>
                <c:pt idx="314">
                  <c:v>-4.0320000000000181E-13</c:v>
                </c:pt>
                <c:pt idx="315">
                  <c:v>-3.5280000000000169E-13</c:v>
                </c:pt>
                <c:pt idx="316">
                  <c:v>-3.0240000000000127E-13</c:v>
                </c:pt>
                <c:pt idx="317">
                  <c:v>-2.5200000000000105E-13</c:v>
                </c:pt>
                <c:pt idx="318">
                  <c:v>-2.016000000000006E-13</c:v>
                </c:pt>
                <c:pt idx="319">
                  <c:v>-1.5120000000000063E-13</c:v>
                </c:pt>
                <c:pt idx="320">
                  <c:v>-1.0080000000000048E-13</c:v>
                </c:pt>
                <c:pt idx="321">
                  <c:v>-5.0400000000000219E-14</c:v>
                </c:pt>
                <c:pt idx="322">
                  <c:v>0</c:v>
                </c:pt>
                <c:pt idx="323">
                  <c:v>5.0400000000000219E-14</c:v>
                </c:pt>
                <c:pt idx="324">
                  <c:v>6.7200000000000309E-14</c:v>
                </c:pt>
                <c:pt idx="325">
                  <c:v>8.4000000000000425E-14</c:v>
                </c:pt>
                <c:pt idx="326">
                  <c:v>1.0080000000000048E-13</c:v>
                </c:pt>
                <c:pt idx="327">
                  <c:v>1.176000000000006E-13</c:v>
                </c:pt>
                <c:pt idx="328">
                  <c:v>1.3440000000000059E-13</c:v>
                </c:pt>
                <c:pt idx="329">
                  <c:v>1.5120000000000063E-13</c:v>
                </c:pt>
                <c:pt idx="330">
                  <c:v>1.680000000000008E-13</c:v>
                </c:pt>
                <c:pt idx="331">
                  <c:v>1.8480000000000086E-13</c:v>
                </c:pt>
                <c:pt idx="332">
                  <c:v>2.016000000000006E-13</c:v>
                </c:pt>
                <c:pt idx="333">
                  <c:v>2.1840000000000107E-13</c:v>
                </c:pt>
                <c:pt idx="334">
                  <c:v>2.3520000000000065E-13</c:v>
                </c:pt>
                <c:pt idx="335">
                  <c:v>2.5200000000000105E-13</c:v>
                </c:pt>
                <c:pt idx="336">
                  <c:v>2.6880000000000139E-13</c:v>
                </c:pt>
                <c:pt idx="337">
                  <c:v>2.8560000000000092E-13</c:v>
                </c:pt>
                <c:pt idx="338">
                  <c:v>3.0240000000000127E-13</c:v>
                </c:pt>
                <c:pt idx="339">
                  <c:v>3.192000000000012E-13</c:v>
                </c:pt>
                <c:pt idx="340">
                  <c:v>3.360000000000014E-13</c:v>
                </c:pt>
                <c:pt idx="341">
                  <c:v>3.5280000000000169E-13</c:v>
                </c:pt>
                <c:pt idx="342">
                  <c:v>3.6960000000000147E-13</c:v>
                </c:pt>
                <c:pt idx="343">
                  <c:v>3.8640000000000162E-13</c:v>
                </c:pt>
                <c:pt idx="344">
                  <c:v>4.0320000000000181E-13</c:v>
                </c:pt>
                <c:pt idx="345">
                  <c:v>4.2000000000000164E-13</c:v>
                </c:pt>
                <c:pt idx="346">
                  <c:v>4.3680000000000148E-13</c:v>
                </c:pt>
                <c:pt idx="347">
                  <c:v>4.5360000000000213E-13</c:v>
                </c:pt>
                <c:pt idx="348">
                  <c:v>5.0400000000000209E-13</c:v>
                </c:pt>
                <c:pt idx="349">
                  <c:v>5.5440000000000226E-13</c:v>
                </c:pt>
                <c:pt idx="350">
                  <c:v>6.0480000000000253E-13</c:v>
                </c:pt>
                <c:pt idx="351">
                  <c:v>6.552000000000027E-13</c:v>
                </c:pt>
                <c:pt idx="352">
                  <c:v>7.0560000000000337E-13</c:v>
                </c:pt>
                <c:pt idx="353">
                  <c:v>7.5600000000000304E-13</c:v>
                </c:pt>
                <c:pt idx="354">
                  <c:v>8.0640000000000381E-13</c:v>
                </c:pt>
                <c:pt idx="355">
                  <c:v>8.5680000000000358E-13</c:v>
                </c:pt>
                <c:pt idx="356">
                  <c:v>9.0720000000000425E-13</c:v>
                </c:pt>
                <c:pt idx="357">
                  <c:v>9.5760000000000472E-13</c:v>
                </c:pt>
                <c:pt idx="358">
                  <c:v>1.008000000000004E-12</c:v>
                </c:pt>
                <c:pt idx="359">
                  <c:v>1.0584000000000045E-12</c:v>
                </c:pt>
                <c:pt idx="360">
                  <c:v>1.1088000000000045E-12</c:v>
                </c:pt>
                <c:pt idx="361">
                  <c:v>1.159200000000005E-12</c:v>
                </c:pt>
                <c:pt idx="362">
                  <c:v>1.2096000000000039E-12</c:v>
                </c:pt>
                <c:pt idx="363">
                  <c:v>1.2600000000000051E-12</c:v>
                </c:pt>
                <c:pt idx="364">
                  <c:v>1.3104000000000058E-12</c:v>
                </c:pt>
                <c:pt idx="365">
                  <c:v>1.3608000000000059E-12</c:v>
                </c:pt>
                <c:pt idx="366">
                  <c:v>1.4112000000000041E-12</c:v>
                </c:pt>
                <c:pt idx="367">
                  <c:v>1.4616000000000052E-12</c:v>
                </c:pt>
                <c:pt idx="368">
                  <c:v>1.5120000000000061E-12</c:v>
                </c:pt>
                <c:pt idx="369">
                  <c:v>1.5624000000000061E-12</c:v>
                </c:pt>
                <c:pt idx="370">
                  <c:v>1.612800000000007E-12</c:v>
                </c:pt>
                <c:pt idx="371">
                  <c:v>1.6632000000000067E-12</c:v>
                </c:pt>
                <c:pt idx="372">
                  <c:v>1.7136000000000055E-12</c:v>
                </c:pt>
                <c:pt idx="373">
                  <c:v>1.7640000000000076E-12</c:v>
                </c:pt>
                <c:pt idx="374">
                  <c:v>1.8144000000000077E-12</c:v>
                </c:pt>
                <c:pt idx="375">
                  <c:v>1.8648000000000072E-12</c:v>
                </c:pt>
                <c:pt idx="376">
                  <c:v>1.9152000000000082E-12</c:v>
                </c:pt>
                <c:pt idx="377">
                  <c:v>1.9656000000000077E-12</c:v>
                </c:pt>
                <c:pt idx="378">
                  <c:v>2.016000000000006E-12</c:v>
                </c:pt>
                <c:pt idx="379">
                  <c:v>2.0664000000000066E-12</c:v>
                </c:pt>
                <c:pt idx="380">
                  <c:v>2.1168000000000065E-12</c:v>
                </c:pt>
                <c:pt idx="381">
                  <c:v>2.1672000000000104E-12</c:v>
                </c:pt>
                <c:pt idx="382">
                  <c:v>2.217600000000009E-12</c:v>
                </c:pt>
                <c:pt idx="383">
                  <c:v>2.2680000000000105E-12</c:v>
                </c:pt>
                <c:pt idx="384">
                  <c:v>2.3184000000000064E-12</c:v>
                </c:pt>
                <c:pt idx="385">
                  <c:v>2.3688000000000078E-12</c:v>
                </c:pt>
                <c:pt idx="386">
                  <c:v>2.4192000000000073E-12</c:v>
                </c:pt>
                <c:pt idx="387">
                  <c:v>2.4696000000000096E-12</c:v>
                </c:pt>
                <c:pt idx="388">
                  <c:v>2.5200000000000103E-12</c:v>
                </c:pt>
                <c:pt idx="389">
                  <c:v>2.5704000000000093E-12</c:v>
                </c:pt>
                <c:pt idx="390">
                  <c:v>2.6208000000000108E-12</c:v>
                </c:pt>
                <c:pt idx="391">
                  <c:v>2.6712000000000091E-12</c:v>
                </c:pt>
                <c:pt idx="392">
                  <c:v>2.7216000000000117E-12</c:v>
                </c:pt>
                <c:pt idx="393">
                  <c:v>2.77200000000001E-12</c:v>
                </c:pt>
                <c:pt idx="394">
                  <c:v>2.8224000000000082E-12</c:v>
                </c:pt>
                <c:pt idx="395">
                  <c:v>2.8728000000000081E-12</c:v>
                </c:pt>
                <c:pt idx="396">
                  <c:v>2.9232000000000124E-12</c:v>
                </c:pt>
                <c:pt idx="397">
                  <c:v>2.9736000000000107E-12</c:v>
                </c:pt>
                <c:pt idx="398">
                  <c:v>3.0240000000000122E-12</c:v>
                </c:pt>
                <c:pt idx="399">
                  <c:v>3.0744000000000108E-12</c:v>
                </c:pt>
                <c:pt idx="400">
                  <c:v>3.1248000000000131E-12</c:v>
                </c:pt>
                <c:pt idx="401">
                  <c:v>3.1752000000000118E-12</c:v>
                </c:pt>
                <c:pt idx="402">
                  <c:v>3.2256000000000132E-12</c:v>
                </c:pt>
                <c:pt idx="403">
                  <c:v>3.2760000000000119E-12</c:v>
                </c:pt>
                <c:pt idx="404">
                  <c:v>3.3264000000000118E-12</c:v>
                </c:pt>
                <c:pt idx="405">
                  <c:v>3.37680000000001E-12</c:v>
                </c:pt>
                <c:pt idx="406">
                  <c:v>3.4272000000000135E-12</c:v>
                </c:pt>
                <c:pt idx="407">
                  <c:v>3.4776000000000134E-12</c:v>
                </c:pt>
                <c:pt idx="408">
                  <c:v>3.528000000000014E-12</c:v>
                </c:pt>
                <c:pt idx="409">
                  <c:v>3.5784000000000131E-12</c:v>
                </c:pt>
                <c:pt idx="410">
                  <c:v>3.6288000000000158E-12</c:v>
                </c:pt>
                <c:pt idx="411">
                  <c:v>3.6792000000000136E-12</c:v>
                </c:pt>
                <c:pt idx="412">
                  <c:v>3.7296000000000143E-12</c:v>
                </c:pt>
                <c:pt idx="413">
                  <c:v>3.7800000000000166E-12</c:v>
                </c:pt>
                <c:pt idx="414">
                  <c:v>3.8304000000000132E-12</c:v>
                </c:pt>
                <c:pt idx="415">
                  <c:v>3.8808000000000155E-12</c:v>
                </c:pt>
                <c:pt idx="416">
                  <c:v>3.9312000000000146E-12</c:v>
                </c:pt>
                <c:pt idx="417">
                  <c:v>3.9816000000000153E-12</c:v>
                </c:pt>
                <c:pt idx="418">
                  <c:v>4.0320000000000159E-12</c:v>
                </c:pt>
                <c:pt idx="419">
                  <c:v>4.082400000000015E-12</c:v>
                </c:pt>
                <c:pt idx="420">
                  <c:v>4.1328000000000132E-12</c:v>
                </c:pt>
                <c:pt idx="421">
                  <c:v>4.183200000000018E-12</c:v>
                </c:pt>
                <c:pt idx="422">
                  <c:v>4.2336000000000227E-12</c:v>
                </c:pt>
                <c:pt idx="423">
                  <c:v>4.2840000000000145E-12</c:v>
                </c:pt>
                <c:pt idx="424">
                  <c:v>4.3344000000000143E-12</c:v>
                </c:pt>
                <c:pt idx="425">
                  <c:v>4.3848000000000126E-12</c:v>
                </c:pt>
                <c:pt idx="426">
                  <c:v>4.4352000000000238E-12</c:v>
                </c:pt>
                <c:pt idx="427">
                  <c:v>4.485600000000022E-12</c:v>
                </c:pt>
                <c:pt idx="428">
                  <c:v>4.5360000000000203E-12</c:v>
                </c:pt>
                <c:pt idx="429">
                  <c:v>4.5864000000000193E-12</c:v>
                </c:pt>
                <c:pt idx="430">
                  <c:v>4.6368000000000176E-12</c:v>
                </c:pt>
                <c:pt idx="431">
                  <c:v>4.6872000000000174E-12</c:v>
                </c:pt>
                <c:pt idx="432">
                  <c:v>4.7376000000000213E-12</c:v>
                </c:pt>
                <c:pt idx="433">
                  <c:v>4.7880000000000196E-12</c:v>
                </c:pt>
                <c:pt idx="434">
                  <c:v>4.8384000000000186E-12</c:v>
                </c:pt>
                <c:pt idx="435">
                  <c:v>4.8888000000000185E-12</c:v>
                </c:pt>
                <c:pt idx="436">
                  <c:v>4.9392000000000273E-12</c:v>
                </c:pt>
                <c:pt idx="437">
                  <c:v>4.9896000000000263E-12</c:v>
                </c:pt>
                <c:pt idx="438">
                  <c:v>5.0400000000000205E-12</c:v>
                </c:pt>
                <c:pt idx="439">
                  <c:v>5.090400000000018E-12</c:v>
                </c:pt>
                <c:pt idx="440">
                  <c:v>5.1408000000000178E-12</c:v>
                </c:pt>
                <c:pt idx="441">
                  <c:v>5.174400000000018E-12</c:v>
                </c:pt>
                <c:pt idx="442">
                  <c:v>5.1912000000000209E-12</c:v>
                </c:pt>
                <c:pt idx="443">
                  <c:v>5.2416000000000265E-12</c:v>
                </c:pt>
                <c:pt idx="444">
                  <c:v>5.2920000000000191E-12</c:v>
                </c:pt>
                <c:pt idx="445">
                  <c:v>5.3424000000000181E-12</c:v>
                </c:pt>
                <c:pt idx="446">
                  <c:v>5.3760000000000215E-12</c:v>
                </c:pt>
                <c:pt idx="447">
                  <c:v>5.392800000000018E-12</c:v>
                </c:pt>
                <c:pt idx="448">
                  <c:v>5.4432000000000292E-12</c:v>
                </c:pt>
                <c:pt idx="449">
                  <c:v>5.4936000000000234E-12</c:v>
                </c:pt>
                <c:pt idx="450">
                  <c:v>5.5776000000000242E-12</c:v>
                </c:pt>
                <c:pt idx="451">
                  <c:v>5.7792000000000318E-12</c:v>
                </c:pt>
                <c:pt idx="452">
                  <c:v>5.9808000000000264E-12</c:v>
                </c:pt>
                <c:pt idx="453">
                  <c:v>6.1824000000000226E-12</c:v>
                </c:pt>
                <c:pt idx="454">
                  <c:v>6.3840000000000229E-12</c:v>
                </c:pt>
                <c:pt idx="455">
                  <c:v>6.5856000000000272E-12</c:v>
                </c:pt>
                <c:pt idx="456">
                  <c:v>6.7872000000000307E-12</c:v>
                </c:pt>
                <c:pt idx="457">
                  <c:v>6.9888000000000318E-12</c:v>
                </c:pt>
                <c:pt idx="458">
                  <c:v>7.1904000000000264E-12</c:v>
                </c:pt>
                <c:pt idx="459">
                  <c:v>7.3920000000000267E-12</c:v>
                </c:pt>
                <c:pt idx="460">
                  <c:v>7.5936000000000326E-12</c:v>
                </c:pt>
                <c:pt idx="461">
                  <c:v>7.7952000000000337E-12</c:v>
                </c:pt>
                <c:pt idx="462">
                  <c:v>7.9968000000000347E-12</c:v>
                </c:pt>
                <c:pt idx="463">
                  <c:v>8.1984000000000278E-12</c:v>
                </c:pt>
                <c:pt idx="464">
                  <c:v>8.4000000000000369E-12</c:v>
                </c:pt>
                <c:pt idx="465">
                  <c:v>8.6016000000000331E-12</c:v>
                </c:pt>
                <c:pt idx="466">
                  <c:v>8.8032000000000375E-12</c:v>
                </c:pt>
                <c:pt idx="467">
                  <c:v>9.0048000000000337E-12</c:v>
                </c:pt>
                <c:pt idx="468">
                  <c:v>9.206400000000038E-12</c:v>
                </c:pt>
                <c:pt idx="469">
                  <c:v>9.4080000000000342E-12</c:v>
                </c:pt>
                <c:pt idx="470">
                  <c:v>9.6096000000000385E-12</c:v>
                </c:pt>
                <c:pt idx="471">
                  <c:v>9.811200000000038E-12</c:v>
                </c:pt>
                <c:pt idx="472">
                  <c:v>1.0013000000000029E-11</c:v>
                </c:pt>
                <c:pt idx="473">
                  <c:v>1.0214000000000032E-11</c:v>
                </c:pt>
                <c:pt idx="474">
                  <c:v>1.041600000000003E-11</c:v>
                </c:pt>
                <c:pt idx="475">
                  <c:v>1.0618000000000034E-11</c:v>
                </c:pt>
                <c:pt idx="476">
                  <c:v>1.0819000000000035E-11</c:v>
                </c:pt>
                <c:pt idx="477">
                  <c:v>1.1021000000000052E-11</c:v>
                </c:pt>
                <c:pt idx="478">
                  <c:v>1.1222000000000047E-11</c:v>
                </c:pt>
                <c:pt idx="479">
                  <c:v>1.142400000000005E-11</c:v>
                </c:pt>
                <c:pt idx="480">
                  <c:v>1.1626000000000048E-11</c:v>
                </c:pt>
                <c:pt idx="481">
                  <c:v>1.182700000000005E-11</c:v>
                </c:pt>
                <c:pt idx="482">
                  <c:v>1.2029000000000034E-11</c:v>
                </c:pt>
                <c:pt idx="483">
                  <c:v>1.2230000000000037E-11</c:v>
                </c:pt>
                <c:pt idx="484">
                  <c:v>1.2432000000000039E-11</c:v>
                </c:pt>
                <c:pt idx="485">
                  <c:v>1.2634000000000042E-11</c:v>
                </c:pt>
                <c:pt idx="486">
                  <c:v>1.2835000000000041E-11</c:v>
                </c:pt>
                <c:pt idx="487">
                  <c:v>1.3037000000000038E-11</c:v>
                </c:pt>
                <c:pt idx="488">
                  <c:v>1.3238000000000042E-11</c:v>
                </c:pt>
                <c:pt idx="489">
                  <c:v>1.3440000000000051E-11</c:v>
                </c:pt>
                <c:pt idx="490">
                  <c:v>1.3642000000000055E-11</c:v>
                </c:pt>
                <c:pt idx="491">
                  <c:v>1.3843000000000059E-11</c:v>
                </c:pt>
                <c:pt idx="492">
                  <c:v>1.4045000000000045E-11</c:v>
                </c:pt>
                <c:pt idx="493">
                  <c:v>1.4246000000000046E-11</c:v>
                </c:pt>
                <c:pt idx="494">
                  <c:v>1.444800000000005E-11</c:v>
                </c:pt>
              </c:numCache>
            </c:numRef>
          </c:xVal>
          <c:yVal>
            <c:numRef>
              <c:f>Feuil1!$J$2:$J$496</c:f>
              <c:numCache>
                <c:formatCode>0.00E+00</c:formatCode>
                <c:ptCount val="495"/>
                <c:pt idx="0">
                  <c:v>4.6688000000000067E-8</c:v>
                </c:pt>
                <c:pt idx="1">
                  <c:v>3.7756000000000083E-8</c:v>
                </c:pt>
                <c:pt idx="2">
                  <c:v>3.0439000000000085E-8</c:v>
                </c:pt>
                <c:pt idx="3">
                  <c:v>3.9377000000000108E-8</c:v>
                </c:pt>
                <c:pt idx="4">
                  <c:v>4.5408000000000124E-8</c:v>
                </c:pt>
                <c:pt idx="5">
                  <c:v>3.4382000000000076E-8</c:v>
                </c:pt>
                <c:pt idx="6">
                  <c:v>4.1191000000000087E-8</c:v>
                </c:pt>
                <c:pt idx="7">
                  <c:v>3.5164000000000076E-8</c:v>
                </c:pt>
                <c:pt idx="8">
                  <c:v>1.9256000000000053E-8</c:v>
                </c:pt>
                <c:pt idx="9">
                  <c:v>3.6332000000000103E-8</c:v>
                </c:pt>
                <c:pt idx="10">
                  <c:v>3.9916000000000078E-8</c:v>
                </c:pt>
                <c:pt idx="11">
                  <c:v>4.7966000000000153E-8</c:v>
                </c:pt>
                <c:pt idx="12">
                  <c:v>6.2408000000000158E-8</c:v>
                </c:pt>
                <c:pt idx="13">
                  <c:v>3.1845000000000104E-8</c:v>
                </c:pt>
                <c:pt idx="14">
                  <c:v>3.2047000000000108E-8</c:v>
                </c:pt>
                <c:pt idx="15">
                  <c:v>3.5755000000000084E-8</c:v>
                </c:pt>
                <c:pt idx="16">
                  <c:v>3.5399000000000078E-8</c:v>
                </c:pt>
                <c:pt idx="17">
                  <c:v>5.596200000000018E-8</c:v>
                </c:pt>
                <c:pt idx="18">
                  <c:v>5.6019000000000126E-8</c:v>
                </c:pt>
                <c:pt idx="19">
                  <c:v>3.1005000000000085E-8</c:v>
                </c:pt>
                <c:pt idx="20">
                  <c:v>3.9917000000000085E-8</c:v>
                </c:pt>
                <c:pt idx="21">
                  <c:v>4.6589000000000067E-8</c:v>
                </c:pt>
                <c:pt idx="22">
                  <c:v>3.4674000000000122E-8</c:v>
                </c:pt>
                <c:pt idx="23">
                  <c:v>2.7341000000000079E-8</c:v>
                </c:pt>
                <c:pt idx="24">
                  <c:v>5.2222000000000135E-8</c:v>
                </c:pt>
                <c:pt idx="25">
                  <c:v>2.9894000000000076E-8</c:v>
                </c:pt>
                <c:pt idx="26">
                  <c:v>3.9050000000000088E-8</c:v>
                </c:pt>
                <c:pt idx="27">
                  <c:v>4.3692000000000118E-8</c:v>
                </c:pt>
                <c:pt idx="28">
                  <c:v>3.0171000000000079E-8</c:v>
                </c:pt>
                <c:pt idx="29">
                  <c:v>5.4210000000000153E-8</c:v>
                </c:pt>
                <c:pt idx="30">
                  <c:v>4.2197000000000136E-8</c:v>
                </c:pt>
                <c:pt idx="31">
                  <c:v>4.2795000000000146E-8</c:v>
                </c:pt>
                <c:pt idx="32">
                  <c:v>3.7208000000000117E-8</c:v>
                </c:pt>
                <c:pt idx="33">
                  <c:v>3.5663000000000092E-8</c:v>
                </c:pt>
                <c:pt idx="34">
                  <c:v>3.4016000000000071E-8</c:v>
                </c:pt>
                <c:pt idx="35">
                  <c:v>4.0535000000000085E-8</c:v>
                </c:pt>
                <c:pt idx="36">
                  <c:v>2.3052000000000053E-8</c:v>
                </c:pt>
                <c:pt idx="37">
                  <c:v>3.9942000000000094E-8</c:v>
                </c:pt>
                <c:pt idx="38">
                  <c:v>3.3960000000000074E-8</c:v>
                </c:pt>
                <c:pt idx="39">
                  <c:v>5.2581000000000125E-8</c:v>
                </c:pt>
                <c:pt idx="40">
                  <c:v>3.1973000000000104E-8</c:v>
                </c:pt>
                <c:pt idx="41">
                  <c:v>3.5677000000000122E-8</c:v>
                </c:pt>
                <c:pt idx="42">
                  <c:v>3.248900000000012E-8</c:v>
                </c:pt>
                <c:pt idx="43">
                  <c:v>4.0075000000000073E-8</c:v>
                </c:pt>
                <c:pt idx="44">
                  <c:v>4.2561000000000106E-8</c:v>
                </c:pt>
                <c:pt idx="45">
                  <c:v>3.8499000000000086E-8</c:v>
                </c:pt>
                <c:pt idx="46">
                  <c:v>3.6724000000000078E-8</c:v>
                </c:pt>
                <c:pt idx="47">
                  <c:v>3.7314000000000079E-8</c:v>
                </c:pt>
                <c:pt idx="48">
                  <c:v>3.766300000000011E-8</c:v>
                </c:pt>
                <c:pt idx="49">
                  <c:v>2.795700000000008E-8</c:v>
                </c:pt>
                <c:pt idx="50">
                  <c:v>3.2788000000000088E-8</c:v>
                </c:pt>
                <c:pt idx="51">
                  <c:v>1.6950000000000056E-8</c:v>
                </c:pt>
                <c:pt idx="52">
                  <c:v>3.4926000000000071E-8</c:v>
                </c:pt>
                <c:pt idx="53">
                  <c:v>4.2057000000000116E-8</c:v>
                </c:pt>
                <c:pt idx="54">
                  <c:v>1.6394000000000039E-7</c:v>
                </c:pt>
                <c:pt idx="55">
                  <c:v>1.4573000000000023E-7</c:v>
                </c:pt>
                <c:pt idx="56">
                  <c:v>3.3343000000000082E-8</c:v>
                </c:pt>
                <c:pt idx="57">
                  <c:v>3.5946000000000082E-8</c:v>
                </c:pt>
                <c:pt idx="58">
                  <c:v>2.8945000000000062E-8</c:v>
                </c:pt>
                <c:pt idx="59">
                  <c:v>3.2004000000000079E-8</c:v>
                </c:pt>
                <c:pt idx="60">
                  <c:v>4.2686000000000122E-8</c:v>
                </c:pt>
                <c:pt idx="61">
                  <c:v>3.8673000000000104E-8</c:v>
                </c:pt>
                <c:pt idx="62">
                  <c:v>1.2909000000000056E-13</c:v>
                </c:pt>
                <c:pt idx="63">
                  <c:v>2.6730000000000114E-13</c:v>
                </c:pt>
                <c:pt idx="64">
                  <c:v>1.2909000000000056E-13</c:v>
                </c:pt>
                <c:pt idx="65">
                  <c:v>1.2909000000000056E-13</c:v>
                </c:pt>
                <c:pt idx="66">
                  <c:v>1.2950000000000058E-13</c:v>
                </c:pt>
                <c:pt idx="67">
                  <c:v>2.7963000000000082E-9</c:v>
                </c:pt>
                <c:pt idx="68">
                  <c:v>3.6507000000000106E-9</c:v>
                </c:pt>
                <c:pt idx="69">
                  <c:v>4.0543000000000099E-9</c:v>
                </c:pt>
                <c:pt idx="70">
                  <c:v>4.249700000000016E-9</c:v>
                </c:pt>
                <c:pt idx="71">
                  <c:v>2.3754000000000029E-8</c:v>
                </c:pt>
                <c:pt idx="72">
                  <c:v>2.7366000000000058E-8</c:v>
                </c:pt>
                <c:pt idx="73">
                  <c:v>2.3237000000000074E-8</c:v>
                </c:pt>
                <c:pt idx="74">
                  <c:v>3.1266000000000076E-8</c:v>
                </c:pt>
                <c:pt idx="75">
                  <c:v>4.122200000000005E-8</c:v>
                </c:pt>
                <c:pt idx="76">
                  <c:v>3.5882000000000122E-8</c:v>
                </c:pt>
                <c:pt idx="77">
                  <c:v>2.3532000000000048E-8</c:v>
                </c:pt>
                <c:pt idx="78">
                  <c:v>3.9871000000000126E-8</c:v>
                </c:pt>
                <c:pt idx="79">
                  <c:v>3.2334000000000083E-8</c:v>
                </c:pt>
                <c:pt idx="80">
                  <c:v>6.6876000000000155E-8</c:v>
                </c:pt>
                <c:pt idx="81">
                  <c:v>3.0606000000000082E-8</c:v>
                </c:pt>
                <c:pt idx="82">
                  <c:v>4.7520000000000117E-8</c:v>
                </c:pt>
                <c:pt idx="83">
                  <c:v>6.8167000000000176E-8</c:v>
                </c:pt>
                <c:pt idx="84">
                  <c:v>2.4825000000000052E-8</c:v>
                </c:pt>
                <c:pt idx="85">
                  <c:v>1.7376000000000039E-8</c:v>
                </c:pt>
                <c:pt idx="86">
                  <c:v>2.9805000000000087E-8</c:v>
                </c:pt>
                <c:pt idx="87">
                  <c:v>1.5657000000000032E-7</c:v>
                </c:pt>
                <c:pt idx="88">
                  <c:v>5.853400000000009E-6</c:v>
                </c:pt>
                <c:pt idx="89">
                  <c:v>2.0924000000000026E-6</c:v>
                </c:pt>
                <c:pt idx="90">
                  <c:v>4.4127000000000109E-7</c:v>
                </c:pt>
                <c:pt idx="91">
                  <c:v>8.737000000000014E-8</c:v>
                </c:pt>
                <c:pt idx="92">
                  <c:v>1.1918000000000026E-7</c:v>
                </c:pt>
                <c:pt idx="93">
                  <c:v>8.9503000000000295E-8</c:v>
                </c:pt>
                <c:pt idx="94">
                  <c:v>6.7694000000000169E-8</c:v>
                </c:pt>
                <c:pt idx="95">
                  <c:v>6.3941000000000122E-8</c:v>
                </c:pt>
                <c:pt idx="96">
                  <c:v>4.7033000000000147E-8</c:v>
                </c:pt>
                <c:pt idx="97">
                  <c:v>4.1679000000000012E-8</c:v>
                </c:pt>
                <c:pt idx="98">
                  <c:v>4.5040000000000098E-8</c:v>
                </c:pt>
                <c:pt idx="99">
                  <c:v>3.5746000000000087E-8</c:v>
                </c:pt>
                <c:pt idx="100">
                  <c:v>5.1664000000000104E-8</c:v>
                </c:pt>
                <c:pt idx="101">
                  <c:v>2.7065000000000084E-8</c:v>
                </c:pt>
                <c:pt idx="102">
                  <c:v>1.6429000000000073E-13</c:v>
                </c:pt>
                <c:pt idx="103">
                  <c:v>2.8592000000000092E-13</c:v>
                </c:pt>
                <c:pt idx="104">
                  <c:v>3.4993000000000142E-13</c:v>
                </c:pt>
                <c:pt idx="105">
                  <c:v>1.5984000000000074E-13</c:v>
                </c:pt>
                <c:pt idx="106">
                  <c:v>1.2931000000000056E-13</c:v>
                </c:pt>
                <c:pt idx="107">
                  <c:v>1.2909000000000056E-13</c:v>
                </c:pt>
                <c:pt idx="108">
                  <c:v>6.8316000000000259E-9</c:v>
                </c:pt>
                <c:pt idx="109">
                  <c:v>5.762300000000016E-9</c:v>
                </c:pt>
                <c:pt idx="110">
                  <c:v>6.2017000000000225E-9</c:v>
                </c:pt>
                <c:pt idx="111">
                  <c:v>6.2759000000000188E-9</c:v>
                </c:pt>
                <c:pt idx="112">
                  <c:v>3.84590000000001E-8</c:v>
                </c:pt>
                <c:pt idx="113">
                  <c:v>4.1148000000000032E-8</c:v>
                </c:pt>
                <c:pt idx="114">
                  <c:v>5.8754000000000143E-8</c:v>
                </c:pt>
                <c:pt idx="115">
                  <c:v>4.9073000000000151E-8</c:v>
                </c:pt>
                <c:pt idx="116">
                  <c:v>7.1863000000000225E-8</c:v>
                </c:pt>
                <c:pt idx="117">
                  <c:v>5.1571000000000065E-8</c:v>
                </c:pt>
                <c:pt idx="118">
                  <c:v>3.8998000000000076E-8</c:v>
                </c:pt>
                <c:pt idx="119">
                  <c:v>1.2909000000000056E-13</c:v>
                </c:pt>
                <c:pt idx="120">
                  <c:v>1.2925000000000059E-13</c:v>
                </c:pt>
                <c:pt idx="121">
                  <c:v>3.9605000000000183E-13</c:v>
                </c:pt>
                <c:pt idx="122">
                  <c:v>2.0419000000000095E-13</c:v>
                </c:pt>
                <c:pt idx="123">
                  <c:v>2.7609000000000135E-13</c:v>
                </c:pt>
                <c:pt idx="124">
                  <c:v>4.4157000000000213E-13</c:v>
                </c:pt>
                <c:pt idx="125">
                  <c:v>4.2325000000000181E-13</c:v>
                </c:pt>
                <c:pt idx="126">
                  <c:v>4.9851000000000127E-8</c:v>
                </c:pt>
                <c:pt idx="127">
                  <c:v>2.0723000000000046E-8</c:v>
                </c:pt>
                <c:pt idx="128">
                  <c:v>3.3998000000000071E-8</c:v>
                </c:pt>
                <c:pt idx="129">
                  <c:v>4.2391000000000151E-8</c:v>
                </c:pt>
                <c:pt idx="130">
                  <c:v>6.3034000000000166E-8</c:v>
                </c:pt>
                <c:pt idx="131">
                  <c:v>3.0107000000000072E-8</c:v>
                </c:pt>
                <c:pt idx="132">
                  <c:v>6.9829000000000168E-8</c:v>
                </c:pt>
                <c:pt idx="133">
                  <c:v>4.8393000000000154E-8</c:v>
                </c:pt>
                <c:pt idx="134">
                  <c:v>4.9859000000000136E-8</c:v>
                </c:pt>
                <c:pt idx="135">
                  <c:v>6.1765000000000156E-8</c:v>
                </c:pt>
                <c:pt idx="136">
                  <c:v>7.0028000000000156E-8</c:v>
                </c:pt>
                <c:pt idx="137">
                  <c:v>7.0923000000000178E-8</c:v>
                </c:pt>
                <c:pt idx="138">
                  <c:v>3.5619000000000102E-8</c:v>
                </c:pt>
                <c:pt idx="139">
                  <c:v>4.0429000000000064E-8</c:v>
                </c:pt>
                <c:pt idx="140">
                  <c:v>7.1300000000000169E-8</c:v>
                </c:pt>
                <c:pt idx="141">
                  <c:v>5.0739000000000141E-8</c:v>
                </c:pt>
                <c:pt idx="142">
                  <c:v>4.9396000000000193E-8</c:v>
                </c:pt>
                <c:pt idx="143">
                  <c:v>6.0631000000000141E-8</c:v>
                </c:pt>
                <c:pt idx="144">
                  <c:v>3.6330000000000108E-8</c:v>
                </c:pt>
                <c:pt idx="145">
                  <c:v>7.356000000000019E-8</c:v>
                </c:pt>
                <c:pt idx="146">
                  <c:v>2.1561000000000043E-7</c:v>
                </c:pt>
                <c:pt idx="147">
                  <c:v>7.9320000000000236E-8</c:v>
                </c:pt>
                <c:pt idx="148">
                  <c:v>7.9566000000000237E-8</c:v>
                </c:pt>
                <c:pt idx="149">
                  <c:v>5.3992000000000144E-8</c:v>
                </c:pt>
                <c:pt idx="150">
                  <c:v>4.3988000000000102E-8</c:v>
                </c:pt>
                <c:pt idx="151">
                  <c:v>4.3165000000000096E-8</c:v>
                </c:pt>
                <c:pt idx="152">
                  <c:v>4.446200000000017E-8</c:v>
                </c:pt>
                <c:pt idx="153">
                  <c:v>3.9731000000000119E-8</c:v>
                </c:pt>
                <c:pt idx="154">
                  <c:v>5.1202000000000097E-8</c:v>
                </c:pt>
                <c:pt idx="155">
                  <c:v>5.1615000000000102E-8</c:v>
                </c:pt>
                <c:pt idx="156">
                  <c:v>3.8468000000000077E-8</c:v>
                </c:pt>
                <c:pt idx="157">
                  <c:v>3.4730000000000087E-8</c:v>
                </c:pt>
                <c:pt idx="158">
                  <c:v>3.5132000000000079E-8</c:v>
                </c:pt>
                <c:pt idx="159">
                  <c:v>4.7559000000000115E-8</c:v>
                </c:pt>
                <c:pt idx="160">
                  <c:v>6.3463000000000176E-8</c:v>
                </c:pt>
                <c:pt idx="161">
                  <c:v>3.6313000000000088E-8</c:v>
                </c:pt>
                <c:pt idx="162">
                  <c:v>4.1764000000000115E-8</c:v>
                </c:pt>
                <c:pt idx="163">
                  <c:v>6.2015000000000175E-8</c:v>
                </c:pt>
                <c:pt idx="164">
                  <c:v>2.3869000000000056E-8</c:v>
                </c:pt>
                <c:pt idx="165">
                  <c:v>3.0080000000000081E-8</c:v>
                </c:pt>
                <c:pt idx="166">
                  <c:v>5.4157000000000152E-8</c:v>
                </c:pt>
                <c:pt idx="167">
                  <c:v>6.7930000000000159E-8</c:v>
                </c:pt>
                <c:pt idx="168">
                  <c:v>3.5645000000000105E-8</c:v>
                </c:pt>
                <c:pt idx="169">
                  <c:v>6.1944000000000134E-8</c:v>
                </c:pt>
                <c:pt idx="170">
                  <c:v>4.2901000000000107E-8</c:v>
                </c:pt>
                <c:pt idx="171">
                  <c:v>3.3792000000000075E-8</c:v>
                </c:pt>
                <c:pt idx="172">
                  <c:v>8.1171000000000178E-8</c:v>
                </c:pt>
                <c:pt idx="173">
                  <c:v>5.9561000000000152E-8</c:v>
                </c:pt>
                <c:pt idx="174">
                  <c:v>4.6812000000000142E-8</c:v>
                </c:pt>
                <c:pt idx="175">
                  <c:v>1.4965000000000031E-7</c:v>
                </c:pt>
                <c:pt idx="176">
                  <c:v>3.7933000000000105E-7</c:v>
                </c:pt>
                <c:pt idx="177">
                  <c:v>3.0464000000000064E-7</c:v>
                </c:pt>
                <c:pt idx="178">
                  <c:v>5.4301000000000137E-7</c:v>
                </c:pt>
                <c:pt idx="179">
                  <c:v>6.9115000000000174E-7</c:v>
                </c:pt>
                <c:pt idx="180">
                  <c:v>1.0939000000000021E-7</c:v>
                </c:pt>
                <c:pt idx="181">
                  <c:v>1.4933000000000029E-7</c:v>
                </c:pt>
                <c:pt idx="182">
                  <c:v>1.1089000000000029E-7</c:v>
                </c:pt>
                <c:pt idx="183">
                  <c:v>9.1454000000000271E-8</c:v>
                </c:pt>
                <c:pt idx="184">
                  <c:v>1.5663000000000042E-7</c:v>
                </c:pt>
                <c:pt idx="185">
                  <c:v>2.0783000000000048E-7</c:v>
                </c:pt>
                <c:pt idx="186">
                  <c:v>1.9574000000000051E-7</c:v>
                </c:pt>
                <c:pt idx="187">
                  <c:v>1.0088000000000021E-7</c:v>
                </c:pt>
                <c:pt idx="188">
                  <c:v>1.1823000000000035E-7</c:v>
                </c:pt>
                <c:pt idx="189">
                  <c:v>2.0026000000000031E-7</c:v>
                </c:pt>
                <c:pt idx="190">
                  <c:v>1.8982000000000049E-7</c:v>
                </c:pt>
                <c:pt idx="191">
                  <c:v>5.9906000000000179E-8</c:v>
                </c:pt>
                <c:pt idx="192">
                  <c:v>1.6824000000000051E-7</c:v>
                </c:pt>
                <c:pt idx="193">
                  <c:v>2.1417000000000055E-7</c:v>
                </c:pt>
                <c:pt idx="194">
                  <c:v>5.615000000000011E-7</c:v>
                </c:pt>
                <c:pt idx="195">
                  <c:v>1.3949000000000032E-6</c:v>
                </c:pt>
                <c:pt idx="196">
                  <c:v>1.6870000000000035E-6</c:v>
                </c:pt>
                <c:pt idx="197">
                  <c:v>1.7224000000000018E-4</c:v>
                </c:pt>
                <c:pt idx="198">
                  <c:v>1.1439000000000013E-3</c:v>
                </c:pt>
                <c:pt idx="199">
                  <c:v>1.3814000000000019E-4</c:v>
                </c:pt>
                <c:pt idx="200">
                  <c:v>4.346200000000011E-6</c:v>
                </c:pt>
                <c:pt idx="201">
                  <c:v>1.5759000000000024E-6</c:v>
                </c:pt>
                <c:pt idx="202">
                  <c:v>7.8001000000000149E-7</c:v>
                </c:pt>
                <c:pt idx="203">
                  <c:v>1.1571000000000018E-6</c:v>
                </c:pt>
                <c:pt idx="204">
                  <c:v>4.1830000000000047E-6</c:v>
                </c:pt>
                <c:pt idx="205">
                  <c:v>3.9523000000000062E-6</c:v>
                </c:pt>
                <c:pt idx="206">
                  <c:v>4.0549000000000033E-6</c:v>
                </c:pt>
                <c:pt idx="207">
                  <c:v>2.8313000000000037E-6</c:v>
                </c:pt>
                <c:pt idx="208">
                  <c:v>4.4178000000000062E-6</c:v>
                </c:pt>
                <c:pt idx="209">
                  <c:v>1.8104000000000039E-6</c:v>
                </c:pt>
                <c:pt idx="210">
                  <c:v>1.592000000000004E-6</c:v>
                </c:pt>
                <c:pt idx="211">
                  <c:v>1.4879000000000021E-6</c:v>
                </c:pt>
                <c:pt idx="212">
                  <c:v>9.5116000000000207E-7</c:v>
                </c:pt>
                <c:pt idx="213">
                  <c:v>1.185400000000002E-6</c:v>
                </c:pt>
                <c:pt idx="214">
                  <c:v>1.1248000000000023E-6</c:v>
                </c:pt>
                <c:pt idx="215">
                  <c:v>4.329700000000007E-6</c:v>
                </c:pt>
                <c:pt idx="216">
                  <c:v>3.6529000000000057E-6</c:v>
                </c:pt>
                <c:pt idx="217">
                  <c:v>1.2406000000000013E-5</c:v>
                </c:pt>
                <c:pt idx="218">
                  <c:v>9.0743000000000124E-6</c:v>
                </c:pt>
                <c:pt idx="219">
                  <c:v>1.0210999999999999E-5</c:v>
                </c:pt>
                <c:pt idx="220">
                  <c:v>3.9341000000000078E-6</c:v>
                </c:pt>
                <c:pt idx="221">
                  <c:v>3.173300000000007E-5</c:v>
                </c:pt>
                <c:pt idx="222">
                  <c:v>1.8313000000000026E-5</c:v>
                </c:pt>
                <c:pt idx="223">
                  <c:v>5.7816000000000153E-5</c:v>
                </c:pt>
                <c:pt idx="224">
                  <c:v>6.4555000000000089E-5</c:v>
                </c:pt>
                <c:pt idx="225">
                  <c:v>1.0972999999999999E-4</c:v>
                </c:pt>
                <c:pt idx="226">
                  <c:v>1.5017000000000001E-4</c:v>
                </c:pt>
                <c:pt idx="227">
                  <c:v>3.2538000000000049E-4</c:v>
                </c:pt>
                <c:pt idx="228">
                  <c:v>3.9323000000000016E-4</c:v>
                </c:pt>
                <c:pt idx="229">
                  <c:v>5.8411000000000064E-4</c:v>
                </c:pt>
                <c:pt idx="230">
                  <c:v>8.0473000000000003E-4</c:v>
                </c:pt>
                <c:pt idx="231">
                  <c:v>1.4561999999999999E-3</c:v>
                </c:pt>
                <c:pt idx="232">
                  <c:v>1.6715000000000013E-3</c:v>
                </c:pt>
                <c:pt idx="233">
                  <c:v>2.6068000000000011E-3</c:v>
                </c:pt>
                <c:pt idx="234">
                  <c:v>1.7038000000000001E-3</c:v>
                </c:pt>
                <c:pt idx="235">
                  <c:v>2.2504000000000027E-3</c:v>
                </c:pt>
                <c:pt idx="236">
                  <c:v>2.0662000000000002E-3</c:v>
                </c:pt>
                <c:pt idx="237">
                  <c:v>2.2372000000000026E-3</c:v>
                </c:pt>
                <c:pt idx="238">
                  <c:v>2.7844000000000046E-3</c:v>
                </c:pt>
                <c:pt idx="239">
                  <c:v>3.0259000000000032E-3</c:v>
                </c:pt>
                <c:pt idx="240">
                  <c:v>3.9494999999999999E-3</c:v>
                </c:pt>
                <c:pt idx="241">
                  <c:v>3.8926999999999998E-3</c:v>
                </c:pt>
                <c:pt idx="242">
                  <c:v>3.2408000000000046E-3</c:v>
                </c:pt>
                <c:pt idx="243">
                  <c:v>2.8980999999999998E-3</c:v>
                </c:pt>
                <c:pt idx="244">
                  <c:v>3.5398000000000001E-3</c:v>
                </c:pt>
                <c:pt idx="245">
                  <c:v>4.4243000000000034E-3</c:v>
                </c:pt>
                <c:pt idx="246">
                  <c:v>5.6184E-3</c:v>
                </c:pt>
                <c:pt idx="247">
                  <c:v>5.1863000000000065E-3</c:v>
                </c:pt>
                <c:pt idx="248">
                  <c:v>4.7505000000000004E-3</c:v>
                </c:pt>
                <c:pt idx="249">
                  <c:v>4.2265000000000002E-3</c:v>
                </c:pt>
                <c:pt idx="250">
                  <c:v>3.7825000000000037E-3</c:v>
                </c:pt>
                <c:pt idx="251">
                  <c:v>3.4118999999999998E-3</c:v>
                </c:pt>
                <c:pt idx="252">
                  <c:v>2.1813000000000032E-3</c:v>
                </c:pt>
                <c:pt idx="253">
                  <c:v>1.5382000000000013E-3</c:v>
                </c:pt>
                <c:pt idx="254">
                  <c:v>7.3158000000000023E-4</c:v>
                </c:pt>
                <c:pt idx="255">
                  <c:v>4.0057000000000054E-4</c:v>
                </c:pt>
                <c:pt idx="256">
                  <c:v>3.7412000000000052E-4</c:v>
                </c:pt>
                <c:pt idx="257">
                  <c:v>5.4320000000000084E-4</c:v>
                </c:pt>
                <c:pt idx="258">
                  <c:v>4.3600000000000003E-4</c:v>
                </c:pt>
                <c:pt idx="259">
                  <c:v>2.4789000000000012E-4</c:v>
                </c:pt>
                <c:pt idx="260">
                  <c:v>2.2266000000000012E-4</c:v>
                </c:pt>
                <c:pt idx="261">
                  <c:v>2.3378000000000006E-4</c:v>
                </c:pt>
                <c:pt idx="262">
                  <c:v>2.8854000000000011E-4</c:v>
                </c:pt>
                <c:pt idx="263">
                  <c:v>4.4154000000000063E-4</c:v>
                </c:pt>
                <c:pt idx="264">
                  <c:v>5.8470000000000039E-4</c:v>
                </c:pt>
                <c:pt idx="265">
                  <c:v>6.1246E-4</c:v>
                </c:pt>
                <c:pt idx="266">
                  <c:v>5.5766000000000116E-4</c:v>
                </c:pt>
                <c:pt idx="267">
                  <c:v>5.3647000000000026E-4</c:v>
                </c:pt>
                <c:pt idx="268">
                  <c:v>6.0641000000000004E-4</c:v>
                </c:pt>
                <c:pt idx="269">
                  <c:v>4.1991000000000012E-4</c:v>
                </c:pt>
                <c:pt idx="270">
                  <c:v>3.2932000000000057E-4</c:v>
                </c:pt>
                <c:pt idx="271">
                  <c:v>2.5856000000000034E-4</c:v>
                </c:pt>
                <c:pt idx="272">
                  <c:v>1.5370000000000016E-4</c:v>
                </c:pt>
                <c:pt idx="273">
                  <c:v>3.2844000000000064E-4</c:v>
                </c:pt>
                <c:pt idx="274">
                  <c:v>4.3294000000000004E-4</c:v>
                </c:pt>
                <c:pt idx="275">
                  <c:v>6.35660000000001E-4</c:v>
                </c:pt>
                <c:pt idx="276">
                  <c:v>6.0050000000000034E-4</c:v>
                </c:pt>
                <c:pt idx="277">
                  <c:v>4.6084000000000023E-4</c:v>
                </c:pt>
                <c:pt idx="278">
                  <c:v>3.1503000000000049E-4</c:v>
                </c:pt>
                <c:pt idx="279">
                  <c:v>1.4280000000000019E-4</c:v>
                </c:pt>
                <c:pt idx="280">
                  <c:v>1.0323999999999999E-4</c:v>
                </c:pt>
                <c:pt idx="281">
                  <c:v>2.4214000000000006E-4</c:v>
                </c:pt>
                <c:pt idx="282">
                  <c:v>3.7465000000000068E-4</c:v>
                </c:pt>
                <c:pt idx="283">
                  <c:v>3.3782000000000001E-4</c:v>
                </c:pt>
                <c:pt idx="284">
                  <c:v>5.0963000000000082E-4</c:v>
                </c:pt>
                <c:pt idx="285">
                  <c:v>3.3154000000000001E-4</c:v>
                </c:pt>
                <c:pt idx="286">
                  <c:v>1.6006000000000025E-4</c:v>
                </c:pt>
                <c:pt idx="287">
                  <c:v>2.0043000000000033E-4</c:v>
                </c:pt>
                <c:pt idx="288">
                  <c:v>1.8107000000000022E-4</c:v>
                </c:pt>
                <c:pt idx="289">
                  <c:v>1.0219000000000001E-4</c:v>
                </c:pt>
                <c:pt idx="290">
                  <c:v>7.7296000000000163E-5</c:v>
                </c:pt>
                <c:pt idx="291">
                  <c:v>1.4262000000000001E-4</c:v>
                </c:pt>
                <c:pt idx="292">
                  <c:v>9.1703000000000067E-5</c:v>
                </c:pt>
                <c:pt idx="293">
                  <c:v>1.0344000000000013E-4</c:v>
                </c:pt>
                <c:pt idx="294">
                  <c:v>1.5355999999999999E-4</c:v>
                </c:pt>
                <c:pt idx="295">
                  <c:v>2.8141000000000011E-4</c:v>
                </c:pt>
                <c:pt idx="296">
                  <c:v>3.2290000000000048E-4</c:v>
                </c:pt>
                <c:pt idx="297">
                  <c:v>4.4832000000000118E-4</c:v>
                </c:pt>
                <c:pt idx="298">
                  <c:v>4.9455000000000061E-4</c:v>
                </c:pt>
                <c:pt idx="299">
                  <c:v>7.4536000000000133E-4</c:v>
                </c:pt>
                <c:pt idx="300">
                  <c:v>1.6330000000000019E-3</c:v>
                </c:pt>
                <c:pt idx="301">
                  <c:v>1.9698000000000025E-3</c:v>
                </c:pt>
                <c:pt idx="302">
                  <c:v>2.8208999999999999E-3</c:v>
                </c:pt>
                <c:pt idx="303">
                  <c:v>3.2426000000000026E-3</c:v>
                </c:pt>
                <c:pt idx="304">
                  <c:v>3.3380000000000011E-3</c:v>
                </c:pt>
                <c:pt idx="305">
                  <c:v>2.2780000000000027E-3</c:v>
                </c:pt>
                <c:pt idx="306">
                  <c:v>1.4701000000000013E-3</c:v>
                </c:pt>
                <c:pt idx="307">
                  <c:v>1.8974000000000013E-3</c:v>
                </c:pt>
                <c:pt idx="308">
                  <c:v>3.5818000000000026E-3</c:v>
                </c:pt>
                <c:pt idx="309">
                  <c:v>4.8866000000000074E-3</c:v>
                </c:pt>
                <c:pt idx="310">
                  <c:v>6.5271000000000001E-3</c:v>
                </c:pt>
                <c:pt idx="311">
                  <c:v>5.7590000000000063E-3</c:v>
                </c:pt>
                <c:pt idx="312">
                  <c:v>4.5532000000000064E-3</c:v>
                </c:pt>
                <c:pt idx="313">
                  <c:v>7.3350000000000064E-3</c:v>
                </c:pt>
                <c:pt idx="314">
                  <c:v>8.0783000000000001E-3</c:v>
                </c:pt>
                <c:pt idx="315">
                  <c:v>1.0200000000000001E-2</c:v>
                </c:pt>
                <c:pt idx="316">
                  <c:v>1.4662000000000001E-2</c:v>
                </c:pt>
                <c:pt idx="317">
                  <c:v>1.4409999999999996E-2</c:v>
                </c:pt>
                <c:pt idx="318">
                  <c:v>1.4360000000000001E-2</c:v>
                </c:pt>
                <c:pt idx="319">
                  <c:v>1.9057000000000001E-2</c:v>
                </c:pt>
                <c:pt idx="320">
                  <c:v>0.35026000000000002</c:v>
                </c:pt>
                <c:pt idx="321">
                  <c:v>0.58501999999999921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0.92473000000000005</c:v>
                </c:pt>
                <c:pt idx="346">
                  <c:v>0.61066000000000065</c:v>
                </c:pt>
                <c:pt idx="347">
                  <c:v>0.50835999999999959</c:v>
                </c:pt>
                <c:pt idx="348">
                  <c:v>0.28196000000000032</c:v>
                </c:pt>
                <c:pt idx="349">
                  <c:v>1.5362000000000013E-2</c:v>
                </c:pt>
                <c:pt idx="350">
                  <c:v>1.3462999999999999E-2</c:v>
                </c:pt>
                <c:pt idx="351">
                  <c:v>1.3206000000000001E-2</c:v>
                </c:pt>
                <c:pt idx="352">
                  <c:v>1.1509000000000005E-2</c:v>
                </c:pt>
                <c:pt idx="353">
                  <c:v>1.5528000000000005E-2</c:v>
                </c:pt>
                <c:pt idx="354">
                  <c:v>1.6969000000000001E-2</c:v>
                </c:pt>
                <c:pt idx="355">
                  <c:v>1.8339000000000001E-2</c:v>
                </c:pt>
                <c:pt idx="356">
                  <c:v>1.0874E-2</c:v>
                </c:pt>
                <c:pt idx="357">
                  <c:v>3.4830000000000052E-3</c:v>
                </c:pt>
                <c:pt idx="358">
                  <c:v>1.8056000000000001E-3</c:v>
                </c:pt>
                <c:pt idx="359">
                  <c:v>2.1014000000000002E-3</c:v>
                </c:pt>
                <c:pt idx="360">
                  <c:v>1.9038000000000013E-3</c:v>
                </c:pt>
                <c:pt idx="361">
                  <c:v>2.1679000000000043E-3</c:v>
                </c:pt>
                <c:pt idx="362">
                  <c:v>2.4628000000000002E-3</c:v>
                </c:pt>
                <c:pt idx="363">
                  <c:v>1.8576000000000014E-3</c:v>
                </c:pt>
                <c:pt idx="364">
                  <c:v>1.9877000000000024E-3</c:v>
                </c:pt>
                <c:pt idx="365">
                  <c:v>1.9479000000000013E-3</c:v>
                </c:pt>
                <c:pt idx="366">
                  <c:v>1.6945000000000029E-3</c:v>
                </c:pt>
                <c:pt idx="367">
                  <c:v>1.6220000000000023E-3</c:v>
                </c:pt>
                <c:pt idx="368">
                  <c:v>1.2447999999999999E-3</c:v>
                </c:pt>
                <c:pt idx="369">
                  <c:v>5.5668000000000069E-4</c:v>
                </c:pt>
                <c:pt idx="370">
                  <c:v>3.734300000000006E-4</c:v>
                </c:pt>
                <c:pt idx="371">
                  <c:v>2.1114000000000001E-4</c:v>
                </c:pt>
                <c:pt idx="372">
                  <c:v>1.3547000000000022E-4</c:v>
                </c:pt>
                <c:pt idx="373">
                  <c:v>1.2674000000000002E-4</c:v>
                </c:pt>
                <c:pt idx="374">
                  <c:v>1.6926000000000031E-4</c:v>
                </c:pt>
                <c:pt idx="375">
                  <c:v>2.7224000000000031E-4</c:v>
                </c:pt>
                <c:pt idx="376">
                  <c:v>3.9598000000000015E-4</c:v>
                </c:pt>
                <c:pt idx="377">
                  <c:v>2.9528000000000003E-4</c:v>
                </c:pt>
                <c:pt idx="378">
                  <c:v>1.8269000000000024E-4</c:v>
                </c:pt>
                <c:pt idx="379">
                  <c:v>2.0052000000000012E-4</c:v>
                </c:pt>
                <c:pt idx="380">
                  <c:v>2.0730000000000027E-4</c:v>
                </c:pt>
                <c:pt idx="381">
                  <c:v>2.2362000000000006E-4</c:v>
                </c:pt>
                <c:pt idx="382">
                  <c:v>2.1108000000000002E-4</c:v>
                </c:pt>
                <c:pt idx="383">
                  <c:v>1.9743000000000042E-4</c:v>
                </c:pt>
                <c:pt idx="384">
                  <c:v>1.6606000000000024E-4</c:v>
                </c:pt>
                <c:pt idx="385">
                  <c:v>1.7761000000000027E-4</c:v>
                </c:pt>
                <c:pt idx="386">
                  <c:v>2.1202000000000032E-4</c:v>
                </c:pt>
                <c:pt idx="387">
                  <c:v>3.153300000000006E-4</c:v>
                </c:pt>
                <c:pt idx="388">
                  <c:v>1.9948000000000036E-4</c:v>
                </c:pt>
                <c:pt idx="389">
                  <c:v>2.0196E-4</c:v>
                </c:pt>
                <c:pt idx="390">
                  <c:v>2.786700000000005E-4</c:v>
                </c:pt>
                <c:pt idx="391">
                  <c:v>2.3379000000000016E-4</c:v>
                </c:pt>
                <c:pt idx="392">
                  <c:v>2.245900000000004E-4</c:v>
                </c:pt>
                <c:pt idx="393">
                  <c:v>2.5745000000000038E-4</c:v>
                </c:pt>
                <c:pt idx="394">
                  <c:v>2.2067000000000045E-4</c:v>
                </c:pt>
                <c:pt idx="395">
                  <c:v>3.0248000000000032E-4</c:v>
                </c:pt>
                <c:pt idx="396">
                  <c:v>4.0858000000000024E-4</c:v>
                </c:pt>
                <c:pt idx="397">
                  <c:v>3.9788000000000036E-4</c:v>
                </c:pt>
                <c:pt idx="398">
                  <c:v>3.7379000000000058E-4</c:v>
                </c:pt>
                <c:pt idx="399">
                  <c:v>3.448500000000006E-4</c:v>
                </c:pt>
                <c:pt idx="400">
                  <c:v>4.9444000000000061E-4</c:v>
                </c:pt>
                <c:pt idx="401">
                  <c:v>6.5744000000000089E-4</c:v>
                </c:pt>
                <c:pt idx="402">
                  <c:v>7.0029000000000033E-4</c:v>
                </c:pt>
                <c:pt idx="403">
                  <c:v>7.0675000000000002E-4</c:v>
                </c:pt>
                <c:pt idx="404">
                  <c:v>8.3264000000000179E-4</c:v>
                </c:pt>
                <c:pt idx="405">
                  <c:v>5.8410000000000092E-4</c:v>
                </c:pt>
                <c:pt idx="406">
                  <c:v>5.6191000000000021E-4</c:v>
                </c:pt>
                <c:pt idx="407">
                  <c:v>6.0613000000000084E-4</c:v>
                </c:pt>
                <c:pt idx="408">
                  <c:v>5.94310000000001E-4</c:v>
                </c:pt>
                <c:pt idx="409">
                  <c:v>6.1338000000000072E-4</c:v>
                </c:pt>
                <c:pt idx="410">
                  <c:v>5.3305000000000062E-4</c:v>
                </c:pt>
                <c:pt idx="411">
                  <c:v>4.6912000000000066E-4</c:v>
                </c:pt>
                <c:pt idx="412">
                  <c:v>4.8274E-4</c:v>
                </c:pt>
                <c:pt idx="413">
                  <c:v>4.8358000000000054E-4</c:v>
                </c:pt>
                <c:pt idx="414">
                  <c:v>5.6633000000000031E-4</c:v>
                </c:pt>
                <c:pt idx="415">
                  <c:v>7.9771000000000117E-4</c:v>
                </c:pt>
                <c:pt idx="416">
                  <c:v>6.0717000000000128E-4</c:v>
                </c:pt>
                <c:pt idx="417">
                  <c:v>7.28420000000001E-4</c:v>
                </c:pt>
                <c:pt idx="418">
                  <c:v>1.4886000000000001E-3</c:v>
                </c:pt>
                <c:pt idx="419">
                  <c:v>2.7973000000000052E-3</c:v>
                </c:pt>
                <c:pt idx="420">
                  <c:v>4.6650999999999975E-3</c:v>
                </c:pt>
                <c:pt idx="421">
                  <c:v>6.6189000000000013E-3</c:v>
                </c:pt>
                <c:pt idx="422">
                  <c:v>8.9491000000000067E-3</c:v>
                </c:pt>
                <c:pt idx="423">
                  <c:v>1.0751E-2</c:v>
                </c:pt>
                <c:pt idx="424">
                  <c:v>1.3265000000000001E-2</c:v>
                </c:pt>
                <c:pt idx="425">
                  <c:v>1.2473999999999996E-2</c:v>
                </c:pt>
                <c:pt idx="426">
                  <c:v>1.0626000000000003E-2</c:v>
                </c:pt>
                <c:pt idx="427">
                  <c:v>8.5872000000000066E-3</c:v>
                </c:pt>
                <c:pt idx="428">
                  <c:v>6.2334000000000105E-3</c:v>
                </c:pt>
                <c:pt idx="429">
                  <c:v>7.3268000000000014E-3</c:v>
                </c:pt>
                <c:pt idx="430">
                  <c:v>6.7461000000000075E-3</c:v>
                </c:pt>
                <c:pt idx="431">
                  <c:v>3.7086000000000046E-3</c:v>
                </c:pt>
                <c:pt idx="432">
                  <c:v>1.5180000000000013E-3</c:v>
                </c:pt>
                <c:pt idx="433">
                  <c:v>7.7435000000000112E-4</c:v>
                </c:pt>
                <c:pt idx="434">
                  <c:v>3.1222000000000031E-4</c:v>
                </c:pt>
                <c:pt idx="435">
                  <c:v>1.5693000000000019E-4</c:v>
                </c:pt>
                <c:pt idx="436">
                  <c:v>9.1072000000000025E-5</c:v>
                </c:pt>
                <c:pt idx="437">
                  <c:v>7.975300000000017E-5</c:v>
                </c:pt>
                <c:pt idx="438">
                  <c:v>9.2140000000000063E-5</c:v>
                </c:pt>
                <c:pt idx="439">
                  <c:v>9.5759000000000233E-5</c:v>
                </c:pt>
                <c:pt idx="440">
                  <c:v>9.5987000000000109E-5</c:v>
                </c:pt>
                <c:pt idx="441">
                  <c:v>1.0322000000000014E-4</c:v>
                </c:pt>
                <c:pt idx="442">
                  <c:v>9.0773000000000047E-5</c:v>
                </c:pt>
                <c:pt idx="443">
                  <c:v>9.2491000000000006E-5</c:v>
                </c:pt>
                <c:pt idx="444">
                  <c:v>8.6282000000000025E-5</c:v>
                </c:pt>
                <c:pt idx="445">
                  <c:v>1.0618E-4</c:v>
                </c:pt>
                <c:pt idx="446">
                  <c:v>7.6215000000000096E-5</c:v>
                </c:pt>
                <c:pt idx="447">
                  <c:v>6.1970999999999993E-5</c:v>
                </c:pt>
                <c:pt idx="448">
                  <c:v>6.2822000000000152E-5</c:v>
                </c:pt>
                <c:pt idx="449">
                  <c:v>6.1396000000000142E-5</c:v>
                </c:pt>
                <c:pt idx="450">
                  <c:v>1.8172000000000029E-5</c:v>
                </c:pt>
                <c:pt idx="451">
                  <c:v>2.0797000000000028E-5</c:v>
                </c:pt>
                <c:pt idx="452">
                  <c:v>8.1439000000000068E-6</c:v>
                </c:pt>
                <c:pt idx="453">
                  <c:v>1.1492000000000018E-5</c:v>
                </c:pt>
                <c:pt idx="454">
                  <c:v>1.5871000000000025E-5</c:v>
                </c:pt>
                <c:pt idx="455">
                  <c:v>2.3657000000000031E-5</c:v>
                </c:pt>
                <c:pt idx="456">
                  <c:v>6.4838000000000149E-6</c:v>
                </c:pt>
                <c:pt idx="457">
                  <c:v>6.9431000000000149E-6</c:v>
                </c:pt>
                <c:pt idx="458">
                  <c:v>3.2770000000000078E-6</c:v>
                </c:pt>
                <c:pt idx="459">
                  <c:v>6.7585000000000125E-6</c:v>
                </c:pt>
                <c:pt idx="460">
                  <c:v>2.1817000000000053E-6</c:v>
                </c:pt>
                <c:pt idx="461">
                  <c:v>1.9369000000000051E-6</c:v>
                </c:pt>
                <c:pt idx="462">
                  <c:v>2.164200000000005E-6</c:v>
                </c:pt>
                <c:pt idx="463">
                  <c:v>3.9097000000000085E-6</c:v>
                </c:pt>
                <c:pt idx="464">
                  <c:v>1.0753000000000014E-6</c:v>
                </c:pt>
                <c:pt idx="465">
                  <c:v>1.2713000000000019E-6</c:v>
                </c:pt>
                <c:pt idx="466">
                  <c:v>3.6551000000000072E-6</c:v>
                </c:pt>
                <c:pt idx="467">
                  <c:v>1.8767000000000042E-6</c:v>
                </c:pt>
                <c:pt idx="468">
                  <c:v>1.8153000000000034E-6</c:v>
                </c:pt>
                <c:pt idx="469">
                  <c:v>2.0190000000000026E-6</c:v>
                </c:pt>
                <c:pt idx="470">
                  <c:v>1.716400000000003E-6</c:v>
                </c:pt>
                <c:pt idx="471">
                  <c:v>3.1071000000000079E-6</c:v>
                </c:pt>
                <c:pt idx="472">
                  <c:v>3.8918000000000048E-6</c:v>
                </c:pt>
                <c:pt idx="473">
                  <c:v>9.3043000000000132E-5</c:v>
                </c:pt>
                <c:pt idx="474">
                  <c:v>7.7591000000000107E-4</c:v>
                </c:pt>
                <c:pt idx="475">
                  <c:v>7.3023000000000077E-4</c:v>
                </c:pt>
                <c:pt idx="476">
                  <c:v>5.3088000000000092E-6</c:v>
                </c:pt>
                <c:pt idx="477">
                  <c:v>1.4204000000000023E-6</c:v>
                </c:pt>
                <c:pt idx="478">
                  <c:v>1.9029000000000043E-6</c:v>
                </c:pt>
                <c:pt idx="479">
                  <c:v>7.8559000000000136E-7</c:v>
                </c:pt>
                <c:pt idx="480">
                  <c:v>1.1749000000000029E-6</c:v>
                </c:pt>
                <c:pt idx="481">
                  <c:v>1.1367000000000028E-6</c:v>
                </c:pt>
                <c:pt idx="482">
                  <c:v>3.9578000000000081E-7</c:v>
                </c:pt>
                <c:pt idx="483">
                  <c:v>4.480800000000013E-7</c:v>
                </c:pt>
                <c:pt idx="484">
                  <c:v>3.668200000000009E-7</c:v>
                </c:pt>
                <c:pt idx="485">
                  <c:v>3.813500000000008E-7</c:v>
                </c:pt>
                <c:pt idx="486">
                  <c:v>4.2328000000000097E-7</c:v>
                </c:pt>
                <c:pt idx="487">
                  <c:v>2.2373000000000075E-7</c:v>
                </c:pt>
                <c:pt idx="488">
                  <c:v>2.591800000000005E-7</c:v>
                </c:pt>
                <c:pt idx="489">
                  <c:v>1.7708000000000042E-7</c:v>
                </c:pt>
                <c:pt idx="490">
                  <c:v>2.619300000000006E-7</c:v>
                </c:pt>
                <c:pt idx="491">
                  <c:v>4.2131000000000096E-7</c:v>
                </c:pt>
                <c:pt idx="492">
                  <c:v>1.7656000000000031E-7</c:v>
                </c:pt>
                <c:pt idx="493">
                  <c:v>1.8491000000000046E-7</c:v>
                </c:pt>
                <c:pt idx="494">
                  <c:v>3.0293000000000077E-7</c:v>
                </c:pt>
              </c:numCache>
            </c:numRef>
          </c:yVal>
          <c:smooth val="1"/>
        </c:ser>
        <c:axId val="63726720"/>
        <c:axId val="63728640"/>
      </c:scatterChart>
      <c:valAx>
        <c:axId val="63726720"/>
        <c:scaling>
          <c:orientation val="minMax"/>
          <c:max val="3.0000000000000187E-12"/>
          <c:min val="-1.0000000000000066E-12"/>
        </c:scaling>
        <c:axPos val="b"/>
        <c:title>
          <c:tx>
            <c:rich>
              <a:bodyPr/>
              <a:lstStyle/>
              <a:p>
                <a:pPr>
                  <a:defRPr sz="1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Time (s)</a:t>
                </a:r>
              </a:p>
            </c:rich>
          </c:tx>
          <c:layout>
            <c:manualLayout>
              <c:xMode val="edge"/>
              <c:yMode val="edge"/>
              <c:x val="0.49683279872772901"/>
              <c:y val="0.93557108298230551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3728640"/>
        <c:crosses val="autoZero"/>
        <c:crossBetween val="midCat"/>
      </c:valAx>
      <c:valAx>
        <c:axId val="63728640"/>
        <c:scaling>
          <c:logBase val="10"/>
          <c:orientation val="minMax"/>
          <c:min val="1.0000000000000029E-6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Intensity</a:t>
                </a:r>
              </a:p>
            </c:rich>
          </c:tx>
          <c:layout>
            <c:manualLayout>
              <c:xMode val="edge"/>
              <c:yMode val="edge"/>
              <c:x val="1.4479644407365494E-2"/>
              <c:y val="0.39194656561095276"/>
            </c:manualLayout>
          </c:layout>
          <c:spPr>
            <a:noFill/>
            <a:ln w="25400">
              <a:noFill/>
            </a:ln>
          </c:spPr>
        </c:title>
        <c:numFmt formatCode="0.00E+00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6372672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419315685086873"/>
          <c:y val="5.9970268289697176E-2"/>
          <c:w val="0.11674213303438441"/>
          <c:h val="0.1476511034835776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0.11538</cdr:x>
      <cdr:y>0.86684</cdr:y>
    </cdr:from>
    <cdr:to>
      <cdr:x>0.87163</cdr:x>
      <cdr:y>0.86684</cdr:y>
    </cdr:to>
    <cdr:sp macro="" textlink="">
      <cdr:nvSpPr>
        <cdr:cNvPr id="1536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42942" y="3286148"/>
          <a:ext cx="4213949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0.86843</cdr:x>
      <cdr:y>0.72825</cdr:y>
    </cdr:from>
    <cdr:to>
      <cdr:x>0.99482</cdr:x>
      <cdr:y>0.78446</cdr:y>
    </cdr:to>
    <cdr:sp macro="" textlink="">
      <cdr:nvSpPr>
        <cdr:cNvPr id="1536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40928" y="4120329"/>
          <a:ext cx="1155701" cy="318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18288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Sequoia Detection</a:t>
          </a:r>
        </a:p>
        <a:p xmlns:a="http://schemas.openxmlformats.org/drawingml/2006/main">
          <a:pPr algn="ctr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Limit  </a:t>
          </a:r>
        </a:p>
      </cdr:txBody>
    </cdr:sp>
  </cdr:relSizeAnchor>
  <cdr:relSizeAnchor xmlns:cdr="http://schemas.openxmlformats.org/drawingml/2006/chartDrawing">
    <cdr:from>
      <cdr:x>0.815</cdr:x>
      <cdr:y>0.77125</cdr:y>
    </cdr:from>
    <cdr:to>
      <cdr:x>0.8975</cdr:x>
      <cdr:y>0.82175</cdr:y>
    </cdr:to>
    <cdr:sp macro="" textlink="">
      <cdr:nvSpPr>
        <cdr:cNvPr id="15363" name="Line 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7452360" y="4363617"/>
          <a:ext cx="754380" cy="28572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BFEE8-E656-4C61-815A-CD52A9A837D2}" type="datetimeFigureOut">
              <a:rPr lang="fr-FR" smtClean="0"/>
              <a:pPr/>
              <a:t>28/09/2010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PetaWatt Endevours_Amplitude Technologies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D0ABF-37BC-465D-90F1-4445DB2E690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D2578-A71F-45DD-A4F4-CBBFE2101BD2}" type="datetimeFigureOut">
              <a:rPr lang="fr-FR" smtClean="0"/>
              <a:pPr/>
              <a:t>28/09/2010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PetaWatt Endevours_Amplitude Technologies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DA24-C131-4494-BA7D-C35A3886827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 orders increase</a:t>
            </a:r>
            <a:r>
              <a:rPr lang="en-US" baseline="0" dirty="0" smtClean="0"/>
              <a:t> of the signal in the incoherent part, then reconstruction of the whole curve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short </a:t>
            </a:r>
            <a:r>
              <a:rPr lang="fr-FR" dirty="0" err="1" smtClean="0"/>
              <a:t>outline</a:t>
            </a:r>
            <a:r>
              <a:rPr lang="fr-FR" dirty="0" smtClean="0"/>
              <a:t> of </a:t>
            </a:r>
            <a:r>
              <a:rPr lang="fr-FR" dirty="0" err="1" smtClean="0"/>
              <a:t>my</a:t>
            </a:r>
            <a:r>
              <a:rPr lang="fr-FR" dirty="0" smtClean="0"/>
              <a:t> talk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first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brief</a:t>
            </a:r>
            <a:r>
              <a:rPr lang="fr-FR" baseline="0" dirty="0" smtClean="0"/>
              <a:t> introduction on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laser</a:t>
            </a:r>
          </a:p>
          <a:p>
            <a:r>
              <a:rPr lang="fr-FR" baseline="0" dirty="0" smtClean="0"/>
              <a:t>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obtained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XPW</a:t>
            </a:r>
          </a:p>
          <a:p>
            <a:r>
              <a:rPr lang="fr-FR" baseline="0" dirty="0" smtClean="0"/>
              <a:t>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XPW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in a double CPA </a:t>
            </a:r>
            <a:r>
              <a:rPr lang="fr-FR" baseline="0" dirty="0" err="1" smtClean="0"/>
              <a:t>scheme</a:t>
            </a:r>
            <a:endParaRPr lang="fr-FR" baseline="0" dirty="0" smtClean="0"/>
          </a:p>
          <a:p>
            <a:r>
              <a:rPr lang="fr-FR" baseline="0" dirty="0" err="1" smtClean="0"/>
              <a:t>Then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contrats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main application of high</a:t>
            </a:r>
            <a:r>
              <a:rPr lang="en-US" baseline="0" dirty="0" smtClean="0"/>
              <a:t> energy laser is the acceleration of particles like protons for example.</a:t>
            </a:r>
            <a:endParaRPr lang="en-US" dirty="0" smtClean="0"/>
          </a:p>
          <a:p>
            <a:r>
              <a:rPr lang="en-US" dirty="0" smtClean="0"/>
              <a:t>Recent experiments have demonstrated high energy protons (around 17MeV) obtained from a table top 100 TW laser from amplitude technologies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focus a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on a </a:t>
            </a:r>
            <a:r>
              <a:rPr lang="fr-FR" baseline="0" dirty="0" err="1" smtClean="0"/>
              <a:t>solid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contrast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main pulse and the ASE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red</a:t>
            </a:r>
            <a:r>
              <a:rPr lang="fr-FR" baseline="0" dirty="0" smtClean="0"/>
              <a:t> and green </a:t>
            </a:r>
            <a:r>
              <a:rPr lang="fr-FR" baseline="0" dirty="0" err="1" smtClean="0"/>
              <a:t>curves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represent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desired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of the pulse on the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If the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of the ASE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above</a:t>
            </a:r>
            <a:r>
              <a:rPr lang="fr-FR" baseline="0" dirty="0" smtClean="0"/>
              <a:t> 1010 W/cm²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preplasma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destroy the </a:t>
            </a:r>
            <a:r>
              <a:rPr lang="fr-FR" baseline="0" dirty="0" err="1" smtClean="0"/>
              <a:t>target</a:t>
            </a:r>
            <a:endParaRPr lang="fr-FR" baseline="0" dirty="0" smtClean="0"/>
          </a:p>
          <a:p>
            <a:r>
              <a:rPr lang="fr-FR" baseline="0" dirty="0" smtClean="0"/>
              <a:t>That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 a PW class laser the </a:t>
            </a:r>
            <a:r>
              <a:rPr lang="fr-FR" baseline="0" dirty="0" err="1" smtClean="0"/>
              <a:t>contrast</a:t>
            </a:r>
            <a:r>
              <a:rPr lang="fr-FR" baseline="0" dirty="0" smtClean="0"/>
              <a:t> has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10 12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obtain contrast better than 10-12, several tens of </a:t>
            </a:r>
            <a:r>
              <a:rPr lang="en-US" baseline="0" dirty="0" err="1" smtClean="0"/>
              <a:t>microjoule</a:t>
            </a:r>
            <a:r>
              <a:rPr lang="en-US" baseline="0" dirty="0" smtClean="0"/>
              <a:t> has to be seeded, this requires a double CPA scheme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Jean</a:t>
            </a:r>
            <a:r>
              <a:rPr lang="en-US" baseline="0" dirty="0" smtClean="0"/>
              <a:t>-Paul </a:t>
            </a:r>
            <a:r>
              <a:rPr lang="en-US" baseline="0" dirty="0" err="1" smtClean="0"/>
              <a:t>avait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bouteille</a:t>
            </a:r>
            <a:r>
              <a:rPr lang="en-US" baseline="0" dirty="0" smtClean="0"/>
              <a:t> de champagne au premier qui </a:t>
            </a:r>
            <a:r>
              <a:rPr lang="en-US" baseline="0" dirty="0" err="1" smtClean="0"/>
              <a:t>ferait</a:t>
            </a:r>
            <a:r>
              <a:rPr lang="en-US" baseline="0" dirty="0" smtClean="0"/>
              <a:t> plus d’1 </a:t>
            </a:r>
            <a:r>
              <a:rPr lang="en-US" baseline="0" dirty="0" err="1" smtClean="0"/>
              <a:t>mJ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d’XPW</a:t>
            </a:r>
            <a:r>
              <a:rPr lang="en-US" baseline="0" dirty="0" smtClean="0"/>
              <a:t>, on attend encore…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obtain very high contrast, the front must be high contrast</a:t>
            </a:r>
            <a:r>
              <a:rPr lang="en-US" baseline="0" dirty="0" smtClean="0"/>
              <a:t> 10-11 instead of 10-5. the </a:t>
            </a:r>
            <a:r>
              <a:rPr lang="en-US" baseline="0" dirty="0" err="1" smtClean="0"/>
              <a:t>saturable</a:t>
            </a:r>
            <a:r>
              <a:rPr lang="en-US" baseline="0" dirty="0" smtClean="0"/>
              <a:t> cleaning technique is used in the front end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measurement on </a:t>
            </a:r>
            <a:r>
              <a:rPr lang="en-US" dirty="0" err="1" smtClean="0"/>
              <a:t>rigth</a:t>
            </a:r>
            <a:r>
              <a:rPr lang="en-US" dirty="0" smtClean="0"/>
              <a:t> hand side are not corrected</a:t>
            </a:r>
            <a:r>
              <a:rPr lang="en-US" baseline="0" dirty="0" smtClean="0"/>
              <a:t> for the density filters attenuation, that’s why there is 3 orders of magnitude difference </a:t>
            </a:r>
            <a:r>
              <a:rPr lang="en-US" baseline="0" dirty="0" err="1" smtClean="0"/>
              <a:t>bewteen</a:t>
            </a:r>
            <a:r>
              <a:rPr lang="en-US" baseline="0" dirty="0" smtClean="0"/>
              <a:t> max and min values of the energy.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EDA24-C131-4494-BA7D-C35A388682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r">
              <a:defRPr lang="en-US" b="1" cap="none" spc="0" baseline="0" dirty="0">
                <a:ln w="50800"/>
                <a:solidFill>
                  <a:schemeClr val="bg1">
                    <a:shade val="50000"/>
                  </a:schemeClr>
                </a:solidFill>
                <a:effectLst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6C17-D4DA-495B-83E6-D48AC7B013C2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86314" y="64220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068F-19DE-4257-80C4-5EF155870D6D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20DB-032E-45BE-B1BC-6790117023CC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2AF-2D6B-4501-8C77-89A18B213017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6AF-9099-4320-B1E2-0232473CCC51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2D5A-1DA2-4EA9-A22D-B94BFBA5CFD4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69D0-DE37-4082-974A-7C173A2BD19E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A706-1E05-4510-AE66-AE1EFFA26F4E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4B87-8B8F-494B-96D8-FA657363E302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5EAF-3683-41E0-BCF5-24DAF701E276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0C6EACC-3C23-4882-A659-B1C6138E5EF6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372987-80E6-449F-A75F-654724A2A843}" type="datetime1">
              <a:rPr lang="fr-FR" smtClean="0"/>
              <a:pPr/>
              <a:t>28/09/2010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6DACAA-03D7-4093-9A9A-DE141A52316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872176"/>
            <a:ext cx="9144000" cy="1653168"/>
          </a:xfr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cap="all" dirty="0" smtClean="0">
                <a:solidFill>
                  <a:srgbClr val="FF0000"/>
                </a:solidFill>
              </a:rPr>
              <a:t>Development of an Ultra High dynamic range Third Order Cross-</a:t>
            </a:r>
            <a:r>
              <a:rPr lang="en-US" sz="2800" cap="all" dirty="0" err="1" smtClean="0">
                <a:solidFill>
                  <a:srgbClr val="FF0000"/>
                </a:solidFill>
              </a:rPr>
              <a:t>correlator</a:t>
            </a:r>
            <a:r>
              <a:rPr lang="en-US" sz="2800" cap="all" dirty="0" smtClean="0">
                <a:solidFill>
                  <a:srgbClr val="FF0000"/>
                </a:solidFill>
              </a:rPr>
              <a:t> for 10</a:t>
            </a:r>
            <a:r>
              <a:rPr lang="en-US" sz="2800" cap="all" baseline="30000" dirty="0" smtClean="0">
                <a:solidFill>
                  <a:srgbClr val="FF0000"/>
                </a:solidFill>
              </a:rPr>
              <a:t>-14</a:t>
            </a:r>
            <a:r>
              <a:rPr lang="en-US" sz="2800" cap="all" dirty="0" smtClean="0">
                <a:solidFill>
                  <a:srgbClr val="FF0000"/>
                </a:solidFill>
              </a:rPr>
              <a:t> </a:t>
            </a:r>
            <a:r>
              <a:rPr lang="en-US" sz="2400" cap="all" dirty="0" smtClean="0">
                <a:solidFill>
                  <a:srgbClr val="FF0000"/>
                </a:solidFill>
              </a:rPr>
              <a:t>Ultra</a:t>
            </a:r>
            <a:r>
              <a:rPr lang="en-US" sz="2800" cap="all" dirty="0" smtClean="0">
                <a:solidFill>
                  <a:srgbClr val="FF0000"/>
                </a:solidFill>
              </a:rPr>
              <a:t> High Contrast Laser</a:t>
            </a:r>
            <a:endParaRPr lang="en-US" sz="2800" cap="all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76864" cy="1008112"/>
          </a:xfrm>
        </p:spPr>
        <p:txBody>
          <a:bodyPr anchor="b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PM Paul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L.Vigroux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L.Canova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en-US" sz="24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F.Falcoz</a:t>
            </a:r>
            <a:r>
              <a:rPr lang="en-US" sz="2400" b="1" u="sng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P.Leroy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P.Monot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G. Riboulet</a:t>
            </a:r>
            <a:r>
              <a:rPr lang="en-US" sz="24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  <a:endParaRPr lang="en-US" sz="2400" b="1" baseline="30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5297" name="Picture 1" descr="D:\Utilisateurs\pmp\Documents\Pierre\TALKS\logos AT\AmplitudeTech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6746" y="116632"/>
            <a:ext cx="5797088" cy="1643074"/>
          </a:xfrm>
          <a:prstGeom prst="rect">
            <a:avLst/>
          </a:prstGeom>
          <a:noFill/>
        </p:spPr>
      </p:pic>
      <p:grpSp>
        <p:nvGrpSpPr>
          <p:cNvPr id="13" name="Groupe 12"/>
          <p:cNvGrpSpPr/>
          <p:nvPr/>
        </p:nvGrpSpPr>
        <p:grpSpPr>
          <a:xfrm>
            <a:off x="1440219" y="3513277"/>
            <a:ext cx="6372141" cy="995843"/>
            <a:chOff x="683568" y="3140968"/>
            <a:chExt cx="6372141" cy="995843"/>
          </a:xfrm>
        </p:grpSpPr>
        <p:grpSp>
          <p:nvGrpSpPr>
            <p:cNvPr id="6" name="Groupe 5"/>
            <p:cNvGrpSpPr/>
            <p:nvPr/>
          </p:nvGrpSpPr>
          <p:grpSpPr>
            <a:xfrm>
              <a:off x="683568" y="3212976"/>
              <a:ext cx="3635896" cy="757920"/>
              <a:chOff x="8641011" y="41124024"/>
              <a:chExt cx="7324716" cy="1405992"/>
            </a:xfrm>
          </p:grpSpPr>
          <p:pic>
            <p:nvPicPr>
              <p:cNvPr id="7" name="Picture 56" descr="slic2.jpg (6910 octets)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213360" y="41124101"/>
                <a:ext cx="1752367" cy="1405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 descr="D:\Utilisateurs\pmp\Documents\Pierre\R&amp;D\ENFPILCP\from JFH\PRESENTATION\logos\spam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068493" y="41124101"/>
                <a:ext cx="1837042" cy="1405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4" descr="D:\Utilisateurs\pmp\Documents\Pierre\R&amp;D\ENFPILCP\from JFH\PRESENTATION\logos\cea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641011" y="41124024"/>
                <a:ext cx="1405994" cy="1405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Picture 5" descr="D:\Utilisateurs\pmp\Documents\Pierre\R&amp;D\ENFPILCP\from JFH\PRESENTATION\logos\iramis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354830" y="41124101"/>
                <a:ext cx="1405838" cy="14058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3140968"/>
              <a:ext cx="789807" cy="995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5580112" y="3645024"/>
              <a:ext cx="1475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LOA-ENSTA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:\Utilisateurs\pmp\Desktop\sta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693" y="1465676"/>
            <a:ext cx="7515747" cy="4699628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85804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XPW characterization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9106" y="2458168"/>
            <a:ext cx="24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 to 1.1 mJ is obtained</a:t>
            </a:r>
            <a:endParaRPr lang="en-US" b="1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/>
          <a:srcRect l="18841" r="46376" b="31189"/>
          <a:stretch>
            <a:fillRect/>
          </a:stretch>
        </p:blipFill>
        <p:spPr bwMode="auto">
          <a:xfrm>
            <a:off x="5364088" y="1484784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034" name="Picture 2" descr="D:\Utilisateurs\pmp\Desktop\xpw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608" y="1510142"/>
            <a:ext cx="7143800" cy="4419187"/>
          </a:xfrm>
          <a:prstGeom prst="rect">
            <a:avLst/>
          </a:prstGeom>
          <a:noFill/>
        </p:spPr>
      </p:pic>
      <p:grpSp>
        <p:nvGrpSpPr>
          <p:cNvPr id="2" name="Groupe 9"/>
          <p:cNvGrpSpPr/>
          <p:nvPr/>
        </p:nvGrpSpPr>
        <p:grpSpPr>
          <a:xfrm>
            <a:off x="2123728" y="3214686"/>
            <a:ext cx="2216166" cy="1357322"/>
            <a:chOff x="1428728" y="3214686"/>
            <a:chExt cx="2216166" cy="1357322"/>
          </a:xfrm>
        </p:grpSpPr>
        <p:cxnSp>
          <p:nvCxnSpPr>
            <p:cNvPr id="8" name="Connecteur droit avec flèche 7"/>
            <p:cNvCxnSpPr/>
            <p:nvPr/>
          </p:nvCxnSpPr>
          <p:spPr>
            <a:xfrm rot="5400000">
              <a:off x="2965439" y="3892553"/>
              <a:ext cx="1357322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1428728" y="3500438"/>
              <a:ext cx="2081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The Temporal contrast</a:t>
              </a:r>
            </a:p>
            <a:p>
              <a:r>
                <a:rPr lang="en-US" sz="1600" b="1" dirty="0" smtClean="0"/>
                <a:t>Is cleaned by 5 orders</a:t>
              </a:r>
            </a:p>
            <a:p>
              <a:r>
                <a:rPr lang="en-US" sz="1600" b="1" dirty="0" smtClean="0"/>
                <a:t>Of magnitude </a:t>
              </a:r>
              <a:endParaRPr lang="en-US" sz="1600" b="1" dirty="0"/>
            </a:p>
          </p:txBody>
        </p:sp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14366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XPW characterization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366" y="-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Double CPA scheme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857364"/>
            <a:ext cx="2428892" cy="150019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CPA Laser system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3571876"/>
            <a:ext cx="2214578" cy="35719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XPW Module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4348" y="4143380"/>
            <a:ext cx="2428892" cy="150019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CPA Laser system</a:t>
            </a:r>
            <a:endParaRPr lang="en-US" dirty="0">
              <a:solidFill>
                <a:srgbClr val="F8F8F8"/>
              </a:solidFill>
            </a:endParaRPr>
          </a:p>
        </p:txBody>
      </p:sp>
      <p:grpSp>
        <p:nvGrpSpPr>
          <p:cNvPr id="18" name="Groupe 27"/>
          <p:cNvGrpSpPr/>
          <p:nvPr/>
        </p:nvGrpSpPr>
        <p:grpSpPr>
          <a:xfrm>
            <a:off x="3563888" y="1772816"/>
            <a:ext cx="4357718" cy="3429024"/>
            <a:chOff x="1964513" y="1785926"/>
            <a:chExt cx="4357718" cy="3429024"/>
          </a:xfrm>
          <a:solidFill>
            <a:srgbClr val="C00000"/>
          </a:solidFill>
        </p:grpSpPr>
        <p:sp>
          <p:nvSpPr>
            <p:cNvPr id="29" name="Rectangle 28"/>
            <p:cNvSpPr/>
            <p:nvPr/>
          </p:nvSpPr>
          <p:spPr>
            <a:xfrm>
              <a:off x="2714612" y="1785926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Oscillator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14612" y="3178967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Stretcher+</a:t>
              </a:r>
            </a:p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Dazzler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14612" y="3875488"/>
              <a:ext cx="1714512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8F8F8"/>
                  </a:solidFill>
                </a:rPr>
                <a:t>RGA+Mazzler</a:t>
              </a:r>
              <a:endParaRPr lang="en-US" dirty="0" smtClean="0">
                <a:solidFill>
                  <a:srgbClr val="F8F8F8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MPA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14612" y="4572008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Compressor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cxnSp>
          <p:nvCxnSpPr>
            <p:cNvPr id="33" name="Connecteur droit avec flèche 32"/>
            <p:cNvCxnSpPr/>
            <p:nvPr/>
          </p:nvCxnSpPr>
          <p:spPr>
            <a:xfrm flipH="1" flipV="1">
              <a:off x="4464843" y="2143116"/>
              <a:ext cx="285752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/>
            <p:nvPr/>
          </p:nvCxnSpPr>
          <p:spPr>
            <a:xfrm flipH="1" flipV="1">
              <a:off x="4464843" y="4176000"/>
              <a:ext cx="285752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750595" y="1857364"/>
              <a:ext cx="1285884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CW Pump Laser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50595" y="3929066"/>
              <a:ext cx="1571636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10 Hz Pump Laser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37" name="Accolade ouvrante 36"/>
            <p:cNvSpPr/>
            <p:nvPr/>
          </p:nvSpPr>
          <p:spPr>
            <a:xfrm>
              <a:off x="1964513" y="1857364"/>
              <a:ext cx="642942" cy="3357586"/>
            </a:xfrm>
            <a:prstGeom prst="leftBrace">
              <a:avLst>
                <a:gd name="adj1" fmla="val 8333"/>
                <a:gd name="adj2" fmla="val 2538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8F8F8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14612" y="2482446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Pre-Amp+</a:t>
              </a:r>
            </a:p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SA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cxnSp>
          <p:nvCxnSpPr>
            <p:cNvPr id="39" name="Connecteur en angle 38"/>
            <p:cNvCxnSpPr>
              <a:stCxn id="38" idx="3"/>
              <a:endCxn id="36" idx="1"/>
            </p:cNvCxnSpPr>
            <p:nvPr/>
          </p:nvCxnSpPr>
          <p:spPr>
            <a:xfrm>
              <a:off x="4428212" y="2803917"/>
              <a:ext cx="322383" cy="1375182"/>
            </a:xfrm>
            <a:prstGeom prst="bentConnector3">
              <a:avLst>
                <a:gd name="adj1" fmla="val 50000"/>
              </a:avLst>
            </a:prstGeom>
            <a:grp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563888" y="1700808"/>
          <a:ext cx="5287981" cy="4084652"/>
        </p:xfrm>
        <a:graphic>
          <a:graphicData uri="http://schemas.openxmlformats.org/presentationml/2006/ole">
            <p:oleObj spid="_x0000_s36866" name="Graph" r:id="rId4" imgW="3759840" imgH="2897280" progId="">
              <p:embed/>
            </p:oleObj>
          </a:graphicData>
        </a:graphic>
      </p:graphicFrame>
      <p:grpSp>
        <p:nvGrpSpPr>
          <p:cNvPr id="19" name="Groupe 39"/>
          <p:cNvGrpSpPr/>
          <p:nvPr/>
        </p:nvGrpSpPr>
        <p:grpSpPr>
          <a:xfrm>
            <a:off x="899592" y="1916832"/>
            <a:ext cx="7152422" cy="4185756"/>
            <a:chOff x="-3095878" y="-1297854"/>
            <a:chExt cx="7152422" cy="4185756"/>
          </a:xfrm>
        </p:grpSpPr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-143550" y="-1297854"/>
            <a:ext cx="4200094" cy="3214709"/>
          </p:xfrm>
          <a:graphic>
            <a:graphicData uri="http://schemas.openxmlformats.org/presentationml/2006/ole">
              <p:oleObj spid="_x0000_s36867" name="Graph" r:id="rId5" imgW="3705120" imgH="2838240" progId="">
                <p:embed/>
              </p:oleObj>
            </a:graphicData>
          </a:graphic>
        </p:graphicFrame>
        <p:sp>
          <p:nvSpPr>
            <p:cNvPr id="42" name="ZoneTexte 41"/>
            <p:cNvSpPr txBox="1"/>
            <p:nvPr/>
          </p:nvSpPr>
          <p:spPr>
            <a:xfrm>
              <a:off x="-3095878" y="25185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016287" y="1052736"/>
            <a:ext cx="730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the contrast of 10</a:t>
            </a:r>
            <a:r>
              <a:rPr lang="en-US" b="1" baseline="30000" dirty="0" smtClean="0"/>
              <a:t>5</a:t>
            </a:r>
            <a:r>
              <a:rPr lang="en-US" b="1" dirty="0" smtClean="0"/>
              <a:t> is not enough, the first CPA has been modified to include a </a:t>
            </a:r>
            <a:r>
              <a:rPr lang="en-US" b="1" dirty="0" err="1" smtClean="0"/>
              <a:t>saturable</a:t>
            </a:r>
            <a:r>
              <a:rPr lang="en-US" b="1" dirty="0" smtClean="0"/>
              <a:t> </a:t>
            </a:r>
            <a:r>
              <a:rPr lang="en-US" b="1" dirty="0" err="1" smtClean="0"/>
              <a:t>aborber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683568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Output from the second CPA: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mJ</a:t>
            </a:r>
            <a:r>
              <a:rPr lang="en-US" dirty="0" smtClean="0"/>
              <a:t>/pulse at 10 Hz</a:t>
            </a:r>
          </a:p>
          <a:p>
            <a:r>
              <a:rPr lang="en-US" dirty="0" smtClean="0"/>
              <a:t>50 nm bandwidth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785813" y="857250"/>
          <a:ext cx="7297737" cy="5673725"/>
        </p:xfrm>
        <a:graphic>
          <a:graphicData uri="http://schemas.openxmlformats.org/presentationml/2006/ole">
            <p:oleObj spid="_x0000_s83970" name="Graph" r:id="rId3" imgW="3735360" imgH="2897280" progId="">
              <p:embed/>
            </p:oleObj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000100" y="592933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Detection limit</a:t>
            </a:r>
            <a:endParaRPr lang="en-US" dirty="0"/>
          </a:p>
        </p:txBody>
      </p:sp>
      <p:cxnSp>
        <p:nvCxnSpPr>
          <p:cNvPr id="7" name="Connecteur droit avec flèche 6"/>
          <p:cNvCxnSpPr>
            <a:stCxn id="5" idx="3"/>
          </p:cNvCxnSpPr>
          <p:nvPr/>
        </p:nvCxnSpPr>
        <p:spPr>
          <a:xfrm flipV="1">
            <a:off x="2633881" y="5072074"/>
            <a:ext cx="366483" cy="10419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500298" y="642918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Contrast has been achieved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48478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Detection limit of a standard SEQUOIA : 10</a:t>
            </a:r>
            <a:r>
              <a:rPr lang="en-US" sz="2400" baseline="30000" dirty="0" smtClean="0"/>
              <a:t>12</a:t>
            </a:r>
          </a:p>
          <a:p>
            <a:endParaRPr lang="en-US" sz="2400" dirty="0" smtClean="0"/>
          </a:p>
          <a:p>
            <a:r>
              <a:rPr lang="en-US" sz="2400" dirty="0" smtClean="0"/>
              <a:t>Goal</a:t>
            </a:r>
            <a:r>
              <a:rPr lang="en-US" sz="2400" dirty="0" smtClean="0"/>
              <a:t>: Increase of the dynamic range of the Sequoia</a:t>
            </a:r>
          </a:p>
          <a:p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Decrease of minimum measurable signal by reducing the equivalent noise power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Hardware (Optics and Electronics)</a:t>
            </a:r>
          </a:p>
          <a:p>
            <a:pPr marL="800100" lvl="1" indent="-342900"/>
            <a:endParaRPr lang="en-US" sz="2400" dirty="0" smtClean="0"/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/>
              <a:t>Increase the input power/ intensity </a:t>
            </a:r>
            <a:r>
              <a:rPr lang="en-US" sz="2400" dirty="0" smtClean="0">
                <a:sym typeface="Symbol"/>
              </a:rPr>
              <a:t>Handling the 2 saturation, modulating the  arm.</a:t>
            </a:r>
          </a:p>
          <a:p>
            <a:pPr marL="342900" indent="-342900">
              <a:buFont typeface="Symbol"/>
              <a:buChar char="w"/>
            </a:pPr>
            <a:endParaRPr lang="en-US" sz="2400" dirty="0" smtClean="0">
              <a:sym typeface="Symbol"/>
            </a:endParaRPr>
          </a:p>
          <a:p>
            <a:pPr marL="342900" indent="-342900">
              <a:buFont typeface="+mj-lt"/>
              <a:buAutoNum type="arabicParenR" startAt="3"/>
            </a:pPr>
            <a:r>
              <a:rPr lang="en-US" sz="2400" dirty="0" smtClean="0">
                <a:sym typeface="Symbol"/>
              </a:rPr>
              <a:t>Increase the intensity on the THG crystal for weak signals</a:t>
            </a:r>
            <a:endParaRPr lang="en-US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-24"/>
            <a:ext cx="8715436" cy="114300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How to Measure Ultra High Contrast ?</a:t>
            </a:r>
            <a:endParaRPr kumimoji="0" lang="en-US" sz="4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14348" y="3071810"/>
            <a:ext cx="1154112" cy="111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543023" y="2108198"/>
            <a:ext cx="0" cy="9636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543023" y="2108198"/>
            <a:ext cx="18954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438498" y="2108198"/>
            <a:ext cx="0" cy="771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68460" y="3082923"/>
            <a:ext cx="325438" cy="381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438498" y="2879723"/>
            <a:ext cx="1741487" cy="161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208560" y="3033710"/>
            <a:ext cx="474663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2616169">
            <a:off x="3186085" y="1997073"/>
            <a:ext cx="590550" cy="128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 rot="18983831" flipH="1">
            <a:off x="1187423" y="1979610"/>
            <a:ext cx="592137" cy="128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 rot="2616169">
            <a:off x="1958948" y="3008310"/>
            <a:ext cx="590550" cy="128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 rot="3355103">
            <a:off x="3216248" y="2871785"/>
            <a:ext cx="385762" cy="58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 rot="7779491">
            <a:off x="2919385" y="3235323"/>
            <a:ext cx="385763" cy="587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 rot="18983831" flipH="1">
            <a:off x="1365223" y="3071810"/>
            <a:ext cx="436562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797023" y="2868610"/>
            <a:ext cx="117475" cy="385763"/>
          </a:xfrm>
          <a:prstGeom prst="rect">
            <a:avLst/>
          </a:prstGeom>
          <a:solidFill>
            <a:schemeClr val="hlink">
              <a:alpha val="3686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683223" y="2970210"/>
            <a:ext cx="649287" cy="128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654148" y="2368548"/>
            <a:ext cx="1516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Frequency doubling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325910" y="3352798"/>
            <a:ext cx="1382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Frequency mixing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41960" y="3292473"/>
            <a:ext cx="758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/>
              <a:t>Detector</a:t>
            </a:r>
          </a:p>
        </p:txBody>
      </p: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774673" y="3106735"/>
            <a:ext cx="3263900" cy="1333500"/>
            <a:chOff x="1339" y="1758"/>
            <a:chExt cx="2056" cy="840"/>
          </a:xfrm>
        </p:grpSpPr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1973" y="1979"/>
              <a:ext cx="1119" cy="4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2233" y="1758"/>
              <a:ext cx="0" cy="405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2233" y="2142"/>
              <a:ext cx="597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V="1">
              <a:off x="2830" y="1858"/>
              <a:ext cx="0" cy="2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 rot="2616169">
              <a:off x="2018" y="2131"/>
              <a:ext cx="373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 rot="18983831" flipH="1">
              <a:off x="2683" y="2120"/>
              <a:ext cx="373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1711" y="2020"/>
              <a:ext cx="112" cy="365"/>
            </a:xfrm>
            <a:prstGeom prst="upDownArrow">
              <a:avLst>
                <a:gd name="adj1" fmla="val 50000"/>
                <a:gd name="adj2" fmla="val 6517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532" y="2425"/>
              <a:ext cx="8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2w=delta fonction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1339" y="2425"/>
              <a:ext cx="8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Variable delay line</a:t>
              </a:r>
            </a:p>
          </p:txBody>
        </p:sp>
      </p:grpSp>
      <p:sp>
        <p:nvSpPr>
          <p:cNvPr id="32" name="Freeform 30"/>
          <p:cNvSpPr>
            <a:spLocks/>
          </p:cNvSpPr>
          <p:nvPr/>
        </p:nvSpPr>
        <p:spPr bwMode="auto">
          <a:xfrm rot="436267">
            <a:off x="3811560" y="2320923"/>
            <a:ext cx="1079500" cy="612775"/>
          </a:xfrm>
          <a:custGeom>
            <a:avLst/>
            <a:gdLst>
              <a:gd name="T0" fmla="*/ 0 w 1905"/>
              <a:gd name="T1" fmla="*/ 612775 h 976"/>
              <a:gd name="T2" fmla="*/ 102567 w 1905"/>
              <a:gd name="T3" fmla="*/ 442002 h 976"/>
              <a:gd name="T4" fmla="*/ 256700 w 1905"/>
              <a:gd name="T5" fmla="*/ 470255 h 976"/>
              <a:gd name="T6" fmla="*/ 411400 w 1905"/>
              <a:gd name="T7" fmla="*/ 384868 h 976"/>
              <a:gd name="T8" fmla="*/ 462400 w 1905"/>
              <a:gd name="T9" fmla="*/ 470255 h 976"/>
              <a:gd name="T10" fmla="*/ 565533 w 1905"/>
              <a:gd name="T11" fmla="*/ 14440 h 976"/>
              <a:gd name="T12" fmla="*/ 642600 w 1905"/>
              <a:gd name="T13" fmla="*/ 555641 h 976"/>
              <a:gd name="T14" fmla="*/ 668100 w 1905"/>
              <a:gd name="T15" fmla="*/ 299481 h 976"/>
              <a:gd name="T16" fmla="*/ 771233 w 1905"/>
              <a:gd name="T17" fmla="*/ 470255 h 976"/>
              <a:gd name="T18" fmla="*/ 1027933 w 1905"/>
              <a:gd name="T19" fmla="*/ 498508 h 976"/>
              <a:gd name="T20" fmla="*/ 1079500 w 1905"/>
              <a:gd name="T21" fmla="*/ 555641 h 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5"/>
              <a:gd name="T34" fmla="*/ 0 h 976"/>
              <a:gd name="T35" fmla="*/ 1905 w 1905"/>
              <a:gd name="T36" fmla="*/ 976 h 9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5" h="976">
                <a:moveTo>
                  <a:pt x="0" y="976"/>
                </a:moveTo>
                <a:cubicBezTo>
                  <a:pt x="53" y="859"/>
                  <a:pt x="106" y="742"/>
                  <a:pt x="181" y="704"/>
                </a:cubicBezTo>
                <a:cubicBezTo>
                  <a:pt x="256" y="666"/>
                  <a:pt x="362" y="764"/>
                  <a:pt x="453" y="749"/>
                </a:cubicBezTo>
                <a:cubicBezTo>
                  <a:pt x="544" y="734"/>
                  <a:pt x="666" y="613"/>
                  <a:pt x="726" y="613"/>
                </a:cubicBezTo>
                <a:cubicBezTo>
                  <a:pt x="786" y="613"/>
                  <a:pt x="771" y="847"/>
                  <a:pt x="816" y="749"/>
                </a:cubicBezTo>
                <a:cubicBezTo>
                  <a:pt x="861" y="651"/>
                  <a:pt x="945" y="0"/>
                  <a:pt x="998" y="23"/>
                </a:cubicBezTo>
                <a:cubicBezTo>
                  <a:pt x="1051" y="46"/>
                  <a:pt x="1104" y="809"/>
                  <a:pt x="1134" y="885"/>
                </a:cubicBezTo>
                <a:cubicBezTo>
                  <a:pt x="1164" y="961"/>
                  <a:pt x="1141" y="500"/>
                  <a:pt x="1179" y="477"/>
                </a:cubicBezTo>
                <a:cubicBezTo>
                  <a:pt x="1217" y="454"/>
                  <a:pt x="1255" y="696"/>
                  <a:pt x="1361" y="749"/>
                </a:cubicBezTo>
                <a:cubicBezTo>
                  <a:pt x="1467" y="802"/>
                  <a:pt x="1723" y="771"/>
                  <a:pt x="1814" y="794"/>
                </a:cubicBezTo>
                <a:cubicBezTo>
                  <a:pt x="1905" y="817"/>
                  <a:pt x="1905" y="851"/>
                  <a:pt x="1905" y="8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4660873" y="2305048"/>
            <a:ext cx="139700" cy="795337"/>
          </a:xfrm>
          <a:custGeom>
            <a:avLst/>
            <a:gdLst>
              <a:gd name="T0" fmla="*/ 33338 w 88"/>
              <a:gd name="T1" fmla="*/ 795337 h 501"/>
              <a:gd name="T2" fmla="*/ 17463 w 88"/>
              <a:gd name="T3" fmla="*/ 1587 h 501"/>
              <a:gd name="T4" fmla="*/ 139700 w 88"/>
              <a:gd name="T5" fmla="*/ 784225 h 501"/>
              <a:gd name="T6" fmla="*/ 33338 w 88"/>
              <a:gd name="T7" fmla="*/ 79533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501"/>
              <a:gd name="T14" fmla="*/ 88 w 88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501">
                <a:moveTo>
                  <a:pt x="21" y="501"/>
                </a:moveTo>
                <a:cubicBezTo>
                  <a:pt x="11" y="251"/>
                  <a:pt x="0" y="2"/>
                  <a:pt x="11" y="1"/>
                </a:cubicBezTo>
                <a:cubicBezTo>
                  <a:pt x="22" y="0"/>
                  <a:pt x="55" y="247"/>
                  <a:pt x="88" y="494"/>
                </a:cubicBezTo>
                <a:cubicBezTo>
                  <a:pt x="88" y="494"/>
                  <a:pt x="21" y="501"/>
                  <a:pt x="21" y="501"/>
                </a:cubicBezTo>
                <a:close/>
              </a:path>
            </a:pathLst>
          </a:custGeom>
          <a:solidFill>
            <a:srgbClr val="00FFFF">
              <a:alpha val="5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4516410" y="2952748"/>
            <a:ext cx="5762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3141635" y="3041648"/>
            <a:ext cx="2109788" cy="223837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5208560" y="2841623"/>
            <a:ext cx="117475" cy="385762"/>
          </a:xfrm>
          <a:prstGeom prst="rect">
            <a:avLst/>
          </a:prstGeom>
          <a:solidFill>
            <a:srgbClr val="D60093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192310" y="3097210"/>
            <a:ext cx="0" cy="642938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3146398" y="3249610"/>
            <a:ext cx="0" cy="45085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6858016" y="3000372"/>
            <a:ext cx="1143050" cy="917581"/>
            <a:chOff x="6643660" y="3011485"/>
            <a:chExt cx="1809750" cy="1362075"/>
          </a:xfrm>
        </p:grpSpPr>
        <p:sp>
          <p:nvSpPr>
            <p:cNvPr id="40" name="laptop"/>
            <p:cNvSpPr>
              <a:spLocks noEditPoints="1" noChangeArrowheads="1"/>
            </p:cNvSpPr>
            <p:nvPr/>
          </p:nvSpPr>
          <p:spPr bwMode="auto">
            <a:xfrm>
              <a:off x="6643660" y="3011485"/>
              <a:ext cx="1809750" cy="1362075"/>
            </a:xfrm>
            <a:custGeom>
              <a:avLst/>
              <a:gdLst>
                <a:gd name="T0" fmla="*/ 23600818 w 21600"/>
                <a:gd name="T1" fmla="*/ 0 h 21600"/>
                <a:gd name="T2" fmla="*/ 23600818 w 21600"/>
                <a:gd name="T3" fmla="*/ 28522983 h 21600"/>
                <a:gd name="T4" fmla="*/ 128653363 w 21600"/>
                <a:gd name="T5" fmla="*/ 0 h 21600"/>
                <a:gd name="T6" fmla="*/ 128653363 w 21600"/>
                <a:gd name="T7" fmla="*/ 28522983 h 21600"/>
                <a:gd name="T8" fmla="*/ 75814694 w 21600"/>
                <a:gd name="T9" fmla="*/ 0 h 21600"/>
                <a:gd name="T10" fmla="*/ 75814694 w 21600"/>
                <a:gd name="T11" fmla="*/ 85891126 h 21600"/>
                <a:gd name="T12" fmla="*/ 0 w 21600"/>
                <a:gd name="T13" fmla="*/ 85891126 h 21600"/>
                <a:gd name="T14" fmla="*/ 151629388 w 21600"/>
                <a:gd name="T15" fmla="*/ 8589112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5 w 21600"/>
                <a:gd name="T25" fmla="*/ 1858 h 21600"/>
                <a:gd name="T26" fmla="*/ 17311 w 21600"/>
                <a:gd name="T27" fmla="*/ 1232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00848" y="3095623"/>
              <a:ext cx="1143000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7000848" y="3154360"/>
              <a:ext cx="1079500" cy="612775"/>
            </a:xfrm>
            <a:custGeom>
              <a:avLst/>
              <a:gdLst>
                <a:gd name="T0" fmla="*/ 0 w 1905"/>
                <a:gd name="T1" fmla="*/ 612775 h 976"/>
                <a:gd name="T2" fmla="*/ 102567 w 1905"/>
                <a:gd name="T3" fmla="*/ 442002 h 976"/>
                <a:gd name="T4" fmla="*/ 256700 w 1905"/>
                <a:gd name="T5" fmla="*/ 470255 h 976"/>
                <a:gd name="T6" fmla="*/ 411400 w 1905"/>
                <a:gd name="T7" fmla="*/ 384868 h 976"/>
                <a:gd name="T8" fmla="*/ 462400 w 1905"/>
                <a:gd name="T9" fmla="*/ 470255 h 976"/>
                <a:gd name="T10" fmla="*/ 565533 w 1905"/>
                <a:gd name="T11" fmla="*/ 14440 h 976"/>
                <a:gd name="T12" fmla="*/ 642600 w 1905"/>
                <a:gd name="T13" fmla="*/ 555641 h 976"/>
                <a:gd name="T14" fmla="*/ 668100 w 1905"/>
                <a:gd name="T15" fmla="*/ 299481 h 976"/>
                <a:gd name="T16" fmla="*/ 771233 w 1905"/>
                <a:gd name="T17" fmla="*/ 470255 h 976"/>
                <a:gd name="T18" fmla="*/ 1027933 w 1905"/>
                <a:gd name="T19" fmla="*/ 498508 h 976"/>
                <a:gd name="T20" fmla="*/ 1079500 w 1905"/>
                <a:gd name="T21" fmla="*/ 555641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5"/>
                <a:gd name="T34" fmla="*/ 0 h 976"/>
                <a:gd name="T35" fmla="*/ 1905 w 1905"/>
                <a:gd name="T36" fmla="*/ 976 h 9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5" h="976">
                  <a:moveTo>
                    <a:pt x="0" y="976"/>
                  </a:moveTo>
                  <a:cubicBezTo>
                    <a:pt x="53" y="859"/>
                    <a:pt x="106" y="742"/>
                    <a:pt x="181" y="704"/>
                  </a:cubicBezTo>
                  <a:cubicBezTo>
                    <a:pt x="256" y="666"/>
                    <a:pt x="362" y="764"/>
                    <a:pt x="453" y="749"/>
                  </a:cubicBezTo>
                  <a:cubicBezTo>
                    <a:pt x="544" y="734"/>
                    <a:pt x="666" y="613"/>
                    <a:pt x="726" y="613"/>
                  </a:cubicBezTo>
                  <a:cubicBezTo>
                    <a:pt x="786" y="613"/>
                    <a:pt x="771" y="847"/>
                    <a:pt x="816" y="749"/>
                  </a:cubicBezTo>
                  <a:cubicBezTo>
                    <a:pt x="861" y="651"/>
                    <a:pt x="945" y="0"/>
                    <a:pt x="998" y="23"/>
                  </a:cubicBezTo>
                  <a:cubicBezTo>
                    <a:pt x="1051" y="46"/>
                    <a:pt x="1104" y="809"/>
                    <a:pt x="1134" y="885"/>
                  </a:cubicBezTo>
                  <a:cubicBezTo>
                    <a:pt x="1164" y="961"/>
                    <a:pt x="1141" y="500"/>
                    <a:pt x="1179" y="477"/>
                  </a:cubicBezTo>
                  <a:cubicBezTo>
                    <a:pt x="1217" y="454"/>
                    <a:pt x="1255" y="696"/>
                    <a:pt x="1361" y="749"/>
                  </a:cubicBezTo>
                  <a:cubicBezTo>
                    <a:pt x="1467" y="802"/>
                    <a:pt x="1723" y="771"/>
                    <a:pt x="1814" y="794"/>
                  </a:cubicBezTo>
                  <a:cubicBezTo>
                    <a:pt x="1905" y="817"/>
                    <a:pt x="1905" y="851"/>
                    <a:pt x="1905" y="88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Connecteur droit 42"/>
          <p:cNvCxnSpPr>
            <a:stCxn id="18" idx="0"/>
          </p:cNvCxnSpPr>
          <p:nvPr/>
        </p:nvCxnSpPr>
        <p:spPr>
          <a:xfrm rot="16200000" flipV="1">
            <a:off x="5883247" y="2844798"/>
            <a:ext cx="244475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000723" y="2725735"/>
            <a:ext cx="15001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55"/>
          <p:cNvSpPr txBox="1">
            <a:spLocks noChangeArrowheads="1"/>
          </p:cNvSpPr>
          <p:nvPr/>
        </p:nvSpPr>
        <p:spPr bwMode="auto">
          <a:xfrm>
            <a:off x="6929454" y="3929066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Acquisition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rot="5400000">
            <a:off x="7358829" y="2867816"/>
            <a:ext cx="2857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2713010" y="1474785"/>
            <a:ext cx="2482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Delta function=frequency doubling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5321273" y="1466848"/>
            <a:ext cx="882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Signal=3</a:t>
            </a:r>
            <a:r>
              <a:rPr lang="fr-FR" sz="1200">
                <a:sym typeface="Symbol" pitchFamily="18" charset="2"/>
              </a:rPr>
              <a:t>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928794" y="1857364"/>
            <a:ext cx="428628" cy="428628"/>
            <a:chOff x="1142976" y="357166"/>
            <a:chExt cx="857256" cy="857256"/>
          </a:xfrm>
        </p:grpSpPr>
        <p:sp>
          <p:nvSpPr>
            <p:cNvPr id="50" name="Ellipse 49"/>
            <p:cNvSpPr/>
            <p:nvPr/>
          </p:nvSpPr>
          <p:spPr>
            <a:xfrm>
              <a:off x="1142976" y="357166"/>
              <a:ext cx="857256" cy="8572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357290" y="357166"/>
              <a:ext cx="357190" cy="3571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1643042" y="571480"/>
              <a:ext cx="357190" cy="357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1428728" y="857232"/>
              <a:ext cx="357190" cy="35719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1142976" y="642918"/>
              <a:ext cx="357190" cy="35719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1500166" y="857232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Variable </a:t>
            </a:r>
            <a:r>
              <a:rPr lang="fr-FR" dirty="0" err="1" smtClean="0"/>
              <a:t>attenuator</a:t>
            </a:r>
            <a:endParaRPr lang="fr-FR" dirty="0"/>
          </a:p>
        </p:txBody>
      </p:sp>
      <p:cxnSp>
        <p:nvCxnSpPr>
          <p:cNvPr id="56" name="Connecteur droit avec flèche 55"/>
          <p:cNvCxnSpPr/>
          <p:nvPr/>
        </p:nvCxnSpPr>
        <p:spPr>
          <a:xfrm rot="5400000">
            <a:off x="1856562" y="1500174"/>
            <a:ext cx="57229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857224" y="2857496"/>
            <a:ext cx="428628" cy="428628"/>
            <a:chOff x="1142976" y="357166"/>
            <a:chExt cx="857256" cy="857256"/>
          </a:xfrm>
          <a:solidFill>
            <a:schemeClr val="accent1">
              <a:alpha val="43000"/>
            </a:schemeClr>
          </a:solidFill>
        </p:grpSpPr>
        <p:sp>
          <p:nvSpPr>
            <p:cNvPr id="58" name="Ellipse 57"/>
            <p:cNvSpPr/>
            <p:nvPr/>
          </p:nvSpPr>
          <p:spPr>
            <a:xfrm>
              <a:off x="1142976" y="357166"/>
              <a:ext cx="857256" cy="857256"/>
            </a:xfrm>
            <a:prstGeom prst="ellipse">
              <a:avLst/>
            </a:prstGeom>
            <a:grpFill/>
            <a:ln>
              <a:solidFill>
                <a:schemeClr val="accent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1357290" y="357166"/>
              <a:ext cx="357190" cy="357190"/>
            </a:xfrm>
            <a:prstGeom prst="ellipse">
              <a:avLst/>
            </a:prstGeom>
            <a:grpFill/>
            <a:ln>
              <a:solidFill>
                <a:schemeClr val="accent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1643042" y="571480"/>
              <a:ext cx="357190" cy="357190"/>
            </a:xfrm>
            <a:prstGeom prst="ellipse">
              <a:avLst/>
            </a:prstGeom>
            <a:grpFill/>
            <a:ln>
              <a:solidFill>
                <a:schemeClr val="accent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428728" y="857232"/>
              <a:ext cx="357190" cy="357190"/>
            </a:xfrm>
            <a:prstGeom prst="ellipse">
              <a:avLst/>
            </a:prstGeom>
            <a:grpFill/>
            <a:ln>
              <a:solidFill>
                <a:schemeClr val="accent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142976" y="642918"/>
              <a:ext cx="357190" cy="357190"/>
            </a:xfrm>
            <a:prstGeom prst="ellipse">
              <a:avLst/>
            </a:prstGeom>
            <a:grpFill/>
            <a:ln>
              <a:solidFill>
                <a:schemeClr val="accent1"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899592" y="4797152"/>
            <a:ext cx="7445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r>
              <a:rPr lang="fr-FR" dirty="0" smtClean="0"/>
              <a:t> have been </a:t>
            </a:r>
            <a:r>
              <a:rPr lang="fr-FR" dirty="0" err="1" smtClean="0"/>
              <a:t>moved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input </a:t>
            </a:r>
            <a:r>
              <a:rPr lang="fr-FR" dirty="0" err="1" smtClean="0"/>
              <a:t>beam</a:t>
            </a:r>
            <a:r>
              <a:rPr lang="fr-FR" dirty="0" smtClean="0"/>
              <a:t>  to the </a:t>
            </a:r>
            <a:r>
              <a:rPr lang="fr-FR" dirty="0" err="1" smtClean="0"/>
              <a:t>infrared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in the </a:t>
            </a:r>
            <a:r>
              <a:rPr lang="fr-FR" dirty="0" err="1" smtClean="0"/>
              <a:t>sequoia</a:t>
            </a:r>
            <a:r>
              <a:rPr lang="fr-FR" dirty="0" smtClean="0"/>
              <a:t> =&gt; possible to </a:t>
            </a:r>
            <a:r>
              <a:rPr lang="fr-FR" dirty="0" err="1" smtClean="0"/>
              <a:t>increase</a:t>
            </a:r>
            <a:r>
              <a:rPr lang="fr-FR" dirty="0" smtClean="0"/>
              <a:t> the </a:t>
            </a:r>
            <a:r>
              <a:rPr lang="fr-FR" dirty="0" err="1" smtClean="0"/>
              <a:t>energy</a:t>
            </a:r>
            <a:r>
              <a:rPr lang="fr-FR" dirty="0" smtClean="0"/>
              <a:t> on the 2w arm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How does the 2</a:t>
            </a:r>
            <a:r>
              <a:rPr lang="en-US" dirty="0" smtClean="0">
                <a:sym typeface="Symbol"/>
              </a:rPr>
              <a:t> saturation affects the measured temporal profile ?</a:t>
            </a:r>
            <a:endParaRPr lang="en-US" dirty="0" smtClean="0">
              <a:latin typeface="Symbol" pitchFamily="18" charset="2"/>
            </a:endParaRPr>
          </a:p>
          <a:p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5 3.33333E-6 C 0.00035 3.33333E-6 0.00035 0.05856 0.00035 0.05879 C 0.00035 0.05856 0.00035 3.33333E-6 0.00035 3.33333E-6 Z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-7.40741E-7 C 2.77778E-7 -7.40741E-7 -0.10486 0.0125 -0.10451 0.01203 C -0.10416 0.01157 2.77778E-7 -7.40741E-7 2.77778E-7 -7.40741E-7 Z " pathEditMode="relative" ptsTypes="a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8153400" y="6232227"/>
            <a:ext cx="762000" cy="365125"/>
          </a:xfrm>
        </p:spPr>
        <p:txBody>
          <a:bodyPr/>
          <a:lstStyle/>
          <a:p>
            <a:fld id="{A86DACAA-03D7-4093-9A9A-DE141A52316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11560" y="1124744"/>
            <a:ext cx="6083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points must be verified :</a:t>
            </a:r>
          </a:p>
          <a:p>
            <a:r>
              <a:rPr lang="en-US" dirty="0" smtClean="0"/>
              <a:t>	- What is the value of the 2</a:t>
            </a:r>
            <a:r>
              <a:rPr lang="en-US" dirty="0" smtClean="0">
                <a:sym typeface="Symbol"/>
              </a:rPr>
              <a:t> saturation energy ?</a:t>
            </a:r>
          </a:p>
          <a:p>
            <a:r>
              <a:rPr lang="en-US" dirty="0" smtClean="0">
                <a:sym typeface="Symbol"/>
              </a:rPr>
              <a:t>	- What is the impact onto the temporal profile ?</a:t>
            </a:r>
            <a:endParaRPr lang="en-US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987824" y="1772816"/>
            <a:ext cx="5532438" cy="4572000"/>
            <a:chOff x="3131840" y="2060848"/>
            <a:chExt cx="5532438" cy="4572000"/>
          </a:xfrm>
        </p:grpSpPr>
        <p:graphicFrame>
          <p:nvGraphicFramePr>
            <p:cNvPr id="90114" name="Object 2"/>
            <p:cNvGraphicFramePr>
              <a:graphicFrameLocks noChangeAspect="1"/>
            </p:cNvGraphicFramePr>
            <p:nvPr/>
          </p:nvGraphicFramePr>
          <p:xfrm>
            <a:off x="3131840" y="2060848"/>
            <a:ext cx="5532438" cy="4572000"/>
          </p:xfrm>
          <a:graphic>
            <a:graphicData uri="http://schemas.openxmlformats.org/presentationml/2006/ole">
              <p:oleObj spid="_x0000_s90114" name="Graph" r:id="rId4" imgW="3519360" imgH="2908800" progId="">
                <p:embed/>
              </p:oleObj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995936" y="2708920"/>
              <a:ext cx="100013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0.25 </a:t>
              </a:r>
              <a:r>
                <a:rPr lang="fr-FR" dirty="0" err="1" smtClean="0"/>
                <a:t>mJ</a:t>
              </a:r>
              <a:endParaRPr lang="fr-FR" dirty="0" smtClean="0"/>
            </a:p>
            <a:p>
              <a:r>
                <a:rPr lang="fr-FR" dirty="0" smtClean="0"/>
                <a:t>0.5</a:t>
              </a:r>
            </a:p>
            <a:p>
              <a:r>
                <a:rPr lang="fr-FR" dirty="0" smtClean="0"/>
                <a:t>1.15</a:t>
              </a:r>
            </a:p>
            <a:p>
              <a:r>
                <a:rPr lang="fr-FR" dirty="0" smtClean="0"/>
                <a:t>3</a:t>
              </a:r>
            </a:p>
            <a:p>
              <a:r>
                <a:rPr lang="fr-FR" dirty="0" smtClean="0"/>
                <a:t>5 </a:t>
              </a:r>
              <a:r>
                <a:rPr lang="fr-FR" dirty="0" err="1" smtClean="0"/>
                <a:t>mJ</a:t>
              </a:r>
              <a:endParaRPr lang="fr-FR" dirty="0"/>
            </a:p>
          </p:txBody>
        </p:sp>
      </p:grp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23528" y="2087034"/>
          <a:ext cx="2955589" cy="2295903"/>
        </p:xfrm>
        <a:graphic>
          <a:graphicData uri="http://schemas.openxmlformats.org/presentationml/2006/ole">
            <p:oleObj spid="_x0000_s90115" name="Graph" r:id="rId5" imgW="3791520" imgH="2944800" progId="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312043" y="4103259"/>
          <a:ext cx="2963813" cy="2234846"/>
        </p:xfrm>
        <a:graphic>
          <a:graphicData uri="http://schemas.openxmlformats.org/presentationml/2006/ole">
            <p:oleObj spid="_x0000_s90116" name="Graph" r:id="rId6" imgW="3827520" imgH="2885760" progId="">
              <p:embed/>
            </p:oleObj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2267744" y="4795955"/>
            <a:ext cx="3738220" cy="1692860"/>
            <a:chOff x="2267744" y="4985792"/>
            <a:chExt cx="3738220" cy="1692860"/>
          </a:xfrm>
        </p:grpSpPr>
        <p:cxnSp>
          <p:nvCxnSpPr>
            <p:cNvPr id="9" name="Connecteur droit avec flèche 8"/>
            <p:cNvCxnSpPr/>
            <p:nvPr/>
          </p:nvCxnSpPr>
          <p:spPr>
            <a:xfrm rot="16200000" flipV="1">
              <a:off x="2182044" y="5071492"/>
              <a:ext cx="1251520" cy="10801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347864" y="6309320"/>
              <a:ext cx="2658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Saturation </a:t>
              </a:r>
              <a:r>
                <a:rPr lang="en-US" dirty="0" smtClean="0"/>
                <a:t>Energy</a:t>
              </a:r>
              <a:r>
                <a:rPr lang="en-US" dirty="0" smtClean="0">
                  <a:sym typeface="Symbol"/>
                </a:rPr>
                <a:t>1 </a:t>
              </a:r>
              <a:r>
                <a:rPr lang="en-US" dirty="0" err="1" smtClean="0">
                  <a:sym typeface="Symbol"/>
                </a:rPr>
                <a:t>mJ</a:t>
              </a:r>
              <a:endParaRPr lang="en-US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835696" y="260648"/>
            <a:ext cx="543289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SHG Saturation Energy</a:t>
            </a:r>
            <a:endParaRPr lang="en-US" sz="3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55576" y="3717032"/>
            <a:ext cx="864096" cy="1512168"/>
            <a:chOff x="755576" y="3717032"/>
            <a:chExt cx="864096" cy="1512168"/>
          </a:xfrm>
        </p:grpSpPr>
        <p:sp>
          <p:nvSpPr>
            <p:cNvPr id="15" name="Ellipse 14"/>
            <p:cNvSpPr/>
            <p:nvPr/>
          </p:nvSpPr>
          <p:spPr>
            <a:xfrm>
              <a:off x="755576" y="3717032"/>
              <a:ext cx="576064" cy="43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cteur droit 15"/>
            <p:cNvCxnSpPr>
              <a:endCxn id="15" idx="4"/>
            </p:cNvCxnSpPr>
            <p:nvPr/>
          </p:nvCxnSpPr>
          <p:spPr>
            <a:xfrm rot="16200000" flipV="1">
              <a:off x="791580" y="4401108"/>
              <a:ext cx="1080120" cy="57606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947" t="3762" r="39096"/>
          <a:stretch>
            <a:fillRect/>
          </a:stretch>
        </p:blipFill>
        <p:spPr bwMode="auto">
          <a:xfrm>
            <a:off x="395536" y="620688"/>
            <a:ext cx="2664296" cy="22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45" t="3238" r="41471"/>
          <a:stretch>
            <a:fillRect/>
          </a:stretch>
        </p:blipFill>
        <p:spPr bwMode="auto">
          <a:xfrm>
            <a:off x="3347864" y="548680"/>
            <a:ext cx="2557518" cy="231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538" t="4566" r="39858"/>
          <a:stretch>
            <a:fillRect/>
          </a:stretch>
        </p:blipFill>
        <p:spPr bwMode="auto">
          <a:xfrm>
            <a:off x="6156176" y="548680"/>
            <a:ext cx="2632445" cy="229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3434" t="2925" r="38873"/>
          <a:stretch>
            <a:fillRect/>
          </a:stretch>
        </p:blipFill>
        <p:spPr bwMode="auto">
          <a:xfrm>
            <a:off x="395536" y="3284984"/>
            <a:ext cx="2625249" cy="22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t="4808" r="40406"/>
          <a:stretch>
            <a:fillRect/>
          </a:stretch>
        </p:blipFill>
        <p:spPr bwMode="auto">
          <a:xfrm>
            <a:off x="3347864" y="3301532"/>
            <a:ext cx="2772972" cy="22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27584" y="7647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6926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588224" y="6926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27584" y="3429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50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23928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660232" y="328498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broadening</a:t>
            </a:r>
          </a:p>
          <a:p>
            <a:r>
              <a:rPr lang="en-US" dirty="0" smtClean="0"/>
              <a:t>Starts at 20 </a:t>
            </a:r>
            <a:r>
              <a:rPr lang="en-US" dirty="0" err="1" smtClean="0"/>
              <a:t>mJ</a:t>
            </a:r>
            <a:endParaRPr lang="en-US" dirty="0"/>
          </a:p>
        </p:txBody>
      </p:sp>
      <p:cxnSp>
        <p:nvCxnSpPr>
          <p:cNvPr id="21" name="Connecteur droit avec flèche 20"/>
          <p:cNvCxnSpPr>
            <a:stCxn id="22" idx="1"/>
          </p:cNvCxnSpPr>
          <p:nvPr/>
        </p:nvCxnSpPr>
        <p:spPr>
          <a:xfrm rot="10800000">
            <a:off x="1554508" y="1412776"/>
            <a:ext cx="137173" cy="539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5"/>
          <p:cNvSpPr txBox="1"/>
          <p:nvPr/>
        </p:nvSpPr>
        <p:spPr>
          <a:xfrm>
            <a:off x="1691680" y="1628800"/>
            <a:ext cx="195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Reference </a:t>
            </a:r>
            <a:r>
              <a:rPr lang="en-US" dirty="0" smtClean="0"/>
              <a:t>profile 0.25mJ</a:t>
            </a:r>
            <a:endParaRPr lang="en-US" dirty="0"/>
          </a:p>
        </p:txBody>
      </p:sp>
      <p:sp>
        <p:nvSpPr>
          <p:cNvPr id="23" name="ZoneTexte 6"/>
          <p:cNvSpPr txBox="1"/>
          <p:nvPr/>
        </p:nvSpPr>
        <p:spPr>
          <a:xfrm>
            <a:off x="1691680" y="23488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</a:t>
            </a:r>
            <a:r>
              <a:rPr lang="fr-FR" dirty="0" smtClean="0">
                <a:latin typeface="Symbol" pitchFamily="18" charset="2"/>
              </a:rPr>
              <a:t>w</a:t>
            </a:r>
            <a:endParaRPr lang="fr-FR" dirty="0">
              <a:latin typeface="Symbol" pitchFamily="18" charset="2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0800000">
            <a:off x="1266472" y="2276872"/>
            <a:ext cx="497216" cy="282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8"/>
          <p:cNvSpPr txBox="1"/>
          <p:nvPr/>
        </p:nvSpPr>
        <p:spPr>
          <a:xfrm>
            <a:off x="899592" y="285293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Cross </a:t>
            </a:r>
            <a:r>
              <a:rPr lang="fr-FR" dirty="0" err="1" smtClean="0"/>
              <a:t>correlation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rot="16200000" flipV="1">
            <a:off x="431255" y="2024559"/>
            <a:ext cx="129671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0100" y="258274"/>
          <a:ext cx="7199469" cy="5669947"/>
        </p:xfrm>
        <a:graphic>
          <a:graphicData uri="http://schemas.openxmlformats.org/presentationml/2006/ole">
            <p:oleObj spid="_x0000_s93186" name="Graph" r:id="rId3" imgW="3519360" imgH="2772000" progId="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143504" y="4285147"/>
            <a:ext cx="189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Référence 0.25 </a:t>
            </a:r>
            <a:r>
              <a:rPr lang="fr-FR" dirty="0" err="1" smtClean="0">
                <a:solidFill>
                  <a:srgbClr val="FF0000"/>
                </a:solidFill>
              </a:rPr>
              <a:t>mJ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29322" y="3499329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Mesuré 5 </a:t>
            </a:r>
            <a:r>
              <a:rPr lang="fr-FR" dirty="0" err="1" smtClean="0"/>
              <a:t>mJ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43306" y="1356189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Simulation 5 </a:t>
            </a:r>
            <a:r>
              <a:rPr lang="fr-FR" dirty="0" err="1" smtClean="0">
                <a:solidFill>
                  <a:srgbClr val="0000FF"/>
                </a:solidFill>
              </a:rPr>
              <a:t>mJ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5036347" y="196341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786578" y="3213577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5" idx="1"/>
          </p:cNvCxnSpPr>
          <p:nvPr/>
        </p:nvCxnSpPr>
        <p:spPr>
          <a:xfrm rot="10800000">
            <a:off x="4786314" y="3999395"/>
            <a:ext cx="357190" cy="470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9552" y="554103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Simulations and measurements show that saturation of the SHG does not affect  the temporal profile for energy below 20 </a:t>
            </a:r>
            <a:r>
              <a:rPr lang="en-US" dirty="0" err="1" smtClean="0"/>
              <a:t>mJ</a:t>
            </a:r>
            <a:endParaRPr lang="en-US" dirty="0" smtClean="0"/>
          </a:p>
          <a:p>
            <a:r>
              <a:rPr lang="en-US" dirty="0" smtClean="0"/>
              <a:t>=&gt;  Around 2 orders of magnitude better should be possible.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517" name="ZoneTexte 1516"/>
          <p:cNvSpPr txBox="1"/>
          <p:nvPr/>
        </p:nvSpPr>
        <p:spPr>
          <a:xfrm>
            <a:off x="1763688" y="980728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Incoherent part is slightly driven into saturation</a:t>
            </a:r>
            <a:endParaRPr lang="en-US" dirty="0"/>
          </a:p>
        </p:txBody>
      </p:sp>
      <p:sp>
        <p:nvSpPr>
          <p:cNvPr id="1520" name="Titre 1519"/>
          <p:cNvSpPr>
            <a:spLocks noGrp="1"/>
          </p:cNvSpPr>
          <p:nvPr>
            <p:ph type="title"/>
          </p:nvPr>
        </p:nvSpPr>
        <p:spPr>
          <a:xfrm>
            <a:off x="755576" y="0"/>
            <a:ext cx="7470648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 Measurements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516" name="Chart 1"/>
          <p:cNvGraphicFramePr>
            <a:graphicFrameLocks/>
          </p:cNvGraphicFramePr>
          <p:nvPr/>
        </p:nvGraphicFramePr>
        <p:xfrm>
          <a:off x="683568" y="1484784"/>
          <a:ext cx="7200800" cy="444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22" name="Groupe 1521"/>
          <p:cNvGrpSpPr/>
          <p:nvPr/>
        </p:nvGrpSpPr>
        <p:grpSpPr>
          <a:xfrm>
            <a:off x="251520" y="4365104"/>
            <a:ext cx="2088232" cy="2169532"/>
            <a:chOff x="251520" y="4365104"/>
            <a:chExt cx="2088232" cy="2169532"/>
          </a:xfrm>
        </p:grpSpPr>
        <p:sp>
          <p:nvSpPr>
            <p:cNvPr id="1518" name="ZoneTexte 1517"/>
            <p:cNvSpPr txBox="1"/>
            <p:nvPr/>
          </p:nvSpPr>
          <p:spPr>
            <a:xfrm>
              <a:off x="251520" y="616530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unsaturated</a:t>
              </a:r>
              <a:endParaRPr lang="en-US" dirty="0"/>
            </a:p>
          </p:txBody>
        </p:sp>
        <p:cxnSp>
          <p:nvCxnSpPr>
            <p:cNvPr id="1521" name="Connecteur droit avec flèche 1520"/>
            <p:cNvCxnSpPr>
              <a:stCxn id="1518" idx="0"/>
            </p:cNvCxnSpPr>
            <p:nvPr/>
          </p:nvCxnSpPr>
          <p:spPr>
            <a:xfrm rot="5400000" flipH="1" flipV="1">
              <a:off x="746273" y="4571825"/>
              <a:ext cx="1800200" cy="13867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3" name="ZoneTexte 1522"/>
          <p:cNvSpPr txBox="1"/>
          <p:nvPr/>
        </p:nvSpPr>
        <p:spPr>
          <a:xfrm>
            <a:off x="2915816" y="623731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Saturated part</a:t>
            </a:r>
            <a:endParaRPr lang="en-US" dirty="0"/>
          </a:p>
        </p:txBody>
      </p:sp>
      <p:cxnSp>
        <p:nvCxnSpPr>
          <p:cNvPr id="1525" name="Connecteur droit avec flèche 1524"/>
          <p:cNvCxnSpPr>
            <a:stCxn id="1523" idx="0"/>
          </p:cNvCxnSpPr>
          <p:nvPr/>
        </p:nvCxnSpPr>
        <p:spPr>
          <a:xfrm rot="16200000" flipV="1">
            <a:off x="2103332" y="4601524"/>
            <a:ext cx="2304256" cy="9673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27" name="Chart 1"/>
          <p:cNvGraphicFramePr>
            <a:graphicFrameLocks/>
          </p:cNvGraphicFramePr>
          <p:nvPr/>
        </p:nvGraphicFramePr>
        <p:xfrm>
          <a:off x="5393607" y="3717032"/>
          <a:ext cx="3750393" cy="2857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28" name="Ellipse 1527"/>
          <p:cNvSpPr/>
          <p:nvPr/>
        </p:nvSpPr>
        <p:spPr>
          <a:xfrm>
            <a:off x="2483768" y="3501008"/>
            <a:ext cx="216024" cy="1224136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ZoneTexte 1528"/>
          <p:cNvSpPr txBox="1"/>
          <p:nvPr/>
        </p:nvSpPr>
        <p:spPr>
          <a:xfrm>
            <a:off x="2771800" y="262183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Reconnect  here</a:t>
            </a:r>
            <a:endParaRPr lang="en-US" dirty="0"/>
          </a:p>
        </p:txBody>
      </p:sp>
      <p:cxnSp>
        <p:nvCxnSpPr>
          <p:cNvPr id="1531" name="Connecteur droit avec flèche 1530"/>
          <p:cNvCxnSpPr>
            <a:stCxn id="1529" idx="2"/>
          </p:cNvCxnSpPr>
          <p:nvPr/>
        </p:nvCxnSpPr>
        <p:spPr>
          <a:xfrm rot="5400000">
            <a:off x="2950236" y="2740725"/>
            <a:ext cx="509840" cy="1010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8218" y="1259879"/>
            <a:ext cx="7451079" cy="44012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Introduction : why high contrast  for PW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	 Class laser?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Generating high energy (&gt;1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mJ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) XPW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Results in double CPA configuration</a:t>
            </a:r>
          </a:p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How to measure very High Contrast ?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Conclusions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43240" y="214290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OUTLINE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8" y="-24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Contrast ratio measurement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131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133" name="Picture 77"/>
          <p:cNvPicPr>
            <a:picLocks noChangeAspect="1" noChangeArrowheads="1"/>
          </p:cNvPicPr>
          <p:nvPr/>
        </p:nvPicPr>
        <p:blipFill>
          <a:blip r:embed="rId3" cstate="print"/>
          <a:srcRect l="8045" t="10191" r="15002" b="10987"/>
          <a:stretch>
            <a:fillRect/>
          </a:stretch>
        </p:blipFill>
        <p:spPr bwMode="auto">
          <a:xfrm>
            <a:off x="1285852" y="1357298"/>
            <a:ext cx="6405607" cy="4804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5134" name="Picture 78"/>
          <p:cNvPicPr>
            <a:picLocks noChangeAspect="1" noChangeArrowheads="1"/>
          </p:cNvPicPr>
          <p:nvPr/>
        </p:nvPicPr>
        <p:blipFill>
          <a:blip r:embed="rId4" cstate="print"/>
          <a:srcRect l="6730" t="12228" r="12514" b="11344"/>
          <a:stretch>
            <a:fillRect/>
          </a:stretch>
        </p:blipFill>
        <p:spPr bwMode="auto">
          <a:xfrm>
            <a:off x="1187624" y="1268760"/>
            <a:ext cx="6808033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15616" y="1208140"/>
          <a:ext cx="6984776" cy="5158774"/>
        </p:xfrm>
        <a:graphic>
          <a:graphicData uri="http://schemas.openxmlformats.org/presentationml/2006/ole">
            <p:oleObj spid="_x0000_s37890" name="Graph" r:id="rId5" imgW="3735360" imgH="2897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70648" cy="1143000"/>
          </a:xfrm>
        </p:spPr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1285860"/>
            <a:ext cx="79296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have demonstrated the possibility to generate high energy XPW radiation up to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mJ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XPW is a good candidate for non linear filtering to obtain short pulses with very High contrast (10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-14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Measurement with 14 orders dynamic are possible but improvements in high dynamic range tools still need to be done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14620"/>
            <a:ext cx="5338988" cy="362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e 23"/>
          <p:cNvGrpSpPr/>
          <p:nvPr/>
        </p:nvGrpSpPr>
        <p:grpSpPr>
          <a:xfrm>
            <a:off x="1696374" y="99583"/>
            <a:ext cx="5438780" cy="2430489"/>
            <a:chOff x="1696374" y="99583"/>
            <a:chExt cx="5438780" cy="2430489"/>
          </a:xfrm>
        </p:grpSpPr>
        <p:grpSp>
          <p:nvGrpSpPr>
            <p:cNvPr id="7" name="Groupe 6"/>
            <p:cNvGrpSpPr>
              <a:grpSpLocks noChangeAspect="1"/>
            </p:cNvGrpSpPr>
            <p:nvPr/>
          </p:nvGrpSpPr>
          <p:grpSpPr>
            <a:xfrm>
              <a:off x="2058310" y="1928802"/>
              <a:ext cx="4714908" cy="601270"/>
              <a:chOff x="642910" y="1142984"/>
              <a:chExt cx="7543800" cy="96202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2910" y="1142984"/>
                <a:ext cx="7543800" cy="9620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786578" y="1785926"/>
                <a:ext cx="1357322" cy="2857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b="507"/>
            <a:stretch>
              <a:fillRect/>
            </a:stretch>
          </p:blipFill>
          <p:spPr bwMode="auto">
            <a:xfrm>
              <a:off x="1696374" y="99583"/>
              <a:ext cx="5438780" cy="18292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ZoneTexte 9"/>
          <p:cNvSpPr txBox="1"/>
          <p:nvPr/>
        </p:nvSpPr>
        <p:spPr>
          <a:xfrm>
            <a:off x="142844" y="30003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150 TW DRACO </a:t>
            </a:r>
          </a:p>
          <a:p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FZD, Germany</a:t>
            </a:r>
            <a:endParaRPr lang="en-US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656110" y="4000504"/>
            <a:ext cx="500066" cy="142876"/>
          </a:xfrm>
          <a:prstGeom prst="ellipse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>
            <a:stCxn id="11" idx="2"/>
          </p:cNvCxnSpPr>
          <p:nvPr/>
        </p:nvCxnSpPr>
        <p:spPr>
          <a:xfrm rot="10800000">
            <a:off x="1331640" y="3645024"/>
            <a:ext cx="4324470" cy="4269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4282" y="3357562"/>
            <a:ext cx="97975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17 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MeV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rot="5400000" flipH="1" flipV="1">
            <a:off x="4679650" y="4412012"/>
            <a:ext cx="257176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 flipH="1" flipV="1">
            <a:off x="5000628" y="4286256"/>
            <a:ext cx="271464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2714612" y="3054690"/>
            <a:ext cx="385765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0" y="389414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Obtained with PULSAR from AMPLITUDE TECHNOLOGIES</a:t>
            </a:r>
          </a:p>
          <a:p>
            <a:pPr algn="ctr"/>
            <a:endParaRPr lang="en-US" sz="1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contrast ratio on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</a:t>
            </a:r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he </a:t>
            </a:r>
            <a:r>
              <a:rPr lang="en-US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ASE was 10</a:t>
            </a:r>
            <a:r>
              <a:rPr lang="en-US" sz="16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9424"/>
            <a:ext cx="4643470" cy="3511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ZoneTexte 23"/>
          <p:cNvSpPr txBox="1"/>
          <p:nvPr/>
        </p:nvSpPr>
        <p:spPr>
          <a:xfrm>
            <a:off x="6286512" y="385762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5643570" y="857232"/>
            <a:ext cx="3104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For PW class laser, a contrast better than 10</a:t>
            </a:r>
            <a:r>
              <a:rPr lang="en-US" baseline="30000" dirty="0" smtClean="0"/>
              <a:t>12</a:t>
            </a:r>
            <a:r>
              <a:rPr lang="en-US" dirty="0" smtClean="0"/>
              <a:t> is required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/>
              <a:t>ASE</a:t>
            </a:r>
            <a:r>
              <a:rPr lang="en-US" dirty="0" smtClean="0"/>
              <a:t> has to be &lt; 10</a:t>
            </a:r>
            <a:r>
              <a:rPr lang="en-US" baseline="30000" dirty="0" smtClean="0"/>
              <a:t>10</a:t>
            </a:r>
            <a:r>
              <a:rPr lang="en-US" dirty="0" smtClean="0"/>
              <a:t> W/cm²</a:t>
            </a:r>
          </a:p>
          <a:p>
            <a:pPr algn="just"/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652120" y="3068960"/>
            <a:ext cx="3206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</a:rPr>
              <a:t>The ASE intensity is enough to generate a pre-plasma. The main Pulse will interact with an expanding plasma. 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928662" y="4143380"/>
            <a:ext cx="6879405" cy="2036368"/>
            <a:chOff x="928662" y="4539565"/>
            <a:chExt cx="6879405" cy="2036368"/>
          </a:xfrm>
        </p:grpSpPr>
        <p:grpSp>
          <p:nvGrpSpPr>
            <p:cNvPr id="32" name="Groupe 31"/>
            <p:cNvGrpSpPr/>
            <p:nvPr/>
          </p:nvGrpSpPr>
          <p:grpSpPr>
            <a:xfrm>
              <a:off x="928662" y="4539565"/>
              <a:ext cx="3093191" cy="2036368"/>
              <a:chOff x="2928926" y="4492492"/>
              <a:chExt cx="3093191" cy="2036368"/>
            </a:xfrm>
          </p:grpSpPr>
          <p:grpSp>
            <p:nvGrpSpPr>
              <p:cNvPr id="30" name="Groupe 29"/>
              <p:cNvGrpSpPr/>
              <p:nvPr/>
            </p:nvGrpSpPr>
            <p:grpSpPr>
              <a:xfrm rot="1499436">
                <a:off x="3950415" y="4492492"/>
                <a:ext cx="2071702" cy="898401"/>
                <a:chOff x="3571868" y="3602169"/>
                <a:chExt cx="2071702" cy="898401"/>
              </a:xfrm>
            </p:grpSpPr>
            <p:sp>
              <p:nvSpPr>
                <p:cNvPr id="16" name="Organigramme : Délai 15"/>
                <p:cNvSpPr/>
                <p:nvPr/>
              </p:nvSpPr>
              <p:spPr>
                <a:xfrm rot="16200000">
                  <a:off x="4147588" y="3955144"/>
                  <a:ext cx="898400" cy="19245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apèze 28"/>
                <p:cNvSpPr/>
                <p:nvPr/>
              </p:nvSpPr>
              <p:spPr>
                <a:xfrm>
                  <a:off x="3571868" y="4357694"/>
                  <a:ext cx="2071702" cy="142876"/>
                </a:xfrm>
                <a:prstGeom prst="trapezoid">
                  <a:avLst>
                    <a:gd name="adj" fmla="val 258332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e 30"/>
              <p:cNvGrpSpPr/>
              <p:nvPr/>
            </p:nvGrpSpPr>
            <p:grpSpPr>
              <a:xfrm>
                <a:off x="2928926" y="4652422"/>
                <a:ext cx="2928958" cy="1876438"/>
                <a:chOff x="2928926" y="4652422"/>
                <a:chExt cx="2928958" cy="1876438"/>
              </a:xfrm>
            </p:grpSpPr>
            <p:sp>
              <p:nvSpPr>
                <p:cNvPr id="8" name="Ellipse 7"/>
                <p:cNvSpPr/>
                <p:nvPr/>
              </p:nvSpPr>
              <p:spPr>
                <a:xfrm>
                  <a:off x="5092704" y="5500702"/>
                  <a:ext cx="765180" cy="6566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softEdge rad="12700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e 8"/>
                <p:cNvGrpSpPr/>
                <p:nvPr/>
              </p:nvGrpSpPr>
              <p:grpSpPr>
                <a:xfrm>
                  <a:off x="2928926" y="4652422"/>
                  <a:ext cx="2743984" cy="1172888"/>
                  <a:chOff x="1908156" y="4552958"/>
                  <a:chExt cx="2743984" cy="1172888"/>
                </a:xfrm>
              </p:grpSpPr>
              <p:sp>
                <p:nvSpPr>
                  <p:cNvPr id="3" name="Triangle isocèle 2"/>
                  <p:cNvSpPr/>
                  <p:nvPr/>
                </p:nvSpPr>
                <p:spPr>
                  <a:xfrm rot="6401000">
                    <a:off x="2925099" y="3998806"/>
                    <a:ext cx="787679" cy="2666402"/>
                  </a:xfrm>
                  <a:prstGeom prst="triangle">
                    <a:avLst>
                      <a:gd name="adj" fmla="val 49665"/>
                    </a:avLst>
                  </a:prstGeom>
                  <a:solidFill>
                    <a:srgbClr val="FF66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" name="Ellipse 3"/>
                  <p:cNvSpPr/>
                  <p:nvPr/>
                </p:nvSpPr>
                <p:spPr>
                  <a:xfrm rot="1283738">
                    <a:off x="1908156" y="4552958"/>
                    <a:ext cx="285752" cy="78581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5592770" y="4885786"/>
                  <a:ext cx="214314" cy="164307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8" name="Groupe 47"/>
            <p:cNvGrpSpPr/>
            <p:nvPr/>
          </p:nvGrpSpPr>
          <p:grpSpPr>
            <a:xfrm>
              <a:off x="4857752" y="4619530"/>
              <a:ext cx="2950315" cy="1876438"/>
              <a:chOff x="4764957" y="4692180"/>
              <a:chExt cx="2950315" cy="1876438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6310369" y="4745178"/>
                <a:ext cx="988984" cy="898400"/>
                <a:chOff x="5986313" y="4532395"/>
                <a:chExt cx="988984" cy="898400"/>
              </a:xfrm>
            </p:grpSpPr>
            <p:sp>
              <p:nvSpPr>
                <p:cNvPr id="41" name="Organigramme : Délai 40"/>
                <p:cNvSpPr/>
                <p:nvPr/>
              </p:nvSpPr>
              <p:spPr>
                <a:xfrm rot="17699436">
                  <a:off x="6429872" y="4885370"/>
                  <a:ext cx="898400" cy="192450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èze 41"/>
                <p:cNvSpPr/>
                <p:nvPr/>
              </p:nvSpPr>
              <p:spPr>
                <a:xfrm rot="1499436">
                  <a:off x="5986313" y="5137264"/>
                  <a:ext cx="863149" cy="122889"/>
                </a:xfrm>
                <a:prstGeom prst="trapezoid">
                  <a:avLst>
                    <a:gd name="adj" fmla="val 8609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Ellipse 35"/>
              <p:cNvSpPr/>
              <p:nvPr/>
            </p:nvSpPr>
            <p:spPr>
              <a:xfrm>
                <a:off x="6928735" y="5540460"/>
                <a:ext cx="765180" cy="6566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softEdge rad="127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e 8"/>
              <p:cNvGrpSpPr/>
              <p:nvPr/>
            </p:nvGrpSpPr>
            <p:grpSpPr>
              <a:xfrm>
                <a:off x="4764957" y="4692180"/>
                <a:ext cx="2743984" cy="1172888"/>
                <a:chOff x="1908156" y="4552958"/>
                <a:chExt cx="2743984" cy="1172888"/>
              </a:xfrm>
            </p:grpSpPr>
            <p:sp>
              <p:nvSpPr>
                <p:cNvPr id="39" name="Triangle isocèle 2"/>
                <p:cNvSpPr/>
                <p:nvPr/>
              </p:nvSpPr>
              <p:spPr>
                <a:xfrm rot="6401000">
                  <a:off x="2925099" y="3998806"/>
                  <a:ext cx="787679" cy="2666402"/>
                </a:xfrm>
                <a:prstGeom prst="triangle">
                  <a:avLst>
                    <a:gd name="adj" fmla="val 49665"/>
                  </a:avLst>
                </a:prstGeom>
                <a:solidFill>
                  <a:srgbClr val="FF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Ellipse 3"/>
                <p:cNvSpPr/>
                <p:nvPr/>
              </p:nvSpPr>
              <p:spPr>
                <a:xfrm rot="1283738">
                  <a:off x="1908156" y="4552958"/>
                  <a:ext cx="285752" cy="7858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7428801" y="4925544"/>
                <a:ext cx="214314" cy="164307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7215206" y="5572140"/>
                <a:ext cx="500066" cy="5000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228600">
                  <a:srgbClr val="FF0000">
                    <a:alpha val="40000"/>
                  </a:srgbClr>
                </a:glow>
                <a:softEdge rad="635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Connecteur droit avec flèche 50"/>
          <p:cNvCxnSpPr/>
          <p:nvPr/>
        </p:nvCxnSpPr>
        <p:spPr>
          <a:xfrm>
            <a:off x="928662" y="6357958"/>
            <a:ext cx="7215238" cy="714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7929586" y="60600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158" y="7141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Contrast Enhancement in PW Class laser Systems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t="2173"/>
          <a:stretch>
            <a:fillRect/>
          </a:stretch>
        </p:blipFill>
        <p:spPr bwMode="auto">
          <a:xfrm>
            <a:off x="1159993" y="1599093"/>
            <a:ext cx="6357930" cy="440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228716" y="6072206"/>
            <a:ext cx="622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Kalashnikov, Modern Problems of Laser Physics (2006)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ACAA-03D7-4093-9A9A-DE141A5231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XPW Current Limitations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592" y="1500174"/>
            <a:ext cx="625174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887238" y="27146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XPW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6315734" y="16430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endParaRPr lang="en-US" dirty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529520" y="1928802"/>
          <a:ext cx="2071702" cy="345284"/>
        </p:xfrm>
        <a:graphic>
          <a:graphicData uri="http://schemas.openxmlformats.org/presentationml/2006/ole">
            <p:oleObj spid="_x0000_s34818" name="MathMagic" r:id="rId5" imgW="1066680" imgH="177480" progId="">
              <p:embed/>
            </p:oleObj>
          </a:graphicData>
        </a:graphic>
      </p:graphicFrame>
      <p:grpSp>
        <p:nvGrpSpPr>
          <p:cNvPr id="3" name="Groupe 17"/>
          <p:cNvGrpSpPr/>
          <p:nvPr/>
        </p:nvGrpSpPr>
        <p:grpSpPr>
          <a:xfrm>
            <a:off x="2029454" y="3643314"/>
            <a:ext cx="5087290" cy="1083712"/>
            <a:chOff x="428596" y="3500438"/>
            <a:chExt cx="5087290" cy="1083712"/>
          </a:xfrm>
        </p:grpSpPr>
        <p:sp>
          <p:nvSpPr>
            <p:cNvPr id="14" name="ZoneTexte 13"/>
            <p:cNvSpPr txBox="1"/>
            <p:nvPr/>
          </p:nvSpPr>
          <p:spPr>
            <a:xfrm>
              <a:off x="428596" y="3500438"/>
              <a:ext cx="3426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Energy is limited to </a:t>
              </a:r>
              <a:r>
                <a:rPr lang="en-US" dirty="0" smtClean="0">
                  <a:sym typeface="Symbol"/>
                </a:rPr>
                <a:t> 200 J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28596" y="3857628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ym typeface="Symbol"/>
                </a:rPr>
                <a:t> = </a:t>
              </a:r>
              <a:r>
                <a:rPr lang="en-US" dirty="0" smtClean="0">
                  <a:sym typeface="Symbol"/>
                </a:rPr>
                <a:t>10-30 %</a:t>
              </a:r>
              <a:endParaRPr lang="en-US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28596" y="4214818"/>
              <a:ext cx="508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Available seed energy for the second CPA is 20-70 </a:t>
              </a:r>
              <a:r>
                <a:rPr lang="en-US" dirty="0" smtClean="0">
                  <a:sym typeface="Symbol"/>
                </a:rPr>
                <a:t>J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58214" y="2773916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(3)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810448" y="5500702"/>
            <a:ext cx="73619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efficient Contrast Cleaning, Higher XPW energy must be obtained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7584" y="111545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XPW  is the non linear filter that will be used to reach the contrast</a:t>
            </a:r>
            <a:endParaRPr lang="en-US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1403648" y="33569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b="1" dirty="0" smtClean="0"/>
              <a:t>However :</a:t>
            </a:r>
            <a:endParaRPr lang="en-US" b="1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429000"/>
            <a:ext cx="620982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848" y="125760"/>
            <a:ext cx="8229600" cy="1143000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Demonstration of high energy XPW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2285992"/>
            <a:ext cx="2428892" cy="1500198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CPA Laser system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4000504"/>
            <a:ext cx="2214578" cy="35719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8F8F8"/>
                </a:solidFill>
              </a:rPr>
              <a:t>XPW Module</a:t>
            </a:r>
            <a:endParaRPr lang="en-US" dirty="0">
              <a:solidFill>
                <a:srgbClr val="F8F8F8"/>
              </a:solidFill>
            </a:endParaRPr>
          </a:p>
        </p:txBody>
      </p:sp>
      <p:grpSp>
        <p:nvGrpSpPr>
          <p:cNvPr id="3" name="Groupe 21"/>
          <p:cNvGrpSpPr/>
          <p:nvPr/>
        </p:nvGrpSpPr>
        <p:grpSpPr>
          <a:xfrm>
            <a:off x="3643306" y="2285992"/>
            <a:ext cx="4500594" cy="2786082"/>
            <a:chOff x="3786182" y="1500174"/>
            <a:chExt cx="4500594" cy="2786082"/>
          </a:xfrm>
          <a:solidFill>
            <a:srgbClr val="C00000"/>
          </a:solidFill>
        </p:grpSpPr>
        <p:sp>
          <p:nvSpPr>
            <p:cNvPr id="8" name="Rectangle 7"/>
            <p:cNvSpPr/>
            <p:nvPr/>
          </p:nvSpPr>
          <p:spPr>
            <a:xfrm>
              <a:off x="4536281" y="1500174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Oscillator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6281" y="2214554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Stretcher+</a:t>
              </a:r>
            </a:p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Dazzler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35825" y="2928934"/>
              <a:ext cx="1714512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8F8F8"/>
                  </a:solidFill>
                </a:rPr>
                <a:t>RGA+Mazzler</a:t>
              </a:r>
              <a:endParaRPr lang="en-US" dirty="0" smtClean="0">
                <a:solidFill>
                  <a:srgbClr val="F8F8F8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MPA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36281" y="3643314"/>
              <a:ext cx="1713600" cy="642942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Compressor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 flipV="1">
              <a:off x="6286512" y="1857364"/>
              <a:ext cx="285752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 flipV="1">
              <a:off x="6286512" y="3286124"/>
              <a:ext cx="285752" cy="158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572264" y="1571612"/>
              <a:ext cx="1285884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CW Pump Laser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72264" y="3000372"/>
              <a:ext cx="1714512" cy="50006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8F8F8"/>
                  </a:solidFill>
                </a:rPr>
                <a:t>10 Hz Pump Laser</a:t>
              </a:r>
              <a:endParaRPr lang="en-US" dirty="0">
                <a:solidFill>
                  <a:srgbClr val="F8F8F8"/>
                </a:solidFill>
              </a:endParaRPr>
            </a:p>
          </p:txBody>
        </p:sp>
        <p:sp>
          <p:nvSpPr>
            <p:cNvPr id="21" name="Accolade ouvrante 20"/>
            <p:cNvSpPr/>
            <p:nvPr/>
          </p:nvSpPr>
          <p:spPr>
            <a:xfrm>
              <a:off x="3786182" y="1571612"/>
              <a:ext cx="642942" cy="2714644"/>
            </a:xfrm>
            <a:prstGeom prst="leftBrace">
              <a:avLst>
                <a:gd name="adj1" fmla="val 8333"/>
                <a:gd name="adj2" fmla="val 316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8F8F8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43608" y="134076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The first CPA is based on a standard system pumped at 10 Hz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Laser system characterization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0" name="Graphique 9"/>
          <p:cNvGraphicFramePr>
            <a:graphicFrameLocks noGrp="1"/>
          </p:cNvGraphicFramePr>
          <p:nvPr/>
        </p:nvGraphicFramePr>
        <p:xfrm>
          <a:off x="0" y="1142984"/>
          <a:ext cx="600079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508" name="Picture 4" descr="D:\Utilisateurs\pmp\Documents\Pierre\AFFAIRES\ALLS\Données Techniques\Production\Profile Camera\regen170605_1.bmp"/>
          <p:cNvPicPr>
            <a:picLocks noChangeAspect="1" noChangeArrowheads="1"/>
          </p:cNvPicPr>
          <p:nvPr/>
        </p:nvPicPr>
        <p:blipFill>
          <a:blip r:embed="rId4" cstate="print"/>
          <a:srcRect l="28738" t="18933" r="36998" b="44921"/>
          <a:stretch>
            <a:fillRect/>
          </a:stretch>
        </p:blipFill>
        <p:spPr bwMode="auto">
          <a:xfrm>
            <a:off x="5000628" y="1500174"/>
            <a:ext cx="3585507" cy="2428892"/>
          </a:xfrm>
          <a:prstGeom prst="rect">
            <a:avLst/>
          </a:prstGeom>
          <a:noFill/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000232" y="2714620"/>
          <a:ext cx="5017293" cy="3959513"/>
        </p:xfrm>
        <a:graphic>
          <a:graphicData uri="http://schemas.openxmlformats.org/presentationml/2006/ole">
            <p:oleObj spid="_x0000_s35844" name="Graph" r:id="rId5" imgW="4106880" imgH="3241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BC2D-96A5-4C54-9716-D8FDA0F478C1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-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XPW characterization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13" name="Picture 1" descr="D:\Utilisateurs\pmp\Desktop\xp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287" y="1009056"/>
            <a:ext cx="7156113" cy="472401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16287" y="5723964"/>
            <a:ext cx="713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XPW Spectrum is 1.6 times broader than the Fundamental input spectrum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588383" y="1485968"/>
            <a:ext cx="2928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Fundamental spectrum 80 nm FWHM</a:t>
            </a:r>
          </a:p>
          <a:p>
            <a:r>
              <a:rPr lang="en-US" sz="1400" dirty="0" smtClean="0"/>
              <a:t>XPW spectrum 130 nm FWHM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plitude1">
  <a:themeElements>
    <a:clrScheme name="Personnalisé 7">
      <a:dk1>
        <a:sysClr val="windowText" lastClr="000000"/>
      </a:dk1>
      <a:lt1>
        <a:srgbClr val="000000"/>
      </a:lt1>
      <a:dk2>
        <a:srgbClr val="D8D8D8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amplitude1</Template>
  <TotalTime>1615</TotalTime>
  <Words>966</Words>
  <Application>Microsoft Office PowerPoint</Application>
  <PresentationFormat>Affichage à l'écran (4:3)</PresentationFormat>
  <Paragraphs>197</Paragraphs>
  <Slides>21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amplitude1</vt:lpstr>
      <vt:lpstr>Graph</vt:lpstr>
      <vt:lpstr>MathMagic</vt:lpstr>
      <vt:lpstr>Development of an Ultra High dynamic range Third Order Cross-correlator for 10-14 Ultra High Contrast Laser</vt:lpstr>
      <vt:lpstr>Diapositive 2</vt:lpstr>
      <vt:lpstr>Diapositive 3</vt:lpstr>
      <vt:lpstr>Diapositive 4</vt:lpstr>
      <vt:lpstr>Contrast Enhancement in PW Class laser Systems</vt:lpstr>
      <vt:lpstr>XPW Current Limitations</vt:lpstr>
      <vt:lpstr>Demonstration of high energy XPW</vt:lpstr>
      <vt:lpstr>Laser system characterization</vt:lpstr>
      <vt:lpstr>XPW characterization</vt:lpstr>
      <vt:lpstr>XPW characterization</vt:lpstr>
      <vt:lpstr>XPW characterization</vt:lpstr>
      <vt:lpstr>Double CPA scheme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First Measurements</vt:lpstr>
      <vt:lpstr>Contrast ratio measurement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 Enhancement and Measurement in PW Class Laser Systems</dc:title>
  <dc:creator>Utilisateur Windows</dc:creator>
  <cp:lastModifiedBy>ffz</cp:lastModifiedBy>
  <cp:revision>223</cp:revision>
  <dcterms:created xsi:type="dcterms:W3CDTF">2010-06-06T14:41:07Z</dcterms:created>
  <dcterms:modified xsi:type="dcterms:W3CDTF">2010-09-28T16:02:53Z</dcterms:modified>
</cp:coreProperties>
</file>